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29"/>
  </p:notesMasterIdLst>
  <p:sldIdLst>
    <p:sldId id="470" r:id="rId2"/>
    <p:sldId id="471" r:id="rId3"/>
    <p:sldId id="353" r:id="rId4"/>
    <p:sldId id="352" r:id="rId5"/>
    <p:sldId id="472" r:id="rId6"/>
    <p:sldId id="473" r:id="rId7"/>
    <p:sldId id="474" r:id="rId8"/>
    <p:sldId id="475" r:id="rId9"/>
    <p:sldId id="476" r:id="rId10"/>
    <p:sldId id="477" r:id="rId11"/>
    <p:sldId id="478" r:id="rId12"/>
    <p:sldId id="479" r:id="rId13"/>
    <p:sldId id="480" r:id="rId14"/>
    <p:sldId id="481" r:id="rId15"/>
    <p:sldId id="482" r:id="rId16"/>
    <p:sldId id="484" r:id="rId17"/>
    <p:sldId id="483" r:id="rId18"/>
    <p:sldId id="485" r:id="rId19"/>
    <p:sldId id="486" r:id="rId20"/>
    <p:sldId id="487" r:id="rId21"/>
    <p:sldId id="488" r:id="rId22"/>
    <p:sldId id="489" r:id="rId23"/>
    <p:sldId id="490" r:id="rId24"/>
    <p:sldId id="491" r:id="rId25"/>
    <p:sldId id="492" r:id="rId26"/>
    <p:sldId id="493" r:id="rId27"/>
    <p:sldId id="297" r:id="rId28"/>
  </p:sldIdLst>
  <p:sldSz cx="12190413" cy="6859588"/>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8360"/>
    <a:srgbClr val="745948"/>
    <a:srgbClr val="A6A881"/>
    <a:srgbClr val="C1647F"/>
    <a:srgbClr val="F19276"/>
    <a:srgbClr val="5AA77C"/>
    <a:srgbClr val="88BA7E"/>
    <a:srgbClr val="1D7A8B"/>
    <a:srgbClr val="7FC4C9"/>
    <a:srgbClr val="D981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22" autoAdjust="0"/>
    <p:restoredTop sz="97778" autoAdjust="0"/>
  </p:normalViewPr>
  <p:slideViewPr>
    <p:cSldViewPr snapToGrid="0" showGuides="1">
      <p:cViewPr varScale="1">
        <p:scale>
          <a:sx n="68" d="100"/>
          <a:sy n="68" d="100"/>
        </p:scale>
        <p:origin x="912" y="66"/>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648293963254601E-2"/>
          <c:y val="5.4624433607749601E-2"/>
          <c:w val="0.87371006977786303"/>
          <c:h val="0.88087162772686201"/>
        </c:manualLayout>
      </c:layout>
      <c:doughnutChart>
        <c:varyColors val="1"/>
        <c:ser>
          <c:idx val="0"/>
          <c:order val="0"/>
          <c:tx>
            <c:strRef>
              <c:f>Sheet1!$B$1</c:f>
              <c:strCache>
                <c:ptCount val="1"/>
                <c:pt idx="0">
                  <c:v>Sales</c:v>
                </c:pt>
              </c:strCache>
            </c:strRef>
          </c:tx>
          <c:spPr>
            <a:solidFill>
              <a:srgbClr val="1BB57A"/>
            </a:solidFill>
            <a:effectLst/>
          </c:spPr>
          <c:dPt>
            <c:idx val="0"/>
            <c:bubble3D val="0"/>
            <c:spPr>
              <a:solidFill>
                <a:srgbClr val="A6A881"/>
              </a:solidFill>
              <a:effectLst/>
            </c:spPr>
            <c:extLst>
              <c:ext xmlns:c16="http://schemas.microsoft.com/office/drawing/2014/chart" uri="{C3380CC4-5D6E-409C-BE32-E72D297353CC}">
                <c16:uniqueId val="{00000001-7262-452A-8057-C7C77D9E2DA0}"/>
              </c:ext>
            </c:extLst>
          </c:dPt>
          <c:dPt>
            <c:idx val="1"/>
            <c:bubble3D val="0"/>
            <c:spPr>
              <a:solidFill>
                <a:schemeClr val="bg1">
                  <a:lumMod val="95000"/>
                </a:schemeClr>
              </a:solidFill>
              <a:effectLst/>
            </c:spPr>
            <c:extLst>
              <c:ext xmlns:c16="http://schemas.microsoft.com/office/drawing/2014/chart" uri="{C3380CC4-5D6E-409C-BE32-E72D297353CC}">
                <c16:uniqueId val="{00000003-7262-452A-8057-C7C77D9E2DA0}"/>
              </c:ext>
            </c:extLst>
          </c:dPt>
          <c:dLbls>
            <c:dLbl>
              <c:idx val="0"/>
              <c:delete val="1"/>
              <c:extLst>
                <c:ext xmlns:c15="http://schemas.microsoft.com/office/drawing/2012/chart" uri="{CE6537A1-D6FC-4f65-9D91-7224C49458BB}"/>
                <c:ext xmlns:c16="http://schemas.microsoft.com/office/drawing/2014/chart" uri="{C3380CC4-5D6E-409C-BE32-E72D297353CC}">
                  <c16:uniqueId val="{00000001-7262-452A-8057-C7C77D9E2DA0}"/>
                </c:ext>
              </c:extLst>
            </c:dLbl>
            <c:dLbl>
              <c:idx val="1"/>
              <c:delete val="1"/>
              <c:extLst>
                <c:ext xmlns:c15="http://schemas.microsoft.com/office/drawing/2012/chart" uri="{CE6537A1-D6FC-4f65-9D91-7224C49458BB}"/>
                <c:ext xmlns:c16="http://schemas.microsoft.com/office/drawing/2014/chart" uri="{C3380CC4-5D6E-409C-BE32-E72D297353CC}">
                  <c16:uniqueId val="{00000003-7262-452A-8057-C7C77D9E2DA0}"/>
                </c:ext>
              </c:extLst>
            </c:dLbl>
            <c:dLbl>
              <c:idx val="3"/>
              <c:layout>
                <c:manualLayout>
                  <c:x val="0.13333280839895001"/>
                  <c:y val="-6.3819340166699295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62-452A-8057-C7C77D9E2DA0}"/>
                </c:ext>
              </c:extLst>
            </c:dLbl>
            <c:spPr>
              <a:noFill/>
              <a:ln>
                <a:noFill/>
              </a:ln>
              <a:effectLst/>
            </c:spPr>
            <c:txPr>
              <a:bodyPr/>
              <a:lstStyle/>
              <a:p>
                <a:pPr>
                  <a:defRPr sz="1200">
                    <a:solidFill>
                      <a:schemeClr val="bg1"/>
                    </a:solidFill>
                    <a:latin typeface="Futura LT Book" pitchFamily="2" charset="0"/>
                  </a:defRPr>
                </a:pPr>
                <a:endParaRPr lang="zh-CN"/>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8.2000000000000011</c:v>
                </c:pt>
                <c:pt idx="1">
                  <c:v>3.2</c:v>
                </c:pt>
              </c:numCache>
            </c:numRef>
          </c:val>
          <c:extLst>
            <c:ext xmlns:c16="http://schemas.microsoft.com/office/drawing/2014/chart" uri="{C3380CC4-5D6E-409C-BE32-E72D297353CC}">
              <c16:uniqueId val="{00000005-7262-452A-8057-C7C77D9E2DA0}"/>
            </c:ext>
          </c:extLst>
        </c:ser>
        <c:dLbls>
          <c:showLegendKey val="0"/>
          <c:showVal val="0"/>
          <c:showCatName val="1"/>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397900262467195E-2"/>
          <c:y val="4.6278562400851E-2"/>
          <c:w val="0.87371006977786303"/>
          <c:h val="0.88087162772686201"/>
        </c:manualLayout>
      </c:layout>
      <c:doughnutChart>
        <c:varyColors val="1"/>
        <c:ser>
          <c:idx val="0"/>
          <c:order val="0"/>
          <c:tx>
            <c:strRef>
              <c:f>Sheet1!$B$1</c:f>
              <c:strCache>
                <c:ptCount val="1"/>
                <c:pt idx="0">
                  <c:v>Sales</c:v>
                </c:pt>
              </c:strCache>
            </c:strRef>
          </c:tx>
          <c:spPr>
            <a:solidFill>
              <a:srgbClr val="1BB57A"/>
            </a:solidFill>
            <a:ln>
              <a:noFill/>
            </a:ln>
            <a:effectLst/>
          </c:spPr>
          <c:dPt>
            <c:idx val="0"/>
            <c:bubble3D val="0"/>
            <c:spPr>
              <a:solidFill>
                <a:srgbClr val="D98360"/>
              </a:solidFill>
              <a:ln>
                <a:noFill/>
              </a:ln>
              <a:effectLst/>
            </c:spPr>
            <c:extLst>
              <c:ext xmlns:c16="http://schemas.microsoft.com/office/drawing/2014/chart" uri="{C3380CC4-5D6E-409C-BE32-E72D297353CC}">
                <c16:uniqueId val="{00000001-9AFE-417F-B6B3-4CD2FEECE6FE}"/>
              </c:ext>
            </c:extLst>
          </c:dPt>
          <c:dPt>
            <c:idx val="1"/>
            <c:bubble3D val="0"/>
            <c:spPr>
              <a:solidFill>
                <a:schemeClr val="bg1">
                  <a:lumMod val="95000"/>
                </a:schemeClr>
              </a:solidFill>
              <a:ln w="76200">
                <a:noFill/>
              </a:ln>
              <a:effectLst/>
            </c:spPr>
            <c:extLst>
              <c:ext xmlns:c16="http://schemas.microsoft.com/office/drawing/2014/chart" uri="{C3380CC4-5D6E-409C-BE32-E72D297353CC}">
                <c16:uniqueId val="{00000003-9AFE-417F-B6B3-4CD2FEECE6FE}"/>
              </c:ext>
            </c:extLst>
          </c:dPt>
          <c:dLbls>
            <c:delete val="1"/>
          </c:dLbls>
          <c:cat>
            <c:strRef>
              <c:f>Sheet1!$A$2:$A$3</c:f>
              <c:strCache>
                <c:ptCount val="2"/>
                <c:pt idx="0">
                  <c:v>1st Qtr</c:v>
                </c:pt>
                <c:pt idx="1">
                  <c:v>2nd Qtr</c:v>
                </c:pt>
              </c:strCache>
            </c:strRef>
          </c:cat>
          <c:val>
            <c:numRef>
              <c:f>Sheet1!$B$2:$B$3</c:f>
              <c:numCache>
                <c:formatCode>General</c:formatCode>
                <c:ptCount val="2"/>
                <c:pt idx="0">
                  <c:v>8.2000000000000011</c:v>
                </c:pt>
                <c:pt idx="1">
                  <c:v>5.2</c:v>
                </c:pt>
              </c:numCache>
            </c:numRef>
          </c:val>
          <c:extLst>
            <c:ext xmlns:c16="http://schemas.microsoft.com/office/drawing/2014/chart" uri="{C3380CC4-5D6E-409C-BE32-E72D297353CC}">
              <c16:uniqueId val="{00000004-9AFE-417F-B6B3-4CD2FEECE6FE}"/>
            </c:ext>
          </c:extLst>
        </c:ser>
        <c:dLbls>
          <c:showLegendKey val="0"/>
          <c:showVal val="0"/>
          <c:showCatName val="1"/>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481364829396304E-2"/>
          <c:y val="4.6278562400851E-2"/>
          <c:w val="0.87371006977786303"/>
          <c:h val="0.88087162772686201"/>
        </c:manualLayout>
      </c:layout>
      <c:doughnutChart>
        <c:varyColors val="1"/>
        <c:ser>
          <c:idx val="0"/>
          <c:order val="0"/>
          <c:tx>
            <c:strRef>
              <c:f>Sheet1!$B$1</c:f>
              <c:strCache>
                <c:ptCount val="1"/>
                <c:pt idx="0">
                  <c:v>Sales</c:v>
                </c:pt>
              </c:strCache>
            </c:strRef>
          </c:tx>
          <c:spPr>
            <a:solidFill>
              <a:srgbClr val="1BB57A"/>
            </a:solidFill>
            <a:ln>
              <a:noFill/>
            </a:ln>
            <a:effectLst/>
          </c:spPr>
          <c:dPt>
            <c:idx val="0"/>
            <c:bubble3D val="0"/>
            <c:spPr>
              <a:solidFill>
                <a:srgbClr val="745948"/>
              </a:solidFill>
              <a:ln w="76200">
                <a:noFill/>
              </a:ln>
              <a:effectLst/>
            </c:spPr>
            <c:extLst>
              <c:ext xmlns:c16="http://schemas.microsoft.com/office/drawing/2014/chart" uri="{C3380CC4-5D6E-409C-BE32-E72D297353CC}">
                <c16:uniqueId val="{00000001-8ECE-4737-B77E-03CA33BAEE5F}"/>
              </c:ext>
            </c:extLst>
          </c:dPt>
          <c:dPt>
            <c:idx val="1"/>
            <c:bubble3D val="0"/>
            <c:spPr>
              <a:solidFill>
                <a:schemeClr val="bg1">
                  <a:lumMod val="95000"/>
                </a:schemeClr>
              </a:solidFill>
              <a:ln>
                <a:noFill/>
              </a:ln>
              <a:effectLst/>
            </c:spPr>
            <c:extLst>
              <c:ext xmlns:c16="http://schemas.microsoft.com/office/drawing/2014/chart" uri="{C3380CC4-5D6E-409C-BE32-E72D297353CC}">
                <c16:uniqueId val="{00000003-8ECE-4737-B77E-03CA33BAEE5F}"/>
              </c:ext>
            </c:extLst>
          </c:dPt>
          <c:dLbls>
            <c:delete val="1"/>
          </c:dLbls>
          <c:cat>
            <c:strRef>
              <c:f>Sheet1!$A$2:$A$3</c:f>
              <c:strCache>
                <c:ptCount val="2"/>
                <c:pt idx="0">
                  <c:v>1st Qtr</c:v>
                </c:pt>
                <c:pt idx="1">
                  <c:v>2nd Qtr</c:v>
                </c:pt>
              </c:strCache>
            </c:strRef>
          </c:cat>
          <c:val>
            <c:numRef>
              <c:f>Sheet1!$B$2:$B$3</c:f>
              <c:numCache>
                <c:formatCode>General</c:formatCode>
                <c:ptCount val="2"/>
                <c:pt idx="0">
                  <c:v>8.2000000000000011</c:v>
                </c:pt>
                <c:pt idx="1">
                  <c:v>1</c:v>
                </c:pt>
              </c:numCache>
            </c:numRef>
          </c:val>
          <c:extLst>
            <c:ext xmlns:c16="http://schemas.microsoft.com/office/drawing/2014/chart" uri="{C3380CC4-5D6E-409C-BE32-E72D297353CC}">
              <c16:uniqueId val="{00000004-8ECE-4737-B77E-03CA33BAEE5F}"/>
            </c:ext>
          </c:extLst>
        </c:ser>
        <c:dLbls>
          <c:showLegendKey val="0"/>
          <c:showVal val="0"/>
          <c:showCatName val="1"/>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08136482939596E-2"/>
          <c:y val="4.6278562400851E-2"/>
          <c:w val="0.87371006977786303"/>
          <c:h val="0.88087162772686201"/>
        </c:manualLayout>
      </c:layout>
      <c:doughnutChart>
        <c:varyColors val="1"/>
        <c:ser>
          <c:idx val="0"/>
          <c:order val="0"/>
          <c:tx>
            <c:strRef>
              <c:f>Sheet1!$B$1</c:f>
              <c:strCache>
                <c:ptCount val="1"/>
                <c:pt idx="0">
                  <c:v>Sales</c:v>
                </c:pt>
              </c:strCache>
            </c:strRef>
          </c:tx>
          <c:spPr>
            <a:solidFill>
              <a:srgbClr val="1BB57A"/>
            </a:solidFill>
            <a:effectLst/>
          </c:spPr>
          <c:dPt>
            <c:idx val="0"/>
            <c:bubble3D val="0"/>
            <c:spPr>
              <a:solidFill>
                <a:srgbClr val="A6A881"/>
              </a:solidFill>
              <a:effectLst/>
            </c:spPr>
            <c:extLst>
              <c:ext xmlns:c16="http://schemas.microsoft.com/office/drawing/2014/chart" uri="{C3380CC4-5D6E-409C-BE32-E72D297353CC}">
                <c16:uniqueId val="{00000001-6878-49A2-B240-1F7FC197474A}"/>
              </c:ext>
            </c:extLst>
          </c:dPt>
          <c:dPt>
            <c:idx val="1"/>
            <c:bubble3D val="0"/>
            <c:spPr>
              <a:solidFill>
                <a:schemeClr val="bg1">
                  <a:lumMod val="95000"/>
                </a:schemeClr>
              </a:solidFill>
              <a:effectLst/>
            </c:spPr>
            <c:extLst>
              <c:ext xmlns:c16="http://schemas.microsoft.com/office/drawing/2014/chart" uri="{C3380CC4-5D6E-409C-BE32-E72D297353CC}">
                <c16:uniqueId val="{00000003-6878-49A2-B240-1F7FC197474A}"/>
              </c:ext>
            </c:extLst>
          </c:dPt>
          <c:dLbls>
            <c:delete val="1"/>
          </c:dLbls>
          <c:cat>
            <c:strRef>
              <c:f>Sheet1!$A$2:$A$3</c:f>
              <c:strCache>
                <c:ptCount val="2"/>
                <c:pt idx="0">
                  <c:v>1st Qtr</c:v>
                </c:pt>
                <c:pt idx="1">
                  <c:v>2nd Qtr</c:v>
                </c:pt>
              </c:strCache>
            </c:strRef>
          </c:cat>
          <c:val>
            <c:numRef>
              <c:f>Sheet1!$B$2:$B$3</c:f>
              <c:numCache>
                <c:formatCode>General</c:formatCode>
                <c:ptCount val="2"/>
                <c:pt idx="0">
                  <c:v>8.2000000000000011</c:v>
                </c:pt>
                <c:pt idx="1">
                  <c:v>4</c:v>
                </c:pt>
              </c:numCache>
            </c:numRef>
          </c:val>
          <c:extLst>
            <c:ext xmlns:c16="http://schemas.microsoft.com/office/drawing/2014/chart" uri="{C3380CC4-5D6E-409C-BE32-E72D297353CC}">
              <c16:uniqueId val="{00000004-6878-49A2-B240-1F7FC197474A}"/>
            </c:ext>
          </c:extLst>
        </c:ser>
        <c:dLbls>
          <c:showLegendKey val="0"/>
          <c:showVal val="0"/>
          <c:showCatName val="1"/>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2021/5/8</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3194237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2159174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1697999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3415048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1317952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3052569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3240302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https://www.ypppt.com/</a:t>
            </a:r>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1259422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1593419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301864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2133790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extLst>
      <p:ext uri="{BB962C8B-B14F-4D97-AF65-F5344CB8AC3E}">
        <p14:creationId xmlns:p14="http://schemas.microsoft.com/office/powerpoint/2010/main" val="618350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158422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extLst>
      <p:ext uri="{BB962C8B-B14F-4D97-AF65-F5344CB8AC3E}">
        <p14:creationId xmlns:p14="http://schemas.microsoft.com/office/powerpoint/2010/main" val="603498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extLst>
      <p:ext uri="{BB962C8B-B14F-4D97-AF65-F5344CB8AC3E}">
        <p14:creationId xmlns:p14="http://schemas.microsoft.com/office/powerpoint/2010/main" val="775651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extLst>
      <p:ext uri="{BB962C8B-B14F-4D97-AF65-F5344CB8AC3E}">
        <p14:creationId xmlns:p14="http://schemas.microsoft.com/office/powerpoint/2010/main" val="1711444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extLst>
      <p:ext uri="{BB962C8B-B14F-4D97-AF65-F5344CB8AC3E}">
        <p14:creationId xmlns:p14="http://schemas.microsoft.com/office/powerpoint/2010/main" val="1006098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extLst>
      <p:ext uri="{BB962C8B-B14F-4D97-AF65-F5344CB8AC3E}">
        <p14:creationId xmlns:p14="http://schemas.microsoft.com/office/powerpoint/2010/main" val="1433953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27</a:t>
            </a:fld>
            <a:endParaRPr lang="zh-CN" altLang="en-US"/>
          </a:p>
        </p:txBody>
      </p:sp>
    </p:spTree>
    <p:extLst>
      <p:ext uri="{BB962C8B-B14F-4D97-AF65-F5344CB8AC3E}">
        <p14:creationId xmlns:p14="http://schemas.microsoft.com/office/powerpoint/2010/main" val="38192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2549085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3137196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4277721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3114017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40361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5/8/2021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5/8/2021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5/8/2021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5/8/2021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5/8/2021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5/8/2021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5/8/2021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5/8/2021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5/8/2021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5/8/2021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5/8/2021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5/8/2021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13.jpg"/><Relationship Id="rId5" Type="http://schemas.openxmlformats.org/officeDocument/2006/relationships/image" Target="../media/image10.jp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5" name="TextBox 4"/>
          <p:cNvSpPr txBox="1"/>
          <p:nvPr/>
        </p:nvSpPr>
        <p:spPr>
          <a:xfrm>
            <a:off x="3245583" y="1796513"/>
            <a:ext cx="5724644" cy="1200329"/>
          </a:xfrm>
          <a:prstGeom prst="rect">
            <a:avLst/>
          </a:prstGeom>
          <a:noFill/>
        </p:spPr>
        <p:txBody>
          <a:bodyPr wrap="none" rtlCol="0">
            <a:spAutoFit/>
          </a:bodyPr>
          <a:lstStyle/>
          <a:p>
            <a:pPr algn="ctr"/>
            <a:r>
              <a:rPr lang="zh-CN" altLang="en-US" sz="7200" dirty="0">
                <a:solidFill>
                  <a:srgbClr val="745948"/>
                </a:solidFill>
                <a:latin typeface="华康标题宋W9(P)" panose="02020900000000000000" pitchFamily="18" charset="-122"/>
                <a:ea typeface="华康标题宋W9(P)" panose="02020900000000000000" pitchFamily="18" charset="-122"/>
              </a:rPr>
              <a:t>Add to</a:t>
            </a:r>
            <a:r>
              <a:rPr lang="zh-CN" altLang="en-US" sz="7200" dirty="0">
                <a:solidFill>
                  <a:srgbClr val="A6A881"/>
                </a:solidFill>
                <a:latin typeface="华康标题宋W9(P)" panose="02020900000000000000" pitchFamily="18" charset="-122"/>
                <a:ea typeface="华康标题宋W9(P)" panose="02020900000000000000" pitchFamily="18" charset="-122"/>
              </a:rPr>
              <a:t>Yours</a:t>
            </a:r>
            <a:r>
              <a:rPr lang="zh-CN" altLang="en-US" sz="7200" dirty="0">
                <a:solidFill>
                  <a:srgbClr val="D98360"/>
                </a:solidFill>
                <a:latin typeface="华康标题宋W9(P)" panose="02020900000000000000" pitchFamily="18" charset="-122"/>
                <a:ea typeface="华康标题宋W9(P)" panose="02020900000000000000" pitchFamily="18" charset="-122"/>
              </a:rPr>
              <a:t>title</a:t>
            </a:r>
            <a:endParaRPr lang="en-US" altLang="zh-CN" sz="7200" dirty="0">
              <a:solidFill>
                <a:srgbClr val="D98360"/>
              </a:solidFill>
              <a:latin typeface="华康标题宋W9(P)" panose="02020900000000000000" pitchFamily="18" charset="-122"/>
              <a:ea typeface="华康标题宋W9(P)" panose="02020900000000000000" pitchFamily="18" charset="-122"/>
            </a:endParaRPr>
          </a:p>
        </p:txBody>
      </p:sp>
      <p:sp>
        <p:nvSpPr>
          <p:cNvPr id="11" name="Rounded Rectangle 7">
            <a:extLst>
              <a:ext uri="{FF2B5EF4-FFF2-40B4-BE49-F238E27FC236}">
                <a16:creationId xmlns:a16="http://schemas.microsoft.com/office/drawing/2014/main" id="{EFD64E3D-4439-4D52-AA51-C4DC2B177718}"/>
              </a:ext>
            </a:extLst>
          </p:cNvPr>
          <p:cNvSpPr/>
          <p:nvPr/>
        </p:nvSpPr>
        <p:spPr>
          <a:xfrm>
            <a:off x="5402568" y="1242314"/>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65000"/>
                  </a:schemeClr>
                </a:solidFill>
              </a:rPr>
              <a:t>LOGO</a:t>
            </a:r>
            <a:endParaRPr lang="ko-KR" altLang="en-US" sz="2700" dirty="0">
              <a:solidFill>
                <a:schemeClr val="bg1">
                  <a:lumMod val="65000"/>
                </a:schemeClr>
              </a:solidFill>
            </a:endParaRPr>
          </a:p>
        </p:txBody>
      </p:sp>
      <p:sp>
        <p:nvSpPr>
          <p:cNvPr id="8" name="矩形 7"/>
          <p:cNvSpPr/>
          <p:nvPr/>
        </p:nvSpPr>
        <p:spPr>
          <a:xfrm>
            <a:off x="3377119" y="3161824"/>
            <a:ext cx="5452556" cy="520775"/>
          </a:xfrm>
          <a:prstGeom prst="rect">
            <a:avLst/>
          </a:prstGeom>
          <a:noFill/>
          <a:ln>
            <a:solidFill>
              <a:srgbClr val="D98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4"/>
          <p:cNvSpPr txBox="1"/>
          <p:nvPr/>
        </p:nvSpPr>
        <p:spPr>
          <a:xfrm>
            <a:off x="3684496" y="3232876"/>
            <a:ext cx="4951099" cy="400110"/>
          </a:xfrm>
          <a:prstGeom prst="rect">
            <a:avLst/>
          </a:prstGeom>
          <a:noFill/>
        </p:spPr>
        <p:txBody>
          <a:bodyPr wrap="none" rtlCol="0">
            <a:spAutoFit/>
          </a:bodyPr>
          <a:lstStyle/>
          <a:p>
            <a:pPr algn="ctr"/>
            <a:r>
              <a:rPr lang="en-US" altLang="zh-CN" sz="2000" dirty="0">
                <a:solidFill>
                  <a:srgbClr val="D98360"/>
                </a:solidFill>
                <a:latin typeface="张海山锐线体简" panose="02000000000000000000" pitchFamily="2" charset="-122"/>
                <a:ea typeface="张海山锐线体简" panose="02000000000000000000" pitchFamily="2" charset="-122"/>
              </a:rPr>
              <a:t>Insert the Subtitle of Your Presentation</a:t>
            </a:r>
          </a:p>
        </p:txBody>
      </p:sp>
      <p:sp>
        <p:nvSpPr>
          <p:cNvPr id="10" name="TextBox 23"/>
          <p:cNvSpPr txBox="1"/>
          <p:nvPr/>
        </p:nvSpPr>
        <p:spPr>
          <a:xfrm>
            <a:off x="3889758" y="4114592"/>
            <a:ext cx="4402648" cy="507831"/>
          </a:xfrm>
          <a:prstGeom prst="rect">
            <a:avLst/>
          </a:prstGeom>
          <a:noFill/>
        </p:spPr>
        <p:txBody>
          <a:bodyPr wrap="square" rtlCol="0">
            <a:spAutoFit/>
          </a:bodyPr>
          <a:lstStyle/>
          <a:p>
            <a:pPr algn="ctr"/>
            <a:r>
              <a:rPr lang="en-US" altLang="zh-CN" sz="900" dirty="0">
                <a:solidFill>
                  <a:schemeClr val="bg1">
                    <a:lumMod val="65000"/>
                  </a:schemeClr>
                </a:solidFill>
                <a:latin typeface="微软雅黑" pitchFamily="34" charset="-122"/>
                <a:ea typeface="微软雅黑" pitchFamily="34" charset="-122"/>
              </a:rPr>
              <a:t>Your content to play here, or through your copy, </a:t>
            </a:r>
          </a:p>
          <a:p>
            <a:pPr algn="ctr"/>
            <a:r>
              <a:rPr lang="en-US" altLang="zh-CN" sz="900" dirty="0">
                <a:solidFill>
                  <a:schemeClr val="bg1">
                    <a:lumMod val="65000"/>
                  </a:schemeClr>
                </a:solidFill>
                <a:latin typeface="微软雅黑" pitchFamily="34" charset="-122"/>
                <a:ea typeface="微软雅黑" pitchFamily="34" charset="-122"/>
              </a:rPr>
              <a:t>paste in this box, and select only the text. Your content to play here, or through your copy, paste in this box, and select only the text.</a:t>
            </a:r>
            <a:endParaRPr lang="zh-CN" altLang="en-US" sz="900" dirty="0">
              <a:solidFill>
                <a:schemeClr val="bg1">
                  <a:lumMod val="65000"/>
                </a:schemeClr>
              </a:solidFill>
              <a:latin typeface="微软雅黑" pitchFamily="34" charset="-122"/>
              <a:ea typeface="微软雅黑" pitchFamily="34" charset="-122"/>
            </a:endParaRPr>
          </a:p>
        </p:txBody>
      </p:sp>
      <p:sp>
        <p:nvSpPr>
          <p:cNvPr id="12" name="TextBox 3">
            <a:hlinkClick r:id="rId4"/>
            <a:extLst>
              <a:ext uri="{FF2B5EF4-FFF2-40B4-BE49-F238E27FC236}">
                <a16:creationId xmlns:a16="http://schemas.microsoft.com/office/drawing/2014/main" id="{D30A7C06-68DC-4267-9AFB-F8B873D32C01}"/>
              </a:ext>
            </a:extLst>
          </p:cNvPr>
          <p:cNvSpPr txBox="1"/>
          <p:nvPr/>
        </p:nvSpPr>
        <p:spPr>
          <a:xfrm>
            <a:off x="3660062" y="5371053"/>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bg1">
                  <a:lumMod val="65000"/>
                </a:schemeClr>
              </a:solidFill>
              <a:cs typeface="Arial" pitchFamily="34" charset="0"/>
            </a:endParaRP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ahyp="http://schemas.microsoft.com/office/drawing/2018/hyperlinkcolor" xmlns:a16="http://schemas.microsoft.com/office/drawing/2014/main" xmlns:a14="http://schemas.microsoft.com/office/drawing/2010/main"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750"/>
                                        <p:tgtEl>
                                          <p:spTgt spid="3"/>
                                        </p:tgtEl>
                                      </p:cBhvr>
                                    </p:animEffect>
                                  </p:childTnLst>
                                </p:cTn>
                              </p:par>
                            </p:childTnLst>
                          </p:cTn>
                        </p:par>
                        <p:par>
                          <p:cTn id="8" fill="hold">
                            <p:stCondLst>
                              <p:cond delay="750"/>
                            </p:stCondLst>
                            <p:childTnLst>
                              <p:par>
                                <p:cTn id="9" presetID="14" presetClass="entr" presetSubtype="10" fill="hold" grpId="0" nodeType="afterEffect">
                                  <p:stCondLst>
                                    <p:cond delay="0"/>
                                  </p:stCondLst>
                                  <p:iterate type="lt">
                                    <p:tmPct val="30000"/>
                                  </p:iterate>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22" presetClass="entr" presetSubtype="8" fill="hold" grpId="0" nodeType="withEffect" nodePh="1">
                                  <p:stCondLst>
                                    <p:cond delay="250"/>
                                  </p:stCondLst>
                                  <p:endCondLst>
                                    <p:cond evt="begin" delay="0">
                                      <p:tn val="12"/>
                                    </p:cond>
                                  </p:end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2000"/>
                            </p:stCondLst>
                            <p:childTnLst>
                              <p:par>
                                <p:cTn id="16" presetID="14" presetClass="entr" presetSubtype="10" fill="hold" grpId="0" nodeType="afterEffect">
                                  <p:stCondLst>
                                    <p:cond delay="0"/>
                                  </p:stCondLst>
                                  <p:iterate type="lt">
                                    <p:tmPct val="30000"/>
                                  </p:iterate>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250"/>
                                        <p:tgtEl>
                                          <p:spTgt spid="9"/>
                                        </p:tgtEl>
                                      </p:cBhvr>
                                    </p:animEffect>
                                  </p:childTnLst>
                                </p:cTn>
                              </p:par>
                            </p:childTnLst>
                          </p:cTn>
                        </p:par>
                        <p:par>
                          <p:cTn id="19" fill="hold">
                            <p:stCondLst>
                              <p:cond delay="4800"/>
                            </p:stCondLst>
                            <p:childTnLst>
                              <p:par>
                                <p:cTn id="20" presetID="22" presetClass="entr" presetSubtype="8" fill="hold" grpId="0" nodeType="afterEffect">
                                  <p:stCondLst>
                                    <p:cond delay="0"/>
                                  </p:stCondLst>
                                  <p:iterate type="lt">
                                    <p:tmPct val="30000"/>
                                  </p:iterate>
                                  <p:childTnLst>
                                    <p:set>
                                      <p:cBhvr>
                                        <p:cTn id="21" dur="1" fill="hold">
                                          <p:stCondLst>
                                            <p:cond delay="0"/>
                                          </p:stCondLst>
                                        </p:cTn>
                                        <p:tgtEl>
                                          <p:spTgt spid="10"/>
                                        </p:tgtEl>
                                        <p:attrNameLst>
                                          <p:attrName>style.visibility</p:attrName>
                                        </p:attrNameLst>
                                      </p:cBhvr>
                                      <p:to>
                                        <p:strVal val="visible"/>
                                      </p:to>
                                    </p:set>
                                    <p:animEffect transition="in" filter="wipe(left)">
                                      <p:cBhvr>
                                        <p:cTn id="22" dur="2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79654" y="413534"/>
            <a:ext cx="9411629" cy="626186"/>
            <a:chOff x="1423196" y="574075"/>
            <a:chExt cx="9411629" cy="626186"/>
          </a:xfrm>
        </p:grpSpPr>
        <p:sp>
          <p:nvSpPr>
            <p:cNvPr id="11" name="Copyright Notice"/>
            <p:cNvSpPr>
              <a:spLocks/>
            </p:cNvSpPr>
            <p:nvPr/>
          </p:nvSpPr>
          <p:spPr bwMode="auto">
            <a:xfrm>
              <a:off x="4235162" y="574075"/>
              <a:ext cx="4305266" cy="434765"/>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45948"/>
                  </a:solidFill>
                  <a:latin typeface="微软雅黑" panose="020B0503020204020204" pitchFamily="34" charset="-122"/>
                  <a:ea typeface="微软雅黑" panose="020B0503020204020204" pitchFamily="34" charset="-122"/>
                </a:rPr>
                <a:t>Click to add the title text</a:t>
              </a:r>
              <a:endParaRPr lang="en-US" sz="2400" cap="small" dirty="0">
                <a:solidFill>
                  <a:srgbClr val="745948"/>
                </a:solidFill>
                <a:latin typeface="微软雅黑" panose="020B0503020204020204" pitchFamily="34" charset="-122"/>
                <a:ea typeface="微软雅黑" panose="020B0503020204020204" pitchFamily="34" charset="-122"/>
              </a:endParaRPr>
            </a:p>
          </p:txBody>
        </p:sp>
        <p:cxnSp>
          <p:nvCxnSpPr>
            <p:cNvPr id="4" name="直接连接符 3"/>
            <p:cNvCxnSpPr>
              <a:cxnSpLocks/>
            </p:cNvCxnSpPr>
            <p:nvPr/>
          </p:nvCxnSpPr>
          <p:spPr>
            <a:xfrm>
              <a:off x="1423196" y="1200261"/>
              <a:ext cx="9411629" cy="0"/>
            </a:xfrm>
            <a:prstGeom prst="line">
              <a:avLst/>
            </a:prstGeom>
            <a:ln>
              <a:solidFill>
                <a:srgbClr val="745948"/>
              </a:solidFill>
            </a:ln>
          </p:spPr>
          <p:style>
            <a:lnRef idx="1">
              <a:schemeClr val="accent1"/>
            </a:lnRef>
            <a:fillRef idx="0">
              <a:schemeClr val="accent1"/>
            </a:fillRef>
            <a:effectRef idx="0">
              <a:schemeClr val="accent1"/>
            </a:effectRef>
            <a:fontRef idx="minor">
              <a:schemeClr val="tx1"/>
            </a:fontRef>
          </p:style>
        </p:cxnSp>
      </p:grpSp>
      <p:sp>
        <p:nvSpPr>
          <p:cNvPr id="6" name="Rectangle 78"/>
          <p:cNvSpPr/>
          <p:nvPr/>
        </p:nvSpPr>
        <p:spPr>
          <a:xfrm>
            <a:off x="9549620" y="1885395"/>
            <a:ext cx="727009" cy="727198"/>
          </a:xfrm>
          <a:prstGeom prst="rect">
            <a:avLst/>
          </a:prstGeom>
          <a:solidFill>
            <a:srgbClr val="74594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1100">
              <a:solidFill>
                <a:schemeClr val="bg1">
                  <a:lumMod val="50000"/>
                </a:schemeClr>
              </a:solidFill>
            </a:endParaRPr>
          </a:p>
        </p:txBody>
      </p:sp>
      <p:sp>
        <p:nvSpPr>
          <p:cNvPr id="7" name="Rectangle 81"/>
          <p:cNvSpPr/>
          <p:nvPr/>
        </p:nvSpPr>
        <p:spPr>
          <a:xfrm>
            <a:off x="9552483" y="4518490"/>
            <a:ext cx="727009" cy="727198"/>
          </a:xfrm>
          <a:prstGeom prst="rect">
            <a:avLst/>
          </a:prstGeom>
          <a:solidFill>
            <a:srgbClr val="A6A88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1100">
              <a:solidFill>
                <a:schemeClr val="bg1">
                  <a:lumMod val="50000"/>
                </a:schemeClr>
              </a:solidFill>
            </a:endParaRPr>
          </a:p>
        </p:txBody>
      </p:sp>
      <p:grpSp>
        <p:nvGrpSpPr>
          <p:cNvPr id="8" name="Group 117"/>
          <p:cNvGrpSpPr/>
          <p:nvPr/>
        </p:nvGrpSpPr>
        <p:grpSpPr>
          <a:xfrm>
            <a:off x="9430492" y="2638689"/>
            <a:ext cx="2530864" cy="1137720"/>
            <a:chOff x="6217425" y="2328987"/>
            <a:chExt cx="4458527" cy="1157639"/>
          </a:xfrm>
        </p:grpSpPr>
        <p:sp>
          <p:nvSpPr>
            <p:cNvPr id="9" name="TextBox 68"/>
            <p:cNvSpPr txBox="1"/>
            <p:nvPr/>
          </p:nvSpPr>
          <p:spPr>
            <a:xfrm>
              <a:off x="6217427" y="2328987"/>
              <a:ext cx="1412541" cy="266190"/>
            </a:xfrm>
            <a:prstGeom prst="rect">
              <a:avLst/>
            </a:prstGeom>
            <a:noFill/>
          </p:spPr>
          <p:txBody>
            <a:bodyPr wrap="none" rtlCol="0">
              <a:spAutoFit/>
            </a:bodyPr>
            <a:lstStyle/>
            <a:p>
              <a:r>
                <a:rPr lang="id-ID" sz="1050" b="1" dirty="0">
                  <a:solidFill>
                    <a:schemeClr val="bg1">
                      <a:lumMod val="50000"/>
                    </a:schemeClr>
                  </a:solidFill>
                  <a:latin typeface="+mj-lt"/>
                </a:rPr>
                <a:t>Respectful</a:t>
              </a:r>
            </a:p>
          </p:txBody>
        </p:sp>
        <p:sp>
          <p:nvSpPr>
            <p:cNvPr id="10" name="TextBox 69"/>
            <p:cNvSpPr txBox="1"/>
            <p:nvPr/>
          </p:nvSpPr>
          <p:spPr>
            <a:xfrm>
              <a:off x="6217425" y="2576230"/>
              <a:ext cx="4458527" cy="910396"/>
            </a:xfrm>
            <a:prstGeom prst="rect">
              <a:avLst/>
            </a:prstGeom>
            <a:noFill/>
          </p:spPr>
          <p:txBody>
            <a:bodyPr wrap="square" rtlCol="0">
              <a:spAutoFit/>
            </a:bodyPr>
            <a:lstStyle/>
            <a:p>
              <a:pPr>
                <a:lnSpc>
                  <a:spcPct val="150000"/>
                </a:lnSpc>
              </a:pPr>
              <a:r>
                <a:rPr lang="en-US" sz="1200" dirty="0">
                  <a:solidFill>
                    <a:schemeClr val="bg1">
                      <a:lumMod val="50000"/>
                    </a:schemeClr>
                  </a:solidFill>
                  <a:cs typeface="Lato Light"/>
                </a:rPr>
                <a:t>Lorem ipsum dolor sit amet, consectetur adipiscing elit. Curabitur elementum posuere pretium. </a:t>
              </a:r>
            </a:p>
          </p:txBody>
        </p:sp>
      </p:grpSp>
      <p:grpSp>
        <p:nvGrpSpPr>
          <p:cNvPr id="12" name="Group 120"/>
          <p:cNvGrpSpPr/>
          <p:nvPr/>
        </p:nvGrpSpPr>
        <p:grpSpPr>
          <a:xfrm>
            <a:off x="9445240" y="5332070"/>
            <a:ext cx="2611191" cy="1426067"/>
            <a:chOff x="6217425" y="3333319"/>
            <a:chExt cx="4458527" cy="1451033"/>
          </a:xfrm>
        </p:grpSpPr>
        <p:sp>
          <p:nvSpPr>
            <p:cNvPr id="13" name="TextBox 66"/>
            <p:cNvSpPr txBox="1"/>
            <p:nvPr/>
          </p:nvSpPr>
          <p:spPr>
            <a:xfrm>
              <a:off x="6217427" y="3333319"/>
              <a:ext cx="1913765" cy="258361"/>
            </a:xfrm>
            <a:prstGeom prst="rect">
              <a:avLst/>
            </a:prstGeom>
            <a:noFill/>
          </p:spPr>
          <p:txBody>
            <a:bodyPr wrap="none" rtlCol="0">
              <a:spAutoFit/>
            </a:bodyPr>
            <a:lstStyle/>
            <a:p>
              <a:r>
                <a:rPr lang="id-ID" sz="1050" b="1" dirty="0">
                  <a:solidFill>
                    <a:schemeClr val="bg1">
                      <a:lumMod val="50000"/>
                    </a:schemeClr>
                  </a:solidFill>
                  <a:latin typeface="+mj-lt"/>
                </a:rPr>
                <a:t>Accomplishment</a:t>
              </a:r>
            </a:p>
          </p:txBody>
        </p:sp>
        <p:sp>
          <p:nvSpPr>
            <p:cNvPr id="14" name="TextBox 67"/>
            <p:cNvSpPr txBox="1"/>
            <p:nvPr/>
          </p:nvSpPr>
          <p:spPr>
            <a:xfrm>
              <a:off x="6217425" y="3592107"/>
              <a:ext cx="4458527" cy="1192245"/>
            </a:xfrm>
            <a:prstGeom prst="rect">
              <a:avLst/>
            </a:prstGeom>
            <a:noFill/>
          </p:spPr>
          <p:txBody>
            <a:bodyPr wrap="square" rtlCol="0">
              <a:spAutoFit/>
            </a:bodyPr>
            <a:lstStyle/>
            <a:p>
              <a:pPr>
                <a:lnSpc>
                  <a:spcPct val="150000"/>
                </a:lnSpc>
              </a:pPr>
              <a:r>
                <a:rPr lang="en-US" sz="1200" dirty="0">
                  <a:solidFill>
                    <a:schemeClr val="bg1">
                      <a:lumMod val="50000"/>
                    </a:schemeClr>
                  </a:solidFill>
                  <a:cs typeface="Lato Light"/>
                </a:rPr>
                <a:t>Lorem ipsum dolor sit amet, consectetur adipiscing elit. Curabitur elementum posuere pretium. </a:t>
              </a:r>
            </a:p>
            <a:p>
              <a:pPr>
                <a:lnSpc>
                  <a:spcPct val="150000"/>
                </a:lnSpc>
              </a:pPr>
              <a:endParaRPr lang="en-US" sz="1200" dirty="0">
                <a:solidFill>
                  <a:schemeClr val="bg1">
                    <a:lumMod val="50000"/>
                  </a:schemeClr>
                </a:solidFill>
              </a:endParaRPr>
            </a:p>
          </p:txBody>
        </p:sp>
      </p:grpSp>
      <p:sp>
        <p:nvSpPr>
          <p:cNvPr id="15" name="Rectangle 139"/>
          <p:cNvSpPr/>
          <p:nvPr/>
        </p:nvSpPr>
        <p:spPr>
          <a:xfrm>
            <a:off x="2158190" y="1881536"/>
            <a:ext cx="727009" cy="727198"/>
          </a:xfrm>
          <a:prstGeom prst="rect">
            <a:avLst/>
          </a:prstGeom>
          <a:solidFill>
            <a:srgbClr val="A6A88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1100">
              <a:solidFill>
                <a:schemeClr val="bg1">
                  <a:lumMod val="50000"/>
                </a:schemeClr>
              </a:solidFill>
            </a:endParaRPr>
          </a:p>
        </p:txBody>
      </p:sp>
      <p:sp>
        <p:nvSpPr>
          <p:cNvPr id="16" name="Rectangle 140"/>
          <p:cNvSpPr/>
          <p:nvPr/>
        </p:nvSpPr>
        <p:spPr>
          <a:xfrm>
            <a:off x="2149170" y="4504621"/>
            <a:ext cx="727009" cy="727198"/>
          </a:xfrm>
          <a:prstGeom prst="rect">
            <a:avLst/>
          </a:prstGeom>
          <a:solidFill>
            <a:srgbClr val="D9836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1100">
              <a:solidFill>
                <a:schemeClr val="bg1">
                  <a:lumMod val="50000"/>
                </a:schemeClr>
              </a:solidFill>
            </a:endParaRPr>
          </a:p>
        </p:txBody>
      </p:sp>
      <p:grpSp>
        <p:nvGrpSpPr>
          <p:cNvPr id="17" name="Group 153"/>
          <p:cNvGrpSpPr/>
          <p:nvPr/>
        </p:nvGrpSpPr>
        <p:grpSpPr>
          <a:xfrm>
            <a:off x="261385" y="2654545"/>
            <a:ext cx="2703009" cy="1138955"/>
            <a:chOff x="6217425" y="2316186"/>
            <a:chExt cx="4058835" cy="1158895"/>
          </a:xfrm>
        </p:grpSpPr>
        <p:sp>
          <p:nvSpPr>
            <p:cNvPr id="18" name="TextBox 64"/>
            <p:cNvSpPr txBox="1"/>
            <p:nvPr/>
          </p:nvSpPr>
          <p:spPr>
            <a:xfrm>
              <a:off x="7400032" y="2316186"/>
              <a:ext cx="2757694" cy="266190"/>
            </a:xfrm>
            <a:prstGeom prst="rect">
              <a:avLst/>
            </a:prstGeom>
            <a:noFill/>
          </p:spPr>
          <p:txBody>
            <a:bodyPr wrap="square" rtlCol="0">
              <a:spAutoFit/>
            </a:bodyPr>
            <a:lstStyle/>
            <a:p>
              <a:pPr algn="r"/>
              <a:r>
                <a:rPr lang="id-ID" sz="1050" b="1" dirty="0">
                  <a:solidFill>
                    <a:schemeClr val="bg1">
                      <a:lumMod val="50000"/>
                    </a:schemeClr>
                  </a:solidFill>
                  <a:latin typeface="+mj-lt"/>
                </a:rPr>
                <a:t>Respectful</a:t>
              </a:r>
            </a:p>
          </p:txBody>
        </p:sp>
        <p:sp>
          <p:nvSpPr>
            <p:cNvPr id="19" name="TextBox 65"/>
            <p:cNvSpPr txBox="1"/>
            <p:nvPr/>
          </p:nvSpPr>
          <p:spPr>
            <a:xfrm>
              <a:off x="6217425" y="2564685"/>
              <a:ext cx="4058835" cy="910396"/>
            </a:xfrm>
            <a:prstGeom prst="rect">
              <a:avLst/>
            </a:prstGeom>
            <a:noFill/>
          </p:spPr>
          <p:txBody>
            <a:bodyPr wrap="square" rtlCol="0">
              <a:spAutoFit/>
            </a:bodyPr>
            <a:lstStyle/>
            <a:p>
              <a:pPr algn="r">
                <a:lnSpc>
                  <a:spcPct val="150000"/>
                </a:lnSpc>
              </a:pPr>
              <a:r>
                <a:rPr lang="en-US" sz="1200" dirty="0">
                  <a:solidFill>
                    <a:schemeClr val="bg1">
                      <a:lumMod val="50000"/>
                    </a:schemeClr>
                  </a:solidFill>
                  <a:cs typeface="Lato Light"/>
                </a:rPr>
                <a:t>Lorem ipsum dolor sit amet, consectetur adipiscing elit. Curabitur elementum posuere pretium. </a:t>
              </a:r>
            </a:p>
          </p:txBody>
        </p:sp>
      </p:grpSp>
      <p:grpSp>
        <p:nvGrpSpPr>
          <p:cNvPr id="20" name="Group 168"/>
          <p:cNvGrpSpPr/>
          <p:nvPr/>
        </p:nvGrpSpPr>
        <p:grpSpPr>
          <a:xfrm>
            <a:off x="320807" y="5352821"/>
            <a:ext cx="2667401" cy="1138955"/>
            <a:chOff x="6217425" y="2316186"/>
            <a:chExt cx="4058835" cy="1158895"/>
          </a:xfrm>
        </p:grpSpPr>
        <p:sp>
          <p:nvSpPr>
            <p:cNvPr id="21" name="TextBox 62"/>
            <p:cNvSpPr txBox="1"/>
            <p:nvPr/>
          </p:nvSpPr>
          <p:spPr>
            <a:xfrm>
              <a:off x="6470595" y="2316186"/>
              <a:ext cx="3687131" cy="266190"/>
            </a:xfrm>
            <a:prstGeom prst="rect">
              <a:avLst/>
            </a:prstGeom>
            <a:noFill/>
          </p:spPr>
          <p:txBody>
            <a:bodyPr wrap="square" rtlCol="0">
              <a:spAutoFit/>
            </a:bodyPr>
            <a:lstStyle/>
            <a:p>
              <a:pPr algn="r"/>
              <a:r>
                <a:rPr lang="id-ID" sz="1050" b="1" dirty="0">
                  <a:solidFill>
                    <a:schemeClr val="bg1">
                      <a:lumMod val="50000"/>
                    </a:schemeClr>
                  </a:solidFill>
                  <a:latin typeface="+mj-lt"/>
                </a:rPr>
                <a:t>Accomplishment</a:t>
              </a:r>
            </a:p>
          </p:txBody>
        </p:sp>
        <p:sp>
          <p:nvSpPr>
            <p:cNvPr id="22" name="TextBox 63"/>
            <p:cNvSpPr txBox="1"/>
            <p:nvPr/>
          </p:nvSpPr>
          <p:spPr>
            <a:xfrm>
              <a:off x="6217425" y="2564685"/>
              <a:ext cx="4058835" cy="910396"/>
            </a:xfrm>
            <a:prstGeom prst="rect">
              <a:avLst/>
            </a:prstGeom>
            <a:noFill/>
          </p:spPr>
          <p:txBody>
            <a:bodyPr wrap="square" rtlCol="0">
              <a:spAutoFit/>
            </a:bodyPr>
            <a:lstStyle/>
            <a:p>
              <a:pPr algn="r">
                <a:lnSpc>
                  <a:spcPct val="150000"/>
                </a:lnSpc>
              </a:pPr>
              <a:r>
                <a:rPr lang="en-US" sz="1200" dirty="0">
                  <a:solidFill>
                    <a:schemeClr val="bg1">
                      <a:lumMod val="50000"/>
                    </a:schemeClr>
                  </a:solidFill>
                  <a:cs typeface="Lato Light"/>
                </a:rPr>
                <a:t>Lorem ipsum dolor sit amet, consectetur adipiscing elit. Curabitur elementum posuere pretium. </a:t>
              </a:r>
            </a:p>
          </p:txBody>
        </p:sp>
      </p:grpSp>
      <p:sp>
        <p:nvSpPr>
          <p:cNvPr id="23" name="AutoShape 124"/>
          <p:cNvSpPr>
            <a:spLocks/>
          </p:cNvSpPr>
          <p:nvPr/>
        </p:nvSpPr>
        <p:spPr bwMode="auto">
          <a:xfrm>
            <a:off x="2294824" y="2063134"/>
            <a:ext cx="452310" cy="3614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p:spPr>
        <p:txBody>
          <a:bodyPr lIns="101578" tIns="101578" rIns="101578" bIns="101578" anchor="ctr"/>
          <a:lstStyle/>
          <a:p>
            <a:pPr defTabSz="914195">
              <a:defRPr/>
            </a:pPr>
            <a:endParaRPr lang="es-ES" sz="40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
        <p:nvSpPr>
          <p:cNvPr id="24" name="AutoShape 122"/>
          <p:cNvSpPr>
            <a:spLocks/>
          </p:cNvSpPr>
          <p:nvPr/>
        </p:nvSpPr>
        <p:spPr bwMode="auto">
          <a:xfrm>
            <a:off x="9709835" y="4655531"/>
            <a:ext cx="400255" cy="4403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bg1"/>
          </a:solidFill>
          <a:ln>
            <a:noFill/>
          </a:ln>
          <a:effectLst/>
        </p:spPr>
        <p:txBody>
          <a:bodyPr lIns="101578" tIns="101578" rIns="101578" bIns="101578" anchor="ctr"/>
          <a:lstStyle/>
          <a:p>
            <a:pPr defTabSz="914195">
              <a:defRPr/>
            </a:pPr>
            <a:endParaRPr lang="es-ES" sz="40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
        <p:nvSpPr>
          <p:cNvPr id="25" name="AutoShape 123"/>
          <p:cNvSpPr>
            <a:spLocks/>
          </p:cNvSpPr>
          <p:nvPr/>
        </p:nvSpPr>
        <p:spPr bwMode="auto">
          <a:xfrm>
            <a:off x="9722211" y="2027502"/>
            <a:ext cx="400255" cy="4403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101578" tIns="101578" rIns="101578" bIns="101578" anchor="ctr"/>
          <a:lstStyle/>
          <a:p>
            <a:pPr defTabSz="914195">
              <a:defRPr/>
            </a:pPr>
            <a:endParaRPr lang="es-ES" sz="40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
        <p:nvSpPr>
          <p:cNvPr id="26" name="AutoShape 38"/>
          <p:cNvSpPr>
            <a:spLocks/>
          </p:cNvSpPr>
          <p:nvPr/>
        </p:nvSpPr>
        <p:spPr bwMode="auto">
          <a:xfrm>
            <a:off x="2329942" y="4711015"/>
            <a:ext cx="325285" cy="326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bg1"/>
          </a:solidFill>
          <a:ln>
            <a:noFill/>
          </a:ln>
          <a:effectLst/>
        </p:spPr>
        <p:txBody>
          <a:bodyPr lIns="101578" tIns="101578" rIns="101578" bIns="101578" anchor="ctr"/>
          <a:lstStyle/>
          <a:p>
            <a:pPr defTabSz="914195">
              <a:defRPr/>
            </a:pPr>
            <a:endParaRPr lang="es-ES" sz="40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
        <p:nvSpPr>
          <p:cNvPr id="27" name="矩形 26"/>
          <p:cNvSpPr/>
          <p:nvPr/>
        </p:nvSpPr>
        <p:spPr>
          <a:xfrm>
            <a:off x="3283545" y="1748903"/>
            <a:ext cx="5837780" cy="4742873"/>
          </a:xfrm>
          <a:prstGeom prst="rect">
            <a:avLst/>
          </a:prstGeom>
          <a:blipFill>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000">
              <a:solidFill>
                <a:schemeClr val="bg1">
                  <a:lumMod val="50000"/>
                </a:schemeClr>
              </a:solidFill>
            </a:endParaRPr>
          </a:p>
        </p:txBody>
      </p:sp>
    </p:spTree>
    <p:extLst>
      <p:ext uri="{BB962C8B-B14F-4D97-AF65-F5344CB8AC3E}">
        <p14:creationId xmlns:p14="http://schemas.microsoft.com/office/powerpoint/2010/main" val="247415734"/>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anim calcmode="lin" valueType="num">
                                      <p:cBhvr>
                                        <p:cTn id="14" dur="250" fill="hold"/>
                                        <p:tgtEl>
                                          <p:spTgt spid="6"/>
                                        </p:tgtEl>
                                        <p:attrNameLst>
                                          <p:attrName>ppt_x</p:attrName>
                                        </p:attrNameLst>
                                      </p:cBhvr>
                                      <p:tavLst>
                                        <p:tav tm="0">
                                          <p:val>
                                            <p:strVal val="#ppt_x"/>
                                          </p:val>
                                        </p:tav>
                                        <p:tav tm="100000">
                                          <p:val>
                                            <p:strVal val="#ppt_x"/>
                                          </p:val>
                                        </p:tav>
                                      </p:tavLst>
                                    </p:anim>
                                    <p:anim calcmode="lin" valueType="num">
                                      <p:cBhvr>
                                        <p:cTn id="15" dur="25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anim calcmode="lin" valueType="num">
                                      <p:cBhvr>
                                        <p:cTn id="20" dur="250" fill="hold"/>
                                        <p:tgtEl>
                                          <p:spTgt spid="7"/>
                                        </p:tgtEl>
                                        <p:attrNameLst>
                                          <p:attrName>ppt_x</p:attrName>
                                        </p:attrNameLst>
                                      </p:cBhvr>
                                      <p:tavLst>
                                        <p:tav tm="0">
                                          <p:val>
                                            <p:strVal val="#ppt_x"/>
                                          </p:val>
                                        </p:tav>
                                        <p:tav tm="100000">
                                          <p:val>
                                            <p:strVal val="#ppt_x"/>
                                          </p:val>
                                        </p:tav>
                                      </p:tavLst>
                                    </p:anim>
                                    <p:anim calcmode="lin" valueType="num">
                                      <p:cBhvr>
                                        <p:cTn id="21" dur="25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25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50"/>
                                        <p:tgtEl>
                                          <p:spTgt spid="8"/>
                                        </p:tgtEl>
                                      </p:cBhvr>
                                    </p:animEffect>
                                    <p:anim calcmode="lin" valueType="num">
                                      <p:cBhvr>
                                        <p:cTn id="26" dur="250" fill="hold"/>
                                        <p:tgtEl>
                                          <p:spTgt spid="8"/>
                                        </p:tgtEl>
                                        <p:attrNameLst>
                                          <p:attrName>ppt_x</p:attrName>
                                        </p:attrNameLst>
                                      </p:cBhvr>
                                      <p:tavLst>
                                        <p:tav tm="0">
                                          <p:val>
                                            <p:strVal val="#ppt_x"/>
                                          </p:val>
                                        </p:tav>
                                        <p:tav tm="100000">
                                          <p:val>
                                            <p:strVal val="#ppt_x"/>
                                          </p:val>
                                        </p:tav>
                                      </p:tavLst>
                                    </p:anim>
                                    <p:anim calcmode="lin" valueType="num">
                                      <p:cBhvr>
                                        <p:cTn id="27" dur="25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50"/>
                                        <p:tgtEl>
                                          <p:spTgt spid="12"/>
                                        </p:tgtEl>
                                      </p:cBhvr>
                                    </p:animEffect>
                                    <p:anim calcmode="lin" valueType="num">
                                      <p:cBhvr>
                                        <p:cTn id="32" dur="250" fill="hold"/>
                                        <p:tgtEl>
                                          <p:spTgt spid="12"/>
                                        </p:tgtEl>
                                        <p:attrNameLst>
                                          <p:attrName>ppt_x</p:attrName>
                                        </p:attrNameLst>
                                      </p:cBhvr>
                                      <p:tavLst>
                                        <p:tav tm="0">
                                          <p:val>
                                            <p:strVal val="#ppt_x"/>
                                          </p:val>
                                        </p:tav>
                                        <p:tav tm="100000">
                                          <p:val>
                                            <p:strVal val="#ppt_x"/>
                                          </p:val>
                                        </p:tav>
                                      </p:tavLst>
                                    </p:anim>
                                    <p:anim calcmode="lin" valueType="num">
                                      <p:cBhvr>
                                        <p:cTn id="33" dur="25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175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anim calcmode="lin" valueType="num">
                                      <p:cBhvr>
                                        <p:cTn id="38" dur="250" fill="hold"/>
                                        <p:tgtEl>
                                          <p:spTgt spid="15"/>
                                        </p:tgtEl>
                                        <p:attrNameLst>
                                          <p:attrName>ppt_x</p:attrName>
                                        </p:attrNameLst>
                                      </p:cBhvr>
                                      <p:tavLst>
                                        <p:tav tm="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50"/>
                                        <p:tgtEl>
                                          <p:spTgt spid="16"/>
                                        </p:tgtEl>
                                      </p:cBhvr>
                                    </p:animEffect>
                                    <p:anim calcmode="lin" valueType="num">
                                      <p:cBhvr>
                                        <p:cTn id="44" dur="250" fill="hold"/>
                                        <p:tgtEl>
                                          <p:spTgt spid="16"/>
                                        </p:tgtEl>
                                        <p:attrNameLst>
                                          <p:attrName>ppt_x</p:attrName>
                                        </p:attrNameLst>
                                      </p:cBhvr>
                                      <p:tavLst>
                                        <p:tav tm="0">
                                          <p:val>
                                            <p:strVal val="#ppt_x"/>
                                          </p:val>
                                        </p:tav>
                                        <p:tav tm="100000">
                                          <p:val>
                                            <p:strVal val="#ppt_x"/>
                                          </p:val>
                                        </p:tav>
                                      </p:tavLst>
                                    </p:anim>
                                    <p:anim calcmode="lin" valueType="num">
                                      <p:cBhvr>
                                        <p:cTn id="45" dur="25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2250"/>
                            </p:stCondLst>
                            <p:childTnLst>
                              <p:par>
                                <p:cTn id="47" presetID="42" presetClass="entr" presetSubtype="0"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250"/>
                                        <p:tgtEl>
                                          <p:spTgt spid="17"/>
                                        </p:tgtEl>
                                      </p:cBhvr>
                                    </p:animEffect>
                                    <p:anim calcmode="lin" valueType="num">
                                      <p:cBhvr>
                                        <p:cTn id="50" dur="250" fill="hold"/>
                                        <p:tgtEl>
                                          <p:spTgt spid="17"/>
                                        </p:tgtEl>
                                        <p:attrNameLst>
                                          <p:attrName>ppt_x</p:attrName>
                                        </p:attrNameLst>
                                      </p:cBhvr>
                                      <p:tavLst>
                                        <p:tav tm="0">
                                          <p:val>
                                            <p:strVal val="#ppt_x"/>
                                          </p:val>
                                        </p:tav>
                                        <p:tav tm="100000">
                                          <p:val>
                                            <p:strVal val="#ppt_x"/>
                                          </p:val>
                                        </p:tav>
                                      </p:tavLst>
                                    </p:anim>
                                    <p:anim calcmode="lin" valueType="num">
                                      <p:cBhvr>
                                        <p:cTn id="51" dur="25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2500"/>
                            </p:stCondLst>
                            <p:childTnLst>
                              <p:par>
                                <p:cTn id="53" presetID="42"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250"/>
                                        <p:tgtEl>
                                          <p:spTgt spid="20"/>
                                        </p:tgtEl>
                                      </p:cBhvr>
                                    </p:animEffect>
                                    <p:anim calcmode="lin" valueType="num">
                                      <p:cBhvr>
                                        <p:cTn id="56" dur="250" fill="hold"/>
                                        <p:tgtEl>
                                          <p:spTgt spid="20"/>
                                        </p:tgtEl>
                                        <p:attrNameLst>
                                          <p:attrName>ppt_x</p:attrName>
                                        </p:attrNameLst>
                                      </p:cBhvr>
                                      <p:tavLst>
                                        <p:tav tm="0">
                                          <p:val>
                                            <p:strVal val="#ppt_x"/>
                                          </p:val>
                                        </p:tav>
                                        <p:tav tm="100000">
                                          <p:val>
                                            <p:strVal val="#ppt_x"/>
                                          </p:val>
                                        </p:tav>
                                      </p:tavLst>
                                    </p:anim>
                                    <p:anim calcmode="lin" valueType="num">
                                      <p:cBhvr>
                                        <p:cTn id="57" dur="250" fill="hold"/>
                                        <p:tgtEl>
                                          <p:spTgt spid="20"/>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250"/>
                                        <p:tgtEl>
                                          <p:spTgt spid="23"/>
                                        </p:tgtEl>
                                      </p:cBhvr>
                                    </p:animEffect>
                                    <p:anim calcmode="lin" valueType="num">
                                      <p:cBhvr>
                                        <p:cTn id="62" dur="250" fill="hold"/>
                                        <p:tgtEl>
                                          <p:spTgt spid="23"/>
                                        </p:tgtEl>
                                        <p:attrNameLst>
                                          <p:attrName>ppt_x</p:attrName>
                                        </p:attrNameLst>
                                      </p:cBhvr>
                                      <p:tavLst>
                                        <p:tav tm="0">
                                          <p:val>
                                            <p:strVal val="#ppt_x"/>
                                          </p:val>
                                        </p:tav>
                                        <p:tav tm="100000">
                                          <p:val>
                                            <p:strVal val="#ppt_x"/>
                                          </p:val>
                                        </p:tav>
                                      </p:tavLst>
                                    </p:anim>
                                    <p:anim calcmode="lin" valueType="num">
                                      <p:cBhvr>
                                        <p:cTn id="63" dur="250" fill="hold"/>
                                        <p:tgtEl>
                                          <p:spTgt spid="23"/>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42" presetClass="entr" presetSubtype="0"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250"/>
                                        <p:tgtEl>
                                          <p:spTgt spid="24"/>
                                        </p:tgtEl>
                                      </p:cBhvr>
                                    </p:animEffect>
                                    <p:anim calcmode="lin" valueType="num">
                                      <p:cBhvr>
                                        <p:cTn id="68" dur="250" fill="hold"/>
                                        <p:tgtEl>
                                          <p:spTgt spid="24"/>
                                        </p:tgtEl>
                                        <p:attrNameLst>
                                          <p:attrName>ppt_x</p:attrName>
                                        </p:attrNameLst>
                                      </p:cBhvr>
                                      <p:tavLst>
                                        <p:tav tm="0">
                                          <p:val>
                                            <p:strVal val="#ppt_x"/>
                                          </p:val>
                                        </p:tav>
                                        <p:tav tm="100000">
                                          <p:val>
                                            <p:strVal val="#ppt_x"/>
                                          </p:val>
                                        </p:tav>
                                      </p:tavLst>
                                    </p:anim>
                                    <p:anim calcmode="lin" valueType="num">
                                      <p:cBhvr>
                                        <p:cTn id="69" dur="250" fill="hold"/>
                                        <p:tgtEl>
                                          <p:spTgt spid="24"/>
                                        </p:tgtEl>
                                        <p:attrNameLst>
                                          <p:attrName>ppt_y</p:attrName>
                                        </p:attrNameLst>
                                      </p:cBhvr>
                                      <p:tavLst>
                                        <p:tav tm="0">
                                          <p:val>
                                            <p:strVal val="#ppt_y+.1"/>
                                          </p:val>
                                        </p:tav>
                                        <p:tav tm="100000">
                                          <p:val>
                                            <p:strVal val="#ppt_y"/>
                                          </p:val>
                                        </p:tav>
                                      </p:tavLst>
                                    </p:anim>
                                  </p:childTnLst>
                                </p:cTn>
                              </p:par>
                            </p:childTnLst>
                          </p:cTn>
                        </p:par>
                        <p:par>
                          <p:cTn id="70" fill="hold">
                            <p:stCondLst>
                              <p:cond delay="3250"/>
                            </p:stCondLst>
                            <p:childTnLst>
                              <p:par>
                                <p:cTn id="71" presetID="42" presetClass="entr" presetSubtype="0"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250"/>
                                        <p:tgtEl>
                                          <p:spTgt spid="25"/>
                                        </p:tgtEl>
                                      </p:cBhvr>
                                    </p:animEffect>
                                    <p:anim calcmode="lin" valueType="num">
                                      <p:cBhvr>
                                        <p:cTn id="74" dur="250" fill="hold"/>
                                        <p:tgtEl>
                                          <p:spTgt spid="25"/>
                                        </p:tgtEl>
                                        <p:attrNameLst>
                                          <p:attrName>ppt_x</p:attrName>
                                        </p:attrNameLst>
                                      </p:cBhvr>
                                      <p:tavLst>
                                        <p:tav tm="0">
                                          <p:val>
                                            <p:strVal val="#ppt_x"/>
                                          </p:val>
                                        </p:tav>
                                        <p:tav tm="100000">
                                          <p:val>
                                            <p:strVal val="#ppt_x"/>
                                          </p:val>
                                        </p:tav>
                                      </p:tavLst>
                                    </p:anim>
                                    <p:anim calcmode="lin" valueType="num">
                                      <p:cBhvr>
                                        <p:cTn id="75" dur="250" fill="hold"/>
                                        <p:tgtEl>
                                          <p:spTgt spid="25"/>
                                        </p:tgtEl>
                                        <p:attrNameLst>
                                          <p:attrName>ppt_y</p:attrName>
                                        </p:attrNameLst>
                                      </p:cBhvr>
                                      <p:tavLst>
                                        <p:tav tm="0">
                                          <p:val>
                                            <p:strVal val="#ppt_y+.1"/>
                                          </p:val>
                                        </p:tav>
                                        <p:tav tm="100000">
                                          <p:val>
                                            <p:strVal val="#ppt_y"/>
                                          </p:val>
                                        </p:tav>
                                      </p:tavLst>
                                    </p:anim>
                                  </p:childTnLst>
                                </p:cTn>
                              </p:par>
                            </p:childTnLst>
                          </p:cTn>
                        </p:par>
                        <p:par>
                          <p:cTn id="76" fill="hold">
                            <p:stCondLst>
                              <p:cond delay="3500"/>
                            </p:stCondLst>
                            <p:childTnLst>
                              <p:par>
                                <p:cTn id="77" presetID="42" presetClass="entr" presetSubtype="0"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250"/>
                                        <p:tgtEl>
                                          <p:spTgt spid="26"/>
                                        </p:tgtEl>
                                      </p:cBhvr>
                                    </p:animEffect>
                                    <p:anim calcmode="lin" valueType="num">
                                      <p:cBhvr>
                                        <p:cTn id="80" dur="250" fill="hold"/>
                                        <p:tgtEl>
                                          <p:spTgt spid="26"/>
                                        </p:tgtEl>
                                        <p:attrNameLst>
                                          <p:attrName>ppt_x</p:attrName>
                                        </p:attrNameLst>
                                      </p:cBhvr>
                                      <p:tavLst>
                                        <p:tav tm="0">
                                          <p:val>
                                            <p:strVal val="#ppt_x"/>
                                          </p:val>
                                        </p:tav>
                                        <p:tav tm="100000">
                                          <p:val>
                                            <p:strVal val="#ppt_x"/>
                                          </p:val>
                                        </p:tav>
                                      </p:tavLst>
                                    </p:anim>
                                    <p:anim calcmode="lin" valueType="num">
                                      <p:cBhvr>
                                        <p:cTn id="81" dur="250" fill="hold"/>
                                        <p:tgtEl>
                                          <p:spTgt spid="26"/>
                                        </p:tgtEl>
                                        <p:attrNameLst>
                                          <p:attrName>ppt_y</p:attrName>
                                        </p:attrNameLst>
                                      </p:cBhvr>
                                      <p:tavLst>
                                        <p:tav tm="0">
                                          <p:val>
                                            <p:strVal val="#ppt_y+.1"/>
                                          </p:val>
                                        </p:tav>
                                        <p:tav tm="100000">
                                          <p:val>
                                            <p:strVal val="#ppt_y"/>
                                          </p:val>
                                        </p:tav>
                                      </p:tavLst>
                                    </p:anim>
                                  </p:childTnLst>
                                </p:cTn>
                              </p:par>
                            </p:childTnLst>
                          </p:cTn>
                        </p:par>
                        <p:par>
                          <p:cTn id="82" fill="hold">
                            <p:stCondLst>
                              <p:cond delay="3750"/>
                            </p:stCondLst>
                            <p:childTnLst>
                              <p:par>
                                <p:cTn id="83" presetID="42"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250"/>
                                        <p:tgtEl>
                                          <p:spTgt spid="27"/>
                                        </p:tgtEl>
                                      </p:cBhvr>
                                    </p:animEffect>
                                    <p:anim calcmode="lin" valueType="num">
                                      <p:cBhvr>
                                        <p:cTn id="86" dur="250" fill="hold"/>
                                        <p:tgtEl>
                                          <p:spTgt spid="27"/>
                                        </p:tgtEl>
                                        <p:attrNameLst>
                                          <p:attrName>ppt_x</p:attrName>
                                        </p:attrNameLst>
                                      </p:cBhvr>
                                      <p:tavLst>
                                        <p:tav tm="0">
                                          <p:val>
                                            <p:strVal val="#ppt_x"/>
                                          </p:val>
                                        </p:tav>
                                        <p:tav tm="100000">
                                          <p:val>
                                            <p:strVal val="#ppt_x"/>
                                          </p:val>
                                        </p:tav>
                                      </p:tavLst>
                                    </p:anim>
                                    <p:anim calcmode="lin" valueType="num">
                                      <p:cBhvr>
                                        <p:cTn id="87" dur="2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6" grpId="0" animBg="1"/>
      <p:bldP spid="23" grpId="0" animBg="1"/>
      <p:bldP spid="24" grpId="0" animBg="1"/>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79654" y="413534"/>
            <a:ext cx="9411629" cy="626186"/>
            <a:chOff x="1423196" y="574075"/>
            <a:chExt cx="9411629" cy="626186"/>
          </a:xfrm>
        </p:grpSpPr>
        <p:sp>
          <p:nvSpPr>
            <p:cNvPr id="11" name="Copyright Notice"/>
            <p:cNvSpPr>
              <a:spLocks/>
            </p:cNvSpPr>
            <p:nvPr/>
          </p:nvSpPr>
          <p:spPr bwMode="auto">
            <a:xfrm>
              <a:off x="4235161" y="574075"/>
              <a:ext cx="4309289" cy="434765"/>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45948"/>
                  </a:solidFill>
                  <a:latin typeface="微软雅黑" panose="020B0503020204020204" pitchFamily="34" charset="-122"/>
                  <a:ea typeface="微软雅黑" panose="020B0503020204020204" pitchFamily="34" charset="-122"/>
                </a:rPr>
                <a:t>Click to add the title text</a:t>
              </a:r>
              <a:endParaRPr lang="en-US" sz="2400" cap="small" dirty="0">
                <a:solidFill>
                  <a:srgbClr val="745948"/>
                </a:solidFill>
                <a:latin typeface="微软雅黑" panose="020B0503020204020204" pitchFamily="34" charset="-122"/>
                <a:ea typeface="微软雅黑" panose="020B0503020204020204" pitchFamily="34" charset="-122"/>
              </a:endParaRPr>
            </a:p>
          </p:txBody>
        </p:sp>
        <p:cxnSp>
          <p:nvCxnSpPr>
            <p:cNvPr id="4" name="直接连接符 3"/>
            <p:cNvCxnSpPr>
              <a:cxnSpLocks/>
            </p:cNvCxnSpPr>
            <p:nvPr/>
          </p:nvCxnSpPr>
          <p:spPr>
            <a:xfrm>
              <a:off x="1423196" y="1200261"/>
              <a:ext cx="9411629" cy="0"/>
            </a:xfrm>
            <a:prstGeom prst="line">
              <a:avLst/>
            </a:prstGeom>
            <a:ln>
              <a:solidFill>
                <a:srgbClr val="745948"/>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518048" y="2191730"/>
            <a:ext cx="11286478" cy="3896154"/>
            <a:chOff x="900113" y="1308100"/>
            <a:chExt cx="7532687" cy="2600325"/>
          </a:xfrm>
        </p:grpSpPr>
        <p:grpSp>
          <p:nvGrpSpPr>
            <p:cNvPr id="7" name="Group 3"/>
            <p:cNvGrpSpPr>
              <a:grpSpLocks/>
            </p:cNvGrpSpPr>
            <p:nvPr/>
          </p:nvGrpSpPr>
          <p:grpSpPr bwMode="auto">
            <a:xfrm>
              <a:off x="900113" y="1414463"/>
              <a:ext cx="2393950" cy="2393950"/>
              <a:chOff x="1322528" y="1275606"/>
              <a:chExt cx="2394488" cy="2394488"/>
            </a:xfrm>
          </p:grpSpPr>
          <p:sp>
            <p:nvSpPr>
              <p:cNvPr id="19" name="Oval 12"/>
              <p:cNvSpPr/>
              <p:nvPr/>
            </p:nvSpPr>
            <p:spPr>
              <a:xfrm>
                <a:off x="1322528" y="1275606"/>
                <a:ext cx="2394488" cy="2394488"/>
              </a:xfrm>
              <a:prstGeom prst="ellipse">
                <a:avLst/>
              </a:prstGeom>
              <a:solidFill>
                <a:srgbClr val="A6A8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rgbClr val="FFFFFF"/>
                  </a:solidFill>
                  <a:cs typeface="Arial" pitchFamily="34" charset="0"/>
                </a:endParaRPr>
              </a:p>
            </p:txBody>
          </p:sp>
          <p:sp>
            <p:nvSpPr>
              <p:cNvPr id="20" name="Rectangle 51"/>
              <p:cNvSpPr/>
              <p:nvPr/>
            </p:nvSpPr>
            <p:spPr>
              <a:xfrm>
                <a:off x="1995853" y="1809126"/>
                <a:ext cx="1047839" cy="431464"/>
              </a:xfrm>
              <a:prstGeom prst="rect">
                <a:avLst/>
              </a:prstGeom>
            </p:spPr>
            <p:txBody>
              <a:bodyPr wrap="none">
                <a:spAutoFit/>
              </a:bodyPr>
              <a:lstStyle/>
              <a:p>
                <a:pPr algn="ctr"/>
                <a:r>
                  <a:rPr lang="en-US" sz="3600" dirty="0">
                    <a:solidFill>
                      <a:schemeClr val="bg1"/>
                    </a:solidFill>
                    <a:latin typeface="New Cicle" pitchFamily="2" charset="0"/>
                  </a:rPr>
                  <a:t>Mobile</a:t>
                </a:r>
                <a:endParaRPr lang="bg-BG" altLang="zh-CN" sz="3600" dirty="0">
                  <a:solidFill>
                    <a:schemeClr val="bg1"/>
                  </a:solidFill>
                </a:endParaRPr>
              </a:p>
            </p:txBody>
          </p:sp>
          <p:sp>
            <p:nvSpPr>
              <p:cNvPr id="21" name="Rectangle 52"/>
              <p:cNvSpPr>
                <a:spLocks noChangeArrowheads="1"/>
              </p:cNvSpPr>
              <p:nvPr/>
            </p:nvSpPr>
            <p:spPr bwMode="auto">
              <a:xfrm>
                <a:off x="1511660" y="2209610"/>
                <a:ext cx="2018224" cy="13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chemeClr val="bg1"/>
                    </a:solidFill>
                    <a:latin typeface="GeosansLight" pitchFamily="2" charset="0"/>
                  </a:rPr>
                  <a:t>At vero eos et accusamus et iusto odio dignissimos ducimus qui blanditiis praesentium voluptatum </a:t>
                </a:r>
                <a:r>
                  <a:rPr lang="en-US" b="1">
                    <a:solidFill>
                      <a:schemeClr val="bg1"/>
                    </a:solidFill>
                    <a:latin typeface="GeosansLight" pitchFamily="2" charset="0"/>
                  </a:rPr>
                  <a:t>deleniti atque corrupti </a:t>
                </a:r>
                <a:r>
                  <a:rPr lang="en-US">
                    <a:solidFill>
                      <a:schemeClr val="bg1"/>
                    </a:solidFill>
                    <a:latin typeface="GeosansLight" pitchFamily="2" charset="0"/>
                  </a:rPr>
                  <a:t>quos dolores et quas.</a:t>
                </a:r>
                <a:endParaRPr lang="bg-BG" altLang="zh-CN">
                  <a:solidFill>
                    <a:schemeClr val="bg1"/>
                  </a:solidFill>
                  <a:latin typeface="WeblySleek UI"/>
                </a:endParaRPr>
              </a:p>
            </p:txBody>
          </p:sp>
        </p:grpSp>
        <p:sp>
          <p:nvSpPr>
            <p:cNvPr id="8" name="Oval 53"/>
            <p:cNvSpPr/>
            <p:nvPr/>
          </p:nvSpPr>
          <p:spPr>
            <a:xfrm>
              <a:off x="2908300" y="2973388"/>
              <a:ext cx="936625" cy="935037"/>
            </a:xfrm>
            <a:prstGeom prst="ellipse">
              <a:avLst/>
            </a:prstGeom>
            <a:solidFill>
              <a:srgbClr val="745948">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rgbClr val="FFFFFF"/>
                </a:solidFill>
                <a:cs typeface="Arial" pitchFamily="34" charset="0"/>
              </a:endParaRPr>
            </a:p>
          </p:txBody>
        </p:sp>
        <p:grpSp>
          <p:nvGrpSpPr>
            <p:cNvPr id="9" name="Group 16"/>
            <p:cNvGrpSpPr>
              <a:grpSpLocks/>
            </p:cNvGrpSpPr>
            <p:nvPr/>
          </p:nvGrpSpPr>
          <p:grpSpPr bwMode="auto">
            <a:xfrm>
              <a:off x="3468688" y="1414463"/>
              <a:ext cx="2395537" cy="2393950"/>
              <a:chOff x="1322528" y="1275606"/>
              <a:chExt cx="2394488" cy="2394488"/>
            </a:xfrm>
          </p:grpSpPr>
          <p:sp>
            <p:nvSpPr>
              <p:cNvPr id="16" name="Oval 18"/>
              <p:cNvSpPr/>
              <p:nvPr/>
            </p:nvSpPr>
            <p:spPr>
              <a:xfrm>
                <a:off x="1322528" y="1275606"/>
                <a:ext cx="2394488" cy="23944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rgbClr val="FFFFFF"/>
                  </a:solidFill>
                  <a:cs typeface="Arial" pitchFamily="34" charset="0"/>
                </a:endParaRPr>
              </a:p>
            </p:txBody>
          </p:sp>
          <p:sp>
            <p:nvSpPr>
              <p:cNvPr id="17" name="Rectangle 19"/>
              <p:cNvSpPr/>
              <p:nvPr/>
            </p:nvSpPr>
            <p:spPr>
              <a:xfrm>
                <a:off x="2073196" y="1809126"/>
                <a:ext cx="893153" cy="431464"/>
              </a:xfrm>
              <a:prstGeom prst="rect">
                <a:avLst/>
              </a:prstGeom>
            </p:spPr>
            <p:txBody>
              <a:bodyPr wrap="none">
                <a:spAutoFit/>
              </a:bodyPr>
              <a:lstStyle/>
              <a:p>
                <a:pPr algn="ctr"/>
                <a:r>
                  <a:rPr lang="en-US" sz="3600" dirty="0">
                    <a:solidFill>
                      <a:schemeClr val="bg1">
                        <a:lumMod val="50000"/>
                      </a:schemeClr>
                    </a:solidFill>
                    <a:latin typeface="New Cicle" pitchFamily="2" charset="0"/>
                  </a:rPr>
                  <a:t>Phone</a:t>
                </a:r>
                <a:endParaRPr lang="bg-BG" altLang="zh-CN" sz="3600" dirty="0">
                  <a:solidFill>
                    <a:schemeClr val="bg1">
                      <a:lumMod val="50000"/>
                    </a:schemeClr>
                  </a:solidFill>
                </a:endParaRPr>
              </a:p>
            </p:txBody>
          </p:sp>
          <p:sp>
            <p:nvSpPr>
              <p:cNvPr id="18" name="Rectangle 20"/>
              <p:cNvSpPr>
                <a:spLocks noChangeArrowheads="1"/>
              </p:cNvSpPr>
              <p:nvPr/>
            </p:nvSpPr>
            <p:spPr bwMode="auto">
              <a:xfrm>
                <a:off x="1511660" y="2209610"/>
                <a:ext cx="2018224" cy="13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chemeClr val="bg1">
                        <a:lumMod val="50000"/>
                      </a:schemeClr>
                    </a:solidFill>
                    <a:latin typeface="GeosansLight" pitchFamily="2" charset="0"/>
                  </a:rPr>
                  <a:t>At </a:t>
                </a:r>
                <a:r>
                  <a:rPr lang="en-US" dirty="0" err="1">
                    <a:solidFill>
                      <a:schemeClr val="bg1">
                        <a:lumMod val="50000"/>
                      </a:schemeClr>
                    </a:solidFill>
                    <a:latin typeface="GeosansLight" pitchFamily="2" charset="0"/>
                  </a:rPr>
                  <a:t>vero</a:t>
                </a:r>
                <a:r>
                  <a:rPr lang="en-US" dirty="0">
                    <a:solidFill>
                      <a:schemeClr val="bg1">
                        <a:lumMod val="50000"/>
                      </a:schemeClr>
                    </a:solidFill>
                    <a:latin typeface="GeosansLight" pitchFamily="2" charset="0"/>
                  </a:rPr>
                  <a:t> </a:t>
                </a:r>
                <a:r>
                  <a:rPr lang="en-US" dirty="0" err="1">
                    <a:solidFill>
                      <a:schemeClr val="bg1">
                        <a:lumMod val="50000"/>
                      </a:schemeClr>
                    </a:solidFill>
                    <a:latin typeface="GeosansLight" pitchFamily="2" charset="0"/>
                  </a:rPr>
                  <a:t>eos</a:t>
                </a:r>
                <a:r>
                  <a:rPr lang="en-US" dirty="0">
                    <a:solidFill>
                      <a:schemeClr val="bg1">
                        <a:lumMod val="50000"/>
                      </a:schemeClr>
                    </a:solidFill>
                    <a:latin typeface="GeosansLight" pitchFamily="2" charset="0"/>
                  </a:rPr>
                  <a:t> et </a:t>
                </a:r>
                <a:r>
                  <a:rPr lang="en-US" dirty="0" err="1">
                    <a:solidFill>
                      <a:schemeClr val="bg1">
                        <a:lumMod val="50000"/>
                      </a:schemeClr>
                    </a:solidFill>
                    <a:latin typeface="GeosansLight" pitchFamily="2" charset="0"/>
                  </a:rPr>
                  <a:t>accusamus</a:t>
                </a:r>
                <a:r>
                  <a:rPr lang="en-US" dirty="0">
                    <a:solidFill>
                      <a:schemeClr val="bg1">
                        <a:lumMod val="50000"/>
                      </a:schemeClr>
                    </a:solidFill>
                    <a:latin typeface="GeosansLight" pitchFamily="2" charset="0"/>
                  </a:rPr>
                  <a:t> et </a:t>
                </a:r>
                <a:r>
                  <a:rPr lang="en-US" dirty="0" err="1">
                    <a:solidFill>
                      <a:schemeClr val="bg1">
                        <a:lumMod val="50000"/>
                      </a:schemeClr>
                    </a:solidFill>
                    <a:latin typeface="GeosansLight" pitchFamily="2" charset="0"/>
                  </a:rPr>
                  <a:t>iusto</a:t>
                </a:r>
                <a:r>
                  <a:rPr lang="en-US" dirty="0">
                    <a:solidFill>
                      <a:schemeClr val="bg1">
                        <a:lumMod val="50000"/>
                      </a:schemeClr>
                    </a:solidFill>
                    <a:latin typeface="GeosansLight" pitchFamily="2" charset="0"/>
                  </a:rPr>
                  <a:t> </a:t>
                </a:r>
                <a:r>
                  <a:rPr lang="en-US" dirty="0" err="1">
                    <a:solidFill>
                      <a:schemeClr val="bg1">
                        <a:lumMod val="50000"/>
                      </a:schemeClr>
                    </a:solidFill>
                    <a:latin typeface="GeosansLight" pitchFamily="2" charset="0"/>
                  </a:rPr>
                  <a:t>odio</a:t>
                </a:r>
                <a:r>
                  <a:rPr lang="en-US" dirty="0">
                    <a:solidFill>
                      <a:schemeClr val="bg1">
                        <a:lumMod val="50000"/>
                      </a:schemeClr>
                    </a:solidFill>
                    <a:latin typeface="GeosansLight" pitchFamily="2" charset="0"/>
                  </a:rPr>
                  <a:t> </a:t>
                </a:r>
                <a:r>
                  <a:rPr lang="en-US" dirty="0" err="1">
                    <a:solidFill>
                      <a:schemeClr val="bg1">
                        <a:lumMod val="50000"/>
                      </a:schemeClr>
                    </a:solidFill>
                    <a:latin typeface="GeosansLight" pitchFamily="2" charset="0"/>
                  </a:rPr>
                  <a:t>dignissimos</a:t>
                </a:r>
                <a:r>
                  <a:rPr lang="en-US" dirty="0">
                    <a:solidFill>
                      <a:schemeClr val="bg1">
                        <a:lumMod val="50000"/>
                      </a:schemeClr>
                    </a:solidFill>
                    <a:latin typeface="GeosansLight" pitchFamily="2" charset="0"/>
                  </a:rPr>
                  <a:t> </a:t>
                </a:r>
                <a:r>
                  <a:rPr lang="en-US" dirty="0" err="1">
                    <a:solidFill>
                      <a:schemeClr val="bg1">
                        <a:lumMod val="50000"/>
                      </a:schemeClr>
                    </a:solidFill>
                    <a:latin typeface="GeosansLight" pitchFamily="2" charset="0"/>
                  </a:rPr>
                  <a:t>ducimus</a:t>
                </a:r>
                <a:r>
                  <a:rPr lang="en-US" dirty="0">
                    <a:solidFill>
                      <a:schemeClr val="bg1">
                        <a:lumMod val="50000"/>
                      </a:schemeClr>
                    </a:solidFill>
                    <a:latin typeface="GeosansLight" pitchFamily="2" charset="0"/>
                  </a:rPr>
                  <a:t> qui </a:t>
                </a:r>
                <a:r>
                  <a:rPr lang="en-US" dirty="0" err="1">
                    <a:solidFill>
                      <a:schemeClr val="bg1">
                        <a:lumMod val="50000"/>
                      </a:schemeClr>
                    </a:solidFill>
                    <a:latin typeface="GeosansLight" pitchFamily="2" charset="0"/>
                  </a:rPr>
                  <a:t>blanditiis</a:t>
                </a:r>
                <a:r>
                  <a:rPr lang="en-US" dirty="0">
                    <a:solidFill>
                      <a:schemeClr val="bg1">
                        <a:lumMod val="50000"/>
                      </a:schemeClr>
                    </a:solidFill>
                    <a:latin typeface="GeosansLight" pitchFamily="2" charset="0"/>
                  </a:rPr>
                  <a:t> </a:t>
                </a:r>
                <a:r>
                  <a:rPr lang="en-US" dirty="0" err="1">
                    <a:solidFill>
                      <a:schemeClr val="bg1">
                        <a:lumMod val="50000"/>
                      </a:schemeClr>
                    </a:solidFill>
                    <a:latin typeface="GeosansLight" pitchFamily="2" charset="0"/>
                  </a:rPr>
                  <a:t>praesentium</a:t>
                </a:r>
                <a:r>
                  <a:rPr lang="en-US" dirty="0">
                    <a:solidFill>
                      <a:schemeClr val="bg1">
                        <a:lumMod val="50000"/>
                      </a:schemeClr>
                    </a:solidFill>
                    <a:latin typeface="GeosansLight" pitchFamily="2" charset="0"/>
                  </a:rPr>
                  <a:t> </a:t>
                </a:r>
                <a:r>
                  <a:rPr lang="en-US" dirty="0" err="1">
                    <a:solidFill>
                      <a:schemeClr val="bg1">
                        <a:lumMod val="50000"/>
                      </a:schemeClr>
                    </a:solidFill>
                    <a:latin typeface="GeosansLight" pitchFamily="2" charset="0"/>
                  </a:rPr>
                  <a:t>voluptatum</a:t>
                </a:r>
                <a:r>
                  <a:rPr lang="en-US" dirty="0">
                    <a:solidFill>
                      <a:schemeClr val="bg1">
                        <a:lumMod val="50000"/>
                      </a:schemeClr>
                    </a:solidFill>
                    <a:latin typeface="GeosansLight" pitchFamily="2" charset="0"/>
                  </a:rPr>
                  <a:t> </a:t>
                </a:r>
                <a:r>
                  <a:rPr lang="en-US" b="1" dirty="0" err="1">
                    <a:solidFill>
                      <a:schemeClr val="bg1">
                        <a:lumMod val="50000"/>
                      </a:schemeClr>
                    </a:solidFill>
                    <a:latin typeface="GeosansLight" pitchFamily="2" charset="0"/>
                  </a:rPr>
                  <a:t>deleniti</a:t>
                </a:r>
                <a:r>
                  <a:rPr lang="en-US" b="1" dirty="0">
                    <a:solidFill>
                      <a:schemeClr val="bg1">
                        <a:lumMod val="50000"/>
                      </a:schemeClr>
                    </a:solidFill>
                    <a:latin typeface="GeosansLight" pitchFamily="2" charset="0"/>
                  </a:rPr>
                  <a:t> </a:t>
                </a:r>
                <a:r>
                  <a:rPr lang="en-US" b="1" dirty="0" err="1">
                    <a:solidFill>
                      <a:schemeClr val="bg1">
                        <a:lumMod val="50000"/>
                      </a:schemeClr>
                    </a:solidFill>
                    <a:latin typeface="GeosansLight" pitchFamily="2" charset="0"/>
                  </a:rPr>
                  <a:t>atque</a:t>
                </a:r>
                <a:r>
                  <a:rPr lang="en-US" b="1" dirty="0">
                    <a:solidFill>
                      <a:schemeClr val="bg1">
                        <a:lumMod val="50000"/>
                      </a:schemeClr>
                    </a:solidFill>
                    <a:latin typeface="GeosansLight" pitchFamily="2" charset="0"/>
                  </a:rPr>
                  <a:t> </a:t>
                </a:r>
                <a:r>
                  <a:rPr lang="en-US" b="1" dirty="0" err="1">
                    <a:solidFill>
                      <a:schemeClr val="bg1">
                        <a:lumMod val="50000"/>
                      </a:schemeClr>
                    </a:solidFill>
                    <a:latin typeface="GeosansLight" pitchFamily="2" charset="0"/>
                  </a:rPr>
                  <a:t>corrupti</a:t>
                </a:r>
                <a:r>
                  <a:rPr lang="en-US" b="1" dirty="0">
                    <a:solidFill>
                      <a:schemeClr val="bg1">
                        <a:lumMod val="50000"/>
                      </a:schemeClr>
                    </a:solidFill>
                    <a:latin typeface="GeosansLight" pitchFamily="2" charset="0"/>
                  </a:rPr>
                  <a:t> </a:t>
                </a:r>
                <a:r>
                  <a:rPr lang="en-US" dirty="0">
                    <a:solidFill>
                      <a:schemeClr val="bg1">
                        <a:lumMod val="50000"/>
                      </a:schemeClr>
                    </a:solidFill>
                    <a:latin typeface="GeosansLight" pitchFamily="2" charset="0"/>
                  </a:rPr>
                  <a:t>quos </a:t>
                </a:r>
                <a:r>
                  <a:rPr lang="en-US" dirty="0" err="1">
                    <a:solidFill>
                      <a:schemeClr val="bg1">
                        <a:lumMod val="50000"/>
                      </a:schemeClr>
                    </a:solidFill>
                    <a:latin typeface="GeosansLight" pitchFamily="2" charset="0"/>
                  </a:rPr>
                  <a:t>dolores</a:t>
                </a:r>
                <a:r>
                  <a:rPr lang="en-US" dirty="0">
                    <a:solidFill>
                      <a:schemeClr val="bg1">
                        <a:lumMod val="50000"/>
                      </a:schemeClr>
                    </a:solidFill>
                    <a:latin typeface="GeosansLight" pitchFamily="2" charset="0"/>
                  </a:rPr>
                  <a:t> et </a:t>
                </a:r>
                <a:r>
                  <a:rPr lang="en-US" dirty="0" err="1">
                    <a:solidFill>
                      <a:schemeClr val="bg1">
                        <a:lumMod val="50000"/>
                      </a:schemeClr>
                    </a:solidFill>
                    <a:latin typeface="GeosansLight" pitchFamily="2" charset="0"/>
                  </a:rPr>
                  <a:t>quas</a:t>
                </a:r>
                <a:r>
                  <a:rPr lang="en-US" dirty="0">
                    <a:solidFill>
                      <a:schemeClr val="bg1">
                        <a:lumMod val="50000"/>
                      </a:schemeClr>
                    </a:solidFill>
                    <a:latin typeface="GeosansLight" pitchFamily="2" charset="0"/>
                  </a:rPr>
                  <a:t>.</a:t>
                </a:r>
                <a:endParaRPr lang="bg-BG" altLang="zh-CN" dirty="0">
                  <a:solidFill>
                    <a:schemeClr val="bg1">
                      <a:lumMod val="50000"/>
                    </a:schemeClr>
                  </a:solidFill>
                  <a:latin typeface="WeblySleek UI"/>
                </a:endParaRPr>
              </a:p>
            </p:txBody>
          </p:sp>
        </p:grpSp>
        <p:grpSp>
          <p:nvGrpSpPr>
            <p:cNvPr id="12" name="Group 21"/>
            <p:cNvGrpSpPr>
              <a:grpSpLocks/>
            </p:cNvGrpSpPr>
            <p:nvPr/>
          </p:nvGrpSpPr>
          <p:grpSpPr bwMode="auto">
            <a:xfrm>
              <a:off x="6038850" y="1414463"/>
              <a:ext cx="2393950" cy="2393950"/>
              <a:chOff x="1322528" y="1275606"/>
              <a:chExt cx="2394488" cy="2394488"/>
            </a:xfrm>
          </p:grpSpPr>
          <p:sp>
            <p:nvSpPr>
              <p:cNvPr id="13" name="Oval 22"/>
              <p:cNvSpPr/>
              <p:nvPr/>
            </p:nvSpPr>
            <p:spPr>
              <a:xfrm>
                <a:off x="1322528" y="1275606"/>
                <a:ext cx="2394488" cy="2394488"/>
              </a:xfrm>
              <a:prstGeom prst="ellipse">
                <a:avLst/>
              </a:prstGeom>
              <a:solidFill>
                <a:srgbClr val="D98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rgbClr val="FFFFFF"/>
                  </a:solidFill>
                  <a:cs typeface="Arial" pitchFamily="34" charset="0"/>
                </a:endParaRPr>
              </a:p>
            </p:txBody>
          </p:sp>
          <p:sp>
            <p:nvSpPr>
              <p:cNvPr id="14" name="Rectangle 23"/>
              <p:cNvSpPr/>
              <p:nvPr/>
            </p:nvSpPr>
            <p:spPr>
              <a:xfrm>
                <a:off x="2072898" y="1809126"/>
                <a:ext cx="893745" cy="431464"/>
              </a:xfrm>
              <a:prstGeom prst="rect">
                <a:avLst/>
              </a:prstGeom>
            </p:spPr>
            <p:txBody>
              <a:bodyPr wrap="none">
                <a:spAutoFit/>
              </a:bodyPr>
              <a:lstStyle/>
              <a:p>
                <a:pPr algn="ctr"/>
                <a:r>
                  <a:rPr lang="en-US" sz="3600" dirty="0">
                    <a:solidFill>
                      <a:schemeClr val="bg1"/>
                    </a:solidFill>
                    <a:latin typeface="New Cicle" pitchFamily="2" charset="0"/>
                  </a:rPr>
                  <a:t>Skype</a:t>
                </a:r>
                <a:endParaRPr lang="bg-BG" altLang="zh-CN" sz="3600" dirty="0">
                  <a:solidFill>
                    <a:schemeClr val="bg1"/>
                  </a:solidFill>
                </a:endParaRPr>
              </a:p>
            </p:txBody>
          </p:sp>
          <p:sp>
            <p:nvSpPr>
              <p:cNvPr id="15" name="Rectangle 24"/>
              <p:cNvSpPr>
                <a:spLocks noChangeArrowheads="1"/>
              </p:cNvSpPr>
              <p:nvPr/>
            </p:nvSpPr>
            <p:spPr bwMode="auto">
              <a:xfrm>
                <a:off x="1511660" y="2209610"/>
                <a:ext cx="2018224" cy="13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chemeClr val="bg1"/>
                    </a:solidFill>
                    <a:latin typeface="GeosansLight" pitchFamily="2" charset="0"/>
                  </a:rPr>
                  <a:t>At vero eos et accusamus et iusto odio dignissimos ducimus qui blanditiis praesentium voluptatum </a:t>
                </a:r>
                <a:r>
                  <a:rPr lang="en-US" b="1">
                    <a:solidFill>
                      <a:schemeClr val="bg1"/>
                    </a:solidFill>
                    <a:latin typeface="GeosansLight" pitchFamily="2" charset="0"/>
                  </a:rPr>
                  <a:t>deleniti atque corrupti </a:t>
                </a:r>
                <a:r>
                  <a:rPr lang="en-US">
                    <a:solidFill>
                      <a:schemeClr val="bg1"/>
                    </a:solidFill>
                    <a:latin typeface="GeosansLight" pitchFamily="2" charset="0"/>
                  </a:rPr>
                  <a:t>quos dolores et quas.</a:t>
                </a:r>
                <a:endParaRPr lang="bg-BG" altLang="zh-CN">
                  <a:solidFill>
                    <a:schemeClr val="bg1"/>
                  </a:solidFill>
                  <a:latin typeface="WeblySleek UI"/>
                </a:endParaRPr>
              </a:p>
            </p:txBody>
          </p:sp>
        </p:grpSp>
        <p:sp>
          <p:nvSpPr>
            <p:cNvPr id="10" name="Oval 25"/>
            <p:cNvSpPr/>
            <p:nvPr/>
          </p:nvSpPr>
          <p:spPr>
            <a:xfrm>
              <a:off x="5473700" y="1308100"/>
              <a:ext cx="936625" cy="935038"/>
            </a:xfrm>
            <a:prstGeom prst="ellipse">
              <a:avLst/>
            </a:prstGeom>
            <a:solidFill>
              <a:srgbClr val="74594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rgbClr val="FFFFFF"/>
                </a:solidFill>
                <a:cs typeface="Arial" pitchFamily="34" charset="0"/>
              </a:endParaRPr>
            </a:p>
          </p:txBody>
        </p:sp>
      </p:grpSp>
    </p:spTree>
    <p:extLst>
      <p:ext uri="{BB962C8B-B14F-4D97-AF65-F5344CB8AC3E}">
        <p14:creationId xmlns:p14="http://schemas.microsoft.com/office/powerpoint/2010/main" val="84183282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79654" y="413534"/>
            <a:ext cx="9411629" cy="626186"/>
            <a:chOff x="1423196" y="574075"/>
            <a:chExt cx="9411629" cy="626186"/>
          </a:xfrm>
        </p:grpSpPr>
        <p:sp>
          <p:nvSpPr>
            <p:cNvPr id="11" name="Copyright Notice"/>
            <p:cNvSpPr>
              <a:spLocks/>
            </p:cNvSpPr>
            <p:nvPr/>
          </p:nvSpPr>
          <p:spPr bwMode="auto">
            <a:xfrm>
              <a:off x="4235161" y="574075"/>
              <a:ext cx="4263063" cy="434765"/>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45948"/>
                  </a:solidFill>
                  <a:latin typeface="微软雅黑" panose="020B0503020204020204" pitchFamily="34" charset="-122"/>
                  <a:ea typeface="微软雅黑" panose="020B0503020204020204" pitchFamily="34" charset="-122"/>
                </a:rPr>
                <a:t>Click to add the title text</a:t>
              </a:r>
              <a:endParaRPr lang="en-US" sz="2400" cap="small" dirty="0">
                <a:solidFill>
                  <a:srgbClr val="745948"/>
                </a:solidFill>
                <a:latin typeface="微软雅黑" panose="020B0503020204020204" pitchFamily="34" charset="-122"/>
                <a:ea typeface="微软雅黑" panose="020B0503020204020204" pitchFamily="34" charset="-122"/>
              </a:endParaRPr>
            </a:p>
          </p:txBody>
        </p:sp>
        <p:cxnSp>
          <p:nvCxnSpPr>
            <p:cNvPr id="4" name="直接连接符 3"/>
            <p:cNvCxnSpPr>
              <a:cxnSpLocks/>
            </p:cNvCxnSpPr>
            <p:nvPr/>
          </p:nvCxnSpPr>
          <p:spPr>
            <a:xfrm>
              <a:off x="1423196" y="1200261"/>
              <a:ext cx="9411629" cy="0"/>
            </a:xfrm>
            <a:prstGeom prst="line">
              <a:avLst/>
            </a:prstGeom>
            <a:ln>
              <a:solidFill>
                <a:srgbClr val="745948"/>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403871" y="2172234"/>
            <a:ext cx="11475422" cy="4013738"/>
            <a:chOff x="609600" y="2523351"/>
            <a:chExt cx="8115299" cy="2838474"/>
          </a:xfrm>
        </p:grpSpPr>
        <p:sp>
          <p:nvSpPr>
            <p:cNvPr id="7" name="TextBox 8"/>
            <p:cNvSpPr txBox="1"/>
            <p:nvPr/>
          </p:nvSpPr>
          <p:spPr>
            <a:xfrm>
              <a:off x="876300" y="4642249"/>
              <a:ext cx="1600200" cy="718266"/>
            </a:xfrm>
            <a:prstGeom prst="rect">
              <a:avLst/>
            </a:prstGeom>
            <a:solidFill>
              <a:srgbClr val="A6A881"/>
            </a:solidFill>
          </p:spPr>
          <p:txBody>
            <a:bodyPr wrap="square" rtlCol="0">
              <a:spAutoFit/>
            </a:bodyPr>
            <a:lstStyle/>
            <a:p>
              <a:pPr algn="ctr"/>
              <a:r>
                <a:rPr lang="en-JM" sz="6000" dirty="0">
                  <a:solidFill>
                    <a:schemeClr val="bg1"/>
                  </a:solidFill>
                  <a:latin typeface="微软雅黑" pitchFamily="34" charset="-122"/>
                  <a:ea typeface="微软雅黑" pitchFamily="34" charset="-122"/>
                  <a:cs typeface="Roboto Light"/>
                </a:rPr>
                <a:t>70</a:t>
              </a:r>
              <a:r>
                <a:rPr lang="en-JM" sz="3600" dirty="0">
                  <a:solidFill>
                    <a:schemeClr val="bg1"/>
                  </a:solidFill>
                  <a:latin typeface="微软雅黑" pitchFamily="34" charset="-122"/>
                  <a:ea typeface="微软雅黑" pitchFamily="34" charset="-122"/>
                  <a:cs typeface="Roboto Light"/>
                </a:rPr>
                <a:t>%</a:t>
              </a:r>
            </a:p>
          </p:txBody>
        </p:sp>
        <p:sp>
          <p:nvSpPr>
            <p:cNvPr id="8" name="TextBox 9"/>
            <p:cNvSpPr txBox="1"/>
            <p:nvPr/>
          </p:nvSpPr>
          <p:spPr>
            <a:xfrm>
              <a:off x="2476499" y="4642248"/>
              <a:ext cx="2514600" cy="646331"/>
            </a:xfrm>
            <a:prstGeom prst="rect">
              <a:avLst/>
            </a:prstGeom>
            <a:solidFill>
              <a:srgbClr val="745948"/>
            </a:solidFill>
          </p:spPr>
          <p:txBody>
            <a:bodyPr wrap="square" rtlCol="0">
              <a:noAutofit/>
            </a:bodyPr>
            <a:lstStyle/>
            <a:p>
              <a:pPr algn="ctr"/>
              <a:r>
                <a:rPr lang="zh-CN" altLang="en-US" sz="2000" dirty="0">
                  <a:solidFill>
                    <a:schemeClr val="bg1"/>
                  </a:solidFill>
                  <a:latin typeface="微软雅黑" pitchFamily="34" charset="-122"/>
                  <a:ea typeface="微软雅黑" pitchFamily="34" charset="-122"/>
                  <a:cs typeface="Roboto Light"/>
                </a:rPr>
                <a:t>Add a title</a:t>
              </a:r>
              <a:endParaRPr lang="en-JM" altLang="zh-CN" sz="2000" dirty="0">
                <a:solidFill>
                  <a:schemeClr val="bg1"/>
                </a:solidFill>
                <a:latin typeface="微软雅黑" pitchFamily="34" charset="-122"/>
                <a:ea typeface="微软雅黑" pitchFamily="34" charset="-122"/>
                <a:cs typeface="Roboto Light"/>
              </a:endParaRPr>
            </a:p>
            <a:p>
              <a:endParaRPr lang="en-JM" altLang="zh-CN" sz="2000" dirty="0">
                <a:solidFill>
                  <a:schemeClr val="bg1"/>
                </a:solidFill>
                <a:latin typeface="微软雅黑" pitchFamily="34" charset="-122"/>
                <a:ea typeface="微软雅黑" pitchFamily="34" charset="-122"/>
                <a:cs typeface="Roboto Light"/>
              </a:endParaRPr>
            </a:p>
          </p:txBody>
        </p:sp>
        <p:sp>
          <p:nvSpPr>
            <p:cNvPr id="9" name="Rectangle 6"/>
            <p:cNvSpPr/>
            <p:nvPr/>
          </p:nvSpPr>
          <p:spPr>
            <a:xfrm>
              <a:off x="5067299" y="4647175"/>
              <a:ext cx="1981200" cy="274320"/>
            </a:xfrm>
            <a:prstGeom prst="rect">
              <a:avLst/>
            </a:prstGeom>
            <a:solidFill>
              <a:srgbClr val="A6A88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bg1"/>
                  </a:solidFill>
                  <a:latin typeface="微软雅黑" pitchFamily="34" charset="-122"/>
                  <a:ea typeface="微软雅黑" pitchFamily="34" charset="-122"/>
                  <a:cs typeface="Roboto Light"/>
                </a:rPr>
                <a:t>Add a title</a:t>
              </a:r>
              <a:endParaRPr lang="en-JM" sz="1400" dirty="0">
                <a:solidFill>
                  <a:schemeClr val="bg1"/>
                </a:solidFill>
                <a:latin typeface="微软雅黑" pitchFamily="34" charset="-122"/>
                <a:ea typeface="微软雅黑" pitchFamily="34" charset="-122"/>
                <a:cs typeface="Roboto Light"/>
              </a:endParaRPr>
            </a:p>
          </p:txBody>
        </p:sp>
        <p:sp>
          <p:nvSpPr>
            <p:cNvPr id="10" name="Rectangle 7"/>
            <p:cNvSpPr/>
            <p:nvPr/>
          </p:nvSpPr>
          <p:spPr>
            <a:xfrm>
              <a:off x="5067299" y="5014260"/>
              <a:ext cx="2819400" cy="274320"/>
            </a:xfrm>
            <a:prstGeom prst="rect">
              <a:avLst/>
            </a:prstGeom>
            <a:solidFill>
              <a:srgbClr val="D983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bg1"/>
                  </a:solidFill>
                  <a:latin typeface="微软雅黑" pitchFamily="34" charset="-122"/>
                  <a:ea typeface="微软雅黑" pitchFamily="34" charset="-122"/>
                  <a:cs typeface="Roboto Light"/>
                </a:rPr>
                <a:t>Add a title</a:t>
              </a:r>
              <a:endParaRPr lang="en-JM" altLang="zh-CN" sz="1400" dirty="0">
                <a:solidFill>
                  <a:schemeClr val="bg1"/>
                </a:solidFill>
                <a:latin typeface="微软雅黑" pitchFamily="34" charset="-122"/>
                <a:ea typeface="微软雅黑" pitchFamily="34" charset="-122"/>
                <a:cs typeface="Roboto Light"/>
              </a:endParaRPr>
            </a:p>
          </p:txBody>
        </p:sp>
        <p:graphicFrame>
          <p:nvGraphicFramePr>
            <p:cNvPr id="12" name="Chart 8"/>
            <p:cNvGraphicFramePr/>
            <p:nvPr>
              <p:extLst>
                <p:ext uri="{D42A27DB-BD31-4B8C-83A1-F6EECF244321}">
                  <p14:modId xmlns:p14="http://schemas.microsoft.com/office/powerpoint/2010/main" val="3268025337"/>
                </p:ext>
              </p:extLst>
            </p:nvPr>
          </p:nvGraphicFramePr>
          <p:xfrm>
            <a:off x="609600" y="2527852"/>
            <a:ext cx="1905000" cy="15751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9"/>
            <p:cNvGraphicFramePr/>
            <p:nvPr>
              <p:extLst>
                <p:ext uri="{D42A27DB-BD31-4B8C-83A1-F6EECF244321}">
                  <p14:modId xmlns:p14="http://schemas.microsoft.com/office/powerpoint/2010/main" val="2457555797"/>
                </p:ext>
              </p:extLst>
            </p:nvPr>
          </p:nvGraphicFramePr>
          <p:xfrm>
            <a:off x="6477000" y="2527852"/>
            <a:ext cx="1905000" cy="15689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0"/>
            <p:cNvGraphicFramePr/>
            <p:nvPr>
              <p:extLst>
                <p:ext uri="{D42A27DB-BD31-4B8C-83A1-F6EECF244321}">
                  <p14:modId xmlns:p14="http://schemas.microsoft.com/office/powerpoint/2010/main" val="990581355"/>
                </p:ext>
              </p:extLst>
            </p:nvPr>
          </p:nvGraphicFramePr>
          <p:xfrm>
            <a:off x="2590800" y="2523351"/>
            <a:ext cx="1905000" cy="15689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1"/>
            <p:cNvGraphicFramePr/>
            <p:nvPr>
              <p:extLst>
                <p:ext uri="{D42A27DB-BD31-4B8C-83A1-F6EECF244321}">
                  <p14:modId xmlns:p14="http://schemas.microsoft.com/office/powerpoint/2010/main" val="285009137"/>
                </p:ext>
              </p:extLst>
            </p:nvPr>
          </p:nvGraphicFramePr>
          <p:xfrm>
            <a:off x="4572000" y="2523351"/>
            <a:ext cx="1905000" cy="1568977"/>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8"/>
            <p:cNvSpPr txBox="1"/>
            <p:nvPr/>
          </p:nvSpPr>
          <p:spPr>
            <a:xfrm>
              <a:off x="7113813" y="4610809"/>
              <a:ext cx="762000" cy="370016"/>
            </a:xfrm>
            <a:prstGeom prst="rect">
              <a:avLst/>
            </a:prstGeom>
            <a:noFill/>
          </p:spPr>
          <p:txBody>
            <a:bodyPr wrap="square" rtlCol="0">
              <a:spAutoFit/>
            </a:bodyPr>
            <a:lstStyle/>
            <a:p>
              <a:r>
                <a:rPr lang="en-JM" sz="2800" dirty="0">
                  <a:solidFill>
                    <a:schemeClr val="bg1">
                      <a:lumMod val="50000"/>
                    </a:schemeClr>
                  </a:solidFill>
                  <a:latin typeface="微软雅黑" pitchFamily="34" charset="-122"/>
                  <a:ea typeface="微软雅黑" pitchFamily="34" charset="-122"/>
                  <a:cs typeface="Roboto Light"/>
                </a:rPr>
                <a:t>76%</a:t>
              </a:r>
            </a:p>
          </p:txBody>
        </p:sp>
        <p:sp>
          <p:nvSpPr>
            <p:cNvPr id="17" name="TextBox 19"/>
            <p:cNvSpPr txBox="1"/>
            <p:nvPr/>
          </p:nvSpPr>
          <p:spPr>
            <a:xfrm>
              <a:off x="7962899" y="4991809"/>
              <a:ext cx="762000" cy="370016"/>
            </a:xfrm>
            <a:prstGeom prst="rect">
              <a:avLst/>
            </a:prstGeom>
            <a:noFill/>
          </p:spPr>
          <p:txBody>
            <a:bodyPr wrap="square" rtlCol="0">
              <a:spAutoFit/>
            </a:bodyPr>
            <a:lstStyle/>
            <a:p>
              <a:r>
                <a:rPr lang="en-JM" sz="2800" dirty="0">
                  <a:solidFill>
                    <a:schemeClr val="bg1">
                      <a:lumMod val="50000"/>
                    </a:schemeClr>
                  </a:solidFill>
                  <a:latin typeface="微软雅黑" pitchFamily="34" charset="-122"/>
                  <a:ea typeface="微软雅黑" pitchFamily="34" charset="-122"/>
                  <a:cs typeface="Roboto Light"/>
                </a:rPr>
                <a:t>76%</a:t>
              </a:r>
            </a:p>
          </p:txBody>
        </p:sp>
        <p:sp>
          <p:nvSpPr>
            <p:cNvPr id="18" name="TextBox 1"/>
            <p:cNvSpPr txBox="1"/>
            <p:nvPr/>
          </p:nvSpPr>
          <p:spPr>
            <a:xfrm>
              <a:off x="2971800" y="3041832"/>
              <a:ext cx="1219200" cy="4476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JM" sz="4000" dirty="0">
                  <a:solidFill>
                    <a:schemeClr val="bg1">
                      <a:lumMod val="50000"/>
                    </a:schemeClr>
                  </a:solidFill>
                  <a:latin typeface="微软雅黑" pitchFamily="34" charset="-122"/>
                  <a:ea typeface="微软雅黑" pitchFamily="34" charset="-122"/>
                  <a:cs typeface="Roboto Light"/>
                </a:rPr>
                <a:t>80%</a:t>
              </a:r>
            </a:p>
          </p:txBody>
        </p:sp>
        <p:sp>
          <p:nvSpPr>
            <p:cNvPr id="19" name="TextBox 1"/>
            <p:cNvSpPr txBox="1"/>
            <p:nvPr/>
          </p:nvSpPr>
          <p:spPr>
            <a:xfrm>
              <a:off x="4981895" y="3041832"/>
              <a:ext cx="1097084" cy="4476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JM" sz="4000" dirty="0">
                  <a:solidFill>
                    <a:schemeClr val="bg1">
                      <a:lumMod val="50000"/>
                    </a:schemeClr>
                  </a:solidFill>
                  <a:latin typeface="微软雅黑" pitchFamily="34" charset="-122"/>
                  <a:ea typeface="微软雅黑" pitchFamily="34" charset="-122"/>
                  <a:cs typeface="Roboto Light"/>
                </a:rPr>
                <a:t>30%</a:t>
              </a:r>
            </a:p>
          </p:txBody>
        </p:sp>
        <p:sp>
          <p:nvSpPr>
            <p:cNvPr id="20" name="TextBox 1"/>
            <p:cNvSpPr txBox="1"/>
            <p:nvPr/>
          </p:nvSpPr>
          <p:spPr>
            <a:xfrm>
              <a:off x="6934199" y="3046333"/>
              <a:ext cx="1093223" cy="4476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JM" sz="4000" dirty="0">
                  <a:solidFill>
                    <a:schemeClr val="bg1">
                      <a:lumMod val="50000"/>
                    </a:schemeClr>
                  </a:solidFill>
                  <a:latin typeface="微软雅黑" pitchFamily="34" charset="-122"/>
                  <a:ea typeface="微软雅黑" pitchFamily="34" charset="-122"/>
                  <a:cs typeface="Roboto Light"/>
                </a:rPr>
                <a:t>40%</a:t>
              </a:r>
            </a:p>
          </p:txBody>
        </p:sp>
        <p:sp>
          <p:nvSpPr>
            <p:cNvPr id="21" name="TextBox 27"/>
            <p:cNvSpPr txBox="1"/>
            <p:nvPr/>
          </p:nvSpPr>
          <p:spPr>
            <a:xfrm>
              <a:off x="609600" y="4138940"/>
              <a:ext cx="1917444" cy="261188"/>
            </a:xfrm>
            <a:prstGeom prst="rect">
              <a:avLst/>
            </a:prstGeom>
            <a:noFill/>
          </p:spPr>
          <p:txBody>
            <a:bodyPr wrap="square" rtlCol="0">
              <a:spAutoFit/>
            </a:bodyPr>
            <a:lstStyle/>
            <a:p>
              <a:pPr algn="ctr"/>
              <a:r>
                <a:rPr lang="zh-CN" altLang="en-US" dirty="0">
                  <a:solidFill>
                    <a:schemeClr val="bg1">
                      <a:lumMod val="50000"/>
                    </a:schemeClr>
                  </a:solidFill>
                  <a:latin typeface="微软雅黑" pitchFamily="34" charset="-122"/>
                  <a:ea typeface="微软雅黑" pitchFamily="34" charset="-122"/>
                  <a:cs typeface="Roboto Light"/>
                </a:rPr>
                <a:t>The name of the product data</a:t>
              </a:r>
              <a:endParaRPr lang="en-JM" dirty="0">
                <a:solidFill>
                  <a:schemeClr val="bg1">
                    <a:lumMod val="50000"/>
                  </a:schemeClr>
                </a:solidFill>
                <a:latin typeface="微软雅黑" pitchFamily="34" charset="-122"/>
                <a:ea typeface="微软雅黑" pitchFamily="34" charset="-122"/>
                <a:cs typeface="Roboto Light"/>
              </a:endParaRPr>
            </a:p>
          </p:txBody>
        </p:sp>
        <p:sp>
          <p:nvSpPr>
            <p:cNvPr id="22" name="TextBox 29"/>
            <p:cNvSpPr txBox="1"/>
            <p:nvPr/>
          </p:nvSpPr>
          <p:spPr>
            <a:xfrm>
              <a:off x="2578356" y="4138940"/>
              <a:ext cx="1917444" cy="261188"/>
            </a:xfrm>
            <a:prstGeom prst="rect">
              <a:avLst/>
            </a:prstGeom>
            <a:noFill/>
          </p:spPr>
          <p:txBody>
            <a:bodyPr wrap="square" rtlCol="0">
              <a:spAutoFit/>
            </a:bodyPr>
            <a:lstStyle/>
            <a:p>
              <a:pPr algn="ctr"/>
              <a:r>
                <a:rPr lang="zh-CN" altLang="en-US" dirty="0">
                  <a:solidFill>
                    <a:schemeClr val="bg1">
                      <a:lumMod val="50000"/>
                    </a:schemeClr>
                  </a:solidFill>
                  <a:latin typeface="微软雅黑" pitchFamily="34" charset="-122"/>
                  <a:ea typeface="微软雅黑" pitchFamily="34" charset="-122"/>
                  <a:cs typeface="Roboto Light"/>
                </a:rPr>
                <a:t>The name of the product data</a:t>
              </a:r>
              <a:endParaRPr lang="en-JM" dirty="0">
                <a:solidFill>
                  <a:schemeClr val="bg1">
                    <a:lumMod val="50000"/>
                  </a:schemeClr>
                </a:solidFill>
                <a:latin typeface="微软雅黑" pitchFamily="34" charset="-122"/>
                <a:ea typeface="微软雅黑" pitchFamily="34" charset="-122"/>
                <a:cs typeface="Roboto Light"/>
              </a:endParaRPr>
            </a:p>
          </p:txBody>
        </p:sp>
        <p:sp>
          <p:nvSpPr>
            <p:cNvPr id="23" name="TextBox 30"/>
            <p:cNvSpPr txBox="1"/>
            <p:nvPr/>
          </p:nvSpPr>
          <p:spPr>
            <a:xfrm>
              <a:off x="4635756" y="4138940"/>
              <a:ext cx="1917444" cy="261188"/>
            </a:xfrm>
            <a:prstGeom prst="rect">
              <a:avLst/>
            </a:prstGeom>
            <a:noFill/>
          </p:spPr>
          <p:txBody>
            <a:bodyPr wrap="square" rtlCol="0">
              <a:spAutoFit/>
            </a:bodyPr>
            <a:lstStyle/>
            <a:p>
              <a:pPr algn="ctr"/>
              <a:r>
                <a:rPr lang="zh-CN" altLang="en-US" dirty="0">
                  <a:solidFill>
                    <a:schemeClr val="bg1">
                      <a:lumMod val="50000"/>
                    </a:schemeClr>
                  </a:solidFill>
                  <a:latin typeface="微软雅黑" pitchFamily="34" charset="-122"/>
                  <a:ea typeface="微软雅黑" pitchFamily="34" charset="-122"/>
                  <a:cs typeface="Roboto Light"/>
                </a:rPr>
                <a:t>The name of the product data</a:t>
              </a:r>
              <a:endParaRPr lang="en-JM" dirty="0">
                <a:solidFill>
                  <a:schemeClr val="bg1">
                    <a:lumMod val="50000"/>
                  </a:schemeClr>
                </a:solidFill>
                <a:latin typeface="微软雅黑" pitchFamily="34" charset="-122"/>
                <a:ea typeface="微软雅黑" pitchFamily="34" charset="-122"/>
                <a:cs typeface="Roboto Light"/>
              </a:endParaRPr>
            </a:p>
          </p:txBody>
        </p:sp>
        <p:sp>
          <p:nvSpPr>
            <p:cNvPr id="24" name="TextBox 31"/>
            <p:cNvSpPr txBox="1"/>
            <p:nvPr/>
          </p:nvSpPr>
          <p:spPr>
            <a:xfrm>
              <a:off x="6477000" y="4138940"/>
              <a:ext cx="1917444" cy="261188"/>
            </a:xfrm>
            <a:prstGeom prst="rect">
              <a:avLst/>
            </a:prstGeom>
            <a:noFill/>
          </p:spPr>
          <p:txBody>
            <a:bodyPr wrap="square" rtlCol="0">
              <a:spAutoFit/>
            </a:bodyPr>
            <a:lstStyle/>
            <a:p>
              <a:pPr algn="ctr"/>
              <a:r>
                <a:rPr lang="zh-CN" altLang="en-US" dirty="0">
                  <a:solidFill>
                    <a:schemeClr val="bg1">
                      <a:lumMod val="50000"/>
                    </a:schemeClr>
                  </a:solidFill>
                  <a:latin typeface="微软雅黑" pitchFamily="34" charset="-122"/>
                  <a:ea typeface="微软雅黑" pitchFamily="34" charset="-122"/>
                  <a:cs typeface="Roboto Light"/>
                </a:rPr>
                <a:t>The name of the product data</a:t>
              </a:r>
              <a:endParaRPr lang="en-JM" dirty="0">
                <a:solidFill>
                  <a:schemeClr val="bg1">
                    <a:lumMod val="50000"/>
                  </a:schemeClr>
                </a:solidFill>
                <a:latin typeface="微软雅黑" pitchFamily="34" charset="-122"/>
                <a:ea typeface="微软雅黑" pitchFamily="34" charset="-122"/>
                <a:cs typeface="Roboto Light"/>
              </a:endParaRPr>
            </a:p>
          </p:txBody>
        </p:sp>
        <p:sp>
          <p:nvSpPr>
            <p:cNvPr id="25" name="Rectangle 21"/>
            <p:cNvSpPr/>
            <p:nvPr/>
          </p:nvSpPr>
          <p:spPr>
            <a:xfrm>
              <a:off x="1066800" y="3046333"/>
              <a:ext cx="1066800" cy="500610"/>
            </a:xfrm>
            <a:prstGeom prst="rect">
              <a:avLst/>
            </a:prstGeom>
          </p:spPr>
          <p:txBody>
            <a:bodyPr wrap="square">
              <a:spAutoFit/>
            </a:bodyPr>
            <a:lstStyle/>
            <a:p>
              <a:pPr algn="ctr"/>
              <a:r>
                <a:rPr lang="en-JM" sz="4000" dirty="0">
                  <a:solidFill>
                    <a:schemeClr val="bg1">
                      <a:lumMod val="50000"/>
                    </a:schemeClr>
                  </a:solidFill>
                  <a:latin typeface="微软雅黑" pitchFamily="34" charset="-122"/>
                  <a:ea typeface="微软雅黑" pitchFamily="34" charset="-122"/>
                  <a:cs typeface="Roboto Light"/>
                </a:rPr>
                <a:t>20%</a:t>
              </a:r>
            </a:p>
          </p:txBody>
        </p:sp>
      </p:grpSp>
    </p:spTree>
    <p:extLst>
      <p:ext uri="{BB962C8B-B14F-4D97-AF65-F5344CB8AC3E}">
        <p14:creationId xmlns:p14="http://schemas.microsoft.com/office/powerpoint/2010/main" val="76459748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c="http://schemas.openxmlformats.org/drawingml/2006/chart"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79654" y="413534"/>
            <a:ext cx="9411629" cy="626186"/>
            <a:chOff x="1423196" y="574075"/>
            <a:chExt cx="9411629" cy="626186"/>
          </a:xfrm>
        </p:grpSpPr>
        <p:sp>
          <p:nvSpPr>
            <p:cNvPr id="11" name="Copyright Notice"/>
            <p:cNvSpPr>
              <a:spLocks/>
            </p:cNvSpPr>
            <p:nvPr/>
          </p:nvSpPr>
          <p:spPr bwMode="auto">
            <a:xfrm>
              <a:off x="4235162" y="574075"/>
              <a:ext cx="4122386" cy="434765"/>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45948"/>
                  </a:solidFill>
                  <a:latin typeface="微软雅黑" panose="020B0503020204020204" pitchFamily="34" charset="-122"/>
                  <a:ea typeface="微软雅黑" panose="020B0503020204020204" pitchFamily="34" charset="-122"/>
                </a:rPr>
                <a:t>Click to add the title text</a:t>
              </a:r>
              <a:endParaRPr lang="en-US" sz="2400" cap="small" dirty="0">
                <a:solidFill>
                  <a:srgbClr val="745948"/>
                </a:solidFill>
                <a:latin typeface="微软雅黑" panose="020B0503020204020204" pitchFamily="34" charset="-122"/>
                <a:ea typeface="微软雅黑" panose="020B0503020204020204" pitchFamily="34" charset="-122"/>
              </a:endParaRPr>
            </a:p>
          </p:txBody>
        </p:sp>
        <p:cxnSp>
          <p:nvCxnSpPr>
            <p:cNvPr id="4" name="直接连接符 3"/>
            <p:cNvCxnSpPr>
              <a:cxnSpLocks/>
            </p:cNvCxnSpPr>
            <p:nvPr/>
          </p:nvCxnSpPr>
          <p:spPr>
            <a:xfrm>
              <a:off x="1423196" y="1200261"/>
              <a:ext cx="9411629" cy="0"/>
            </a:xfrm>
            <a:prstGeom prst="line">
              <a:avLst/>
            </a:prstGeom>
            <a:ln>
              <a:solidFill>
                <a:srgbClr val="745948"/>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1075899" y="1825211"/>
            <a:ext cx="5171598" cy="4771542"/>
            <a:chOff x="6229340" y="1665553"/>
            <a:chExt cx="5085416" cy="5194035"/>
          </a:xfrm>
        </p:grpSpPr>
        <p:grpSp>
          <p:nvGrpSpPr>
            <p:cNvPr id="6" name="组合 5"/>
            <p:cNvGrpSpPr/>
            <p:nvPr/>
          </p:nvGrpSpPr>
          <p:grpSpPr>
            <a:xfrm>
              <a:off x="6229340" y="5212205"/>
              <a:ext cx="5085416" cy="1647383"/>
              <a:chOff x="6830813" y="4323383"/>
              <a:chExt cx="4172451" cy="1351636"/>
            </a:xfrm>
          </p:grpSpPr>
          <p:sp>
            <p:nvSpPr>
              <p:cNvPr id="9" name="Rectangle 5"/>
              <p:cNvSpPr/>
              <p:nvPr/>
            </p:nvSpPr>
            <p:spPr>
              <a:xfrm>
                <a:off x="6830813" y="4323383"/>
                <a:ext cx="4172451" cy="1198588"/>
              </a:xfrm>
              <a:prstGeom prst="rect">
                <a:avLst/>
              </a:prstGeom>
              <a:solidFill>
                <a:srgbClr val="A6A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110016" y="4554692"/>
                <a:ext cx="2844853" cy="1120327"/>
              </a:xfrm>
              <a:prstGeom prst="rect">
                <a:avLst/>
              </a:prstGeom>
              <a:noFill/>
              <a:ln w="9525">
                <a:noFill/>
                <a:miter lim="800000"/>
                <a:headEnd/>
                <a:tailEnd/>
              </a:ln>
            </p:spPr>
            <p:txBody>
              <a:bodyPr wrap="square" lIns="45720" tIns="22860" rIns="45720" bIns="22860">
                <a:spAutoFit/>
              </a:bodyPr>
              <a:lstStyle/>
              <a:p>
                <a:pPr defTabSz="1088232">
                  <a:lnSpc>
                    <a:spcPct val="200000"/>
                  </a:lnSpc>
                </a:pPr>
                <a:r>
                  <a:rPr lang="en-US" sz="1200" b="1" dirty="0">
                    <a:solidFill>
                      <a:schemeClr val="bg1"/>
                    </a:solidFill>
                    <a:latin typeface="Open Sans" pitchFamily="34" charset="0"/>
                    <a:ea typeface="Open Sans" pitchFamily="34" charset="0"/>
                    <a:cs typeface="Open Sans" pitchFamily="34" charset="0"/>
                  </a:rPr>
                  <a:t>Reworking</a:t>
                </a:r>
              </a:p>
              <a:p>
                <a:pPr defTabSz="1088232"/>
                <a:r>
                  <a:rPr lang="en-US" sz="1050" dirty="0" err="1">
                    <a:solidFill>
                      <a:schemeClr val="bg1"/>
                    </a:solidFill>
                    <a:latin typeface="Open Sans" pitchFamily="34" charset="0"/>
                    <a:ea typeface="Open Sans" pitchFamily="34" charset="0"/>
                    <a:cs typeface="Open Sans" pitchFamily="34" charset="0"/>
                  </a:rPr>
                  <a:t>Mauris</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quam</a:t>
                </a:r>
                <a:r>
                  <a:rPr lang="en-US" sz="1050" dirty="0">
                    <a:solidFill>
                      <a:schemeClr val="bg1"/>
                    </a:solidFill>
                    <a:latin typeface="Open Sans" pitchFamily="34" charset="0"/>
                    <a:ea typeface="Open Sans" pitchFamily="34" charset="0"/>
                    <a:cs typeface="Open Sans" pitchFamily="34" charset="0"/>
                  </a:rPr>
                  <a:t> dolor, cursus at porta et, </a:t>
                </a:r>
                <a:r>
                  <a:rPr lang="en-US" sz="1050" dirty="0" err="1">
                    <a:solidFill>
                      <a:schemeClr val="bg1"/>
                    </a:solidFill>
                    <a:latin typeface="Open Sans" pitchFamily="34" charset="0"/>
                    <a:ea typeface="Open Sans" pitchFamily="34" charset="0"/>
                    <a:cs typeface="Open Sans" pitchFamily="34" charset="0"/>
                  </a:rPr>
                  <a:t>luctus</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eget</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purus</a:t>
                </a:r>
                <a:r>
                  <a:rPr lang="en-US" sz="1050" dirty="0">
                    <a:solidFill>
                      <a:schemeClr val="bg1"/>
                    </a:solidFill>
                    <a:latin typeface="Open Sans" pitchFamily="34" charset="0"/>
                    <a:ea typeface="Open Sans" pitchFamily="34" charset="0"/>
                    <a:cs typeface="Open Sans" pitchFamily="34" charset="0"/>
                  </a:rPr>
                  <a:t>. Nunc </a:t>
                </a:r>
                <a:r>
                  <a:rPr lang="en-US" sz="1050" dirty="0" err="1">
                    <a:solidFill>
                      <a:schemeClr val="bg1"/>
                    </a:solidFill>
                    <a:latin typeface="Open Sans" pitchFamily="34" charset="0"/>
                    <a:ea typeface="Open Sans" pitchFamily="34" charset="0"/>
                    <a:cs typeface="Open Sans" pitchFamily="34" charset="0"/>
                  </a:rPr>
                  <a:t>tempor</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luctus</a:t>
                </a:r>
                <a:r>
                  <a:rPr lang="en-US" sz="1050" dirty="0">
                    <a:solidFill>
                      <a:schemeClr val="bg1"/>
                    </a:solidFill>
                    <a:latin typeface="Open Sans" pitchFamily="34" charset="0"/>
                    <a:ea typeface="Open Sans" pitchFamily="34" charset="0"/>
                    <a:cs typeface="Open Sans" pitchFamily="34" charset="0"/>
                  </a:rPr>
                  <a:t> </a:t>
                </a:r>
                <a:r>
                  <a:rPr lang="en-US" sz="1050" dirty="0" err="1">
                    <a:solidFill>
                      <a:schemeClr val="bg1"/>
                    </a:solidFill>
                    <a:latin typeface="Open Sans" pitchFamily="34" charset="0"/>
                    <a:ea typeface="Open Sans" pitchFamily="34" charset="0"/>
                    <a:cs typeface="Open Sans" pitchFamily="34" charset="0"/>
                  </a:rPr>
                  <a:t>interdum</a:t>
                </a:r>
                <a:r>
                  <a:rPr lang="en-US" sz="1050" dirty="0">
                    <a:solidFill>
                      <a:schemeClr val="bg1"/>
                    </a:solidFill>
                    <a:latin typeface="Open Sans" pitchFamily="34" charset="0"/>
                    <a:ea typeface="Open Sans" pitchFamily="34" charset="0"/>
                    <a:cs typeface="Open Sans" pitchFamily="34" charset="0"/>
                  </a:rPr>
                  <a:t>. </a:t>
                </a:r>
              </a:p>
            </p:txBody>
          </p:sp>
          <p:grpSp>
            <p:nvGrpSpPr>
              <p:cNvPr id="15" name="Group 12"/>
              <p:cNvGrpSpPr/>
              <p:nvPr/>
            </p:nvGrpSpPr>
            <p:grpSpPr>
              <a:xfrm>
                <a:off x="7249290" y="4590417"/>
                <a:ext cx="566791" cy="664518"/>
                <a:chOff x="2925483" y="4002088"/>
                <a:chExt cx="208521" cy="244475"/>
              </a:xfrm>
              <a:solidFill>
                <a:schemeClr val="bg1"/>
              </a:solidFill>
            </p:grpSpPr>
            <p:sp>
              <p:nvSpPr>
                <p:cNvPr id="20" name="Freeform 50"/>
                <p:cNvSpPr>
                  <a:spLocks noEditPoints="1"/>
                </p:cNvSpPr>
                <p:nvPr/>
              </p:nvSpPr>
              <p:spPr bwMode="auto">
                <a:xfrm>
                  <a:off x="2925483" y="4002088"/>
                  <a:ext cx="208521"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4" name="矩形 23"/>
            <p:cNvSpPr/>
            <p:nvPr/>
          </p:nvSpPr>
          <p:spPr>
            <a:xfrm>
              <a:off x="6229340" y="1665553"/>
              <a:ext cx="5085416" cy="3503108"/>
            </a:xfrm>
            <a:prstGeom prst="rect">
              <a:avLst/>
            </a:prstGeom>
            <a:blipFill dpi="0" rotWithShape="1">
              <a:blip r:embed="rId3"/>
              <a:srcRect/>
              <a:tile tx="0" ty="0" sx="100000" sy="100000" flip="none" algn="ctr"/>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000">
                <a:solidFill>
                  <a:schemeClr val="bg1">
                    <a:lumMod val="50000"/>
                  </a:schemeClr>
                </a:solidFill>
              </a:endParaRPr>
            </a:p>
          </p:txBody>
        </p:sp>
      </p:grpSp>
      <p:sp>
        <p:nvSpPr>
          <p:cNvPr id="25" name="TextBox 9"/>
          <p:cNvSpPr txBox="1"/>
          <p:nvPr/>
        </p:nvSpPr>
        <p:spPr>
          <a:xfrm>
            <a:off x="6551831" y="1874809"/>
            <a:ext cx="5001540" cy="4550581"/>
          </a:xfrm>
          <a:prstGeom prst="rect">
            <a:avLst/>
          </a:prstGeom>
          <a:noFill/>
        </p:spPr>
        <p:txBody>
          <a:bodyPr wrap="square" lIns="0" tIns="0" rIns="91420" bIns="0" numCol="2" spcCol="274258" rtlCol="0">
            <a:noAutofit/>
          </a:bodyPr>
          <a:lstStyle/>
          <a:p>
            <a:pPr algn="just"/>
            <a:r>
              <a:rPr lang="zh-CN" altLang="en-US" sz="1400" dirty="0">
                <a:solidFill>
                  <a:schemeClr val="bg1">
                    <a:lumMod val="50000"/>
                  </a:schemeClr>
                </a:solidFill>
                <a:latin typeface="+mn-ea"/>
                <a:cs typeface="Calibri"/>
              </a:rPr>
              <a:t>Relevant and in line with the overall language style, the language description as simple and vivid as possible. Try to keep the number of words per slide on the page</a:t>
            </a:r>
            <a:r>
              <a:rPr lang="en-US" altLang="zh-CN" sz="1400" dirty="0">
                <a:solidFill>
                  <a:schemeClr val="bg1">
                    <a:lumMod val="50000"/>
                  </a:schemeClr>
                </a:solidFill>
                <a:latin typeface="+mn-ea"/>
                <a:cs typeface="Calibri"/>
              </a:rPr>
              <a:t>200</a:t>
            </a:r>
            <a:r>
              <a:rPr lang="zh-CN" altLang="en-US" sz="1400" dirty="0">
                <a:solidFill>
                  <a:schemeClr val="bg1">
                    <a:lumMod val="50000"/>
                  </a:schemeClr>
                </a:solidFill>
                <a:latin typeface="+mn-ea"/>
                <a:cs typeface="Calibri"/>
              </a:rPr>
              <a:t>within the word, according to statistics per page slide the best control in</a:t>
            </a:r>
            <a:r>
              <a:rPr lang="en-US" altLang="zh-CN" sz="1400" dirty="0">
                <a:solidFill>
                  <a:schemeClr val="bg1">
                    <a:lumMod val="50000"/>
                  </a:schemeClr>
                </a:solidFill>
                <a:latin typeface="+mn-ea"/>
                <a:cs typeface="Calibri"/>
              </a:rPr>
              <a:t>5</a:t>
            </a:r>
            <a:r>
              <a:rPr lang="zh-CN" altLang="en-US" sz="1400" dirty="0">
                <a:solidFill>
                  <a:schemeClr val="bg1">
                    <a:lumMod val="50000"/>
                  </a:schemeClr>
                </a:solidFill>
                <a:latin typeface="+mn-ea"/>
                <a:cs typeface="Calibri"/>
              </a:rPr>
              <a:t>within minutes. Add a detailed text description here, suggesting that it be title-related and in line with the overall language style, and that the language description be as concise and vivid as possible.</a:t>
            </a:r>
            <a:endParaRPr lang="en-US" altLang="zh-CN" sz="1400" dirty="0">
              <a:solidFill>
                <a:schemeClr val="bg1">
                  <a:lumMod val="50000"/>
                </a:schemeClr>
              </a:solidFill>
              <a:latin typeface="+mn-ea"/>
              <a:cs typeface="Calibri"/>
            </a:endParaRPr>
          </a:p>
          <a:p>
            <a:pPr algn="just"/>
            <a:endParaRPr lang="en-US" altLang="zh-CN" sz="1400" dirty="0">
              <a:solidFill>
                <a:schemeClr val="bg1">
                  <a:lumMod val="50000"/>
                </a:schemeClr>
              </a:solidFill>
              <a:latin typeface="+mn-ea"/>
              <a:cs typeface="Calibri"/>
            </a:endParaRPr>
          </a:p>
          <a:p>
            <a:pPr algn="just"/>
            <a:r>
              <a:rPr lang="zh-CN" altLang="en-US" sz="1400" dirty="0">
                <a:solidFill>
                  <a:schemeClr val="bg1">
                    <a:lumMod val="50000"/>
                  </a:schemeClr>
                </a:solidFill>
                <a:latin typeface="+mn-ea"/>
                <a:cs typeface="Calibri"/>
              </a:rPr>
              <a:t>Add a detailed text description here, suggesting that it be title-related and in line with the overall language style, and that the language description be as concise and vivid as possible.</a:t>
            </a:r>
            <a:endParaRPr lang="en-US" altLang="zh-CN" sz="1400" dirty="0">
              <a:solidFill>
                <a:schemeClr val="bg1">
                  <a:lumMod val="50000"/>
                </a:schemeClr>
              </a:solidFill>
              <a:latin typeface="+mn-ea"/>
              <a:cs typeface="Calibri"/>
            </a:endParaRPr>
          </a:p>
          <a:p>
            <a:pPr algn="just"/>
            <a:r>
              <a:rPr lang="zh-CN" altLang="en-US" sz="1400" dirty="0">
                <a:solidFill>
                  <a:schemeClr val="bg1">
                    <a:lumMod val="50000"/>
                  </a:schemeClr>
                </a:solidFill>
                <a:latin typeface="+mn-ea"/>
                <a:cs typeface="Calibri"/>
              </a:rPr>
              <a:t>Add a detailed text description here, suggesting that it be title-related and in line with the overall language style, and that the language description be as concise and vivid as possible.</a:t>
            </a:r>
          </a:p>
        </p:txBody>
      </p:sp>
    </p:spTree>
    <p:extLst>
      <p:ext uri="{BB962C8B-B14F-4D97-AF65-F5344CB8AC3E}">
        <p14:creationId xmlns:p14="http://schemas.microsoft.com/office/powerpoint/2010/main" val="401427081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79654" y="413534"/>
            <a:ext cx="9411629" cy="626186"/>
            <a:chOff x="1423196" y="574075"/>
            <a:chExt cx="9411629" cy="626186"/>
          </a:xfrm>
        </p:grpSpPr>
        <p:sp>
          <p:nvSpPr>
            <p:cNvPr id="11" name="Copyright Notice"/>
            <p:cNvSpPr>
              <a:spLocks/>
            </p:cNvSpPr>
            <p:nvPr/>
          </p:nvSpPr>
          <p:spPr bwMode="auto">
            <a:xfrm>
              <a:off x="4235161" y="574075"/>
              <a:ext cx="4085529" cy="434765"/>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45948"/>
                  </a:solidFill>
                  <a:latin typeface="微软雅黑" panose="020B0503020204020204" pitchFamily="34" charset="-122"/>
                  <a:ea typeface="微软雅黑" panose="020B0503020204020204" pitchFamily="34" charset="-122"/>
                </a:rPr>
                <a:t>Click to add the title text</a:t>
              </a:r>
              <a:endParaRPr lang="en-US" sz="2400" cap="small" dirty="0">
                <a:solidFill>
                  <a:srgbClr val="745948"/>
                </a:solidFill>
                <a:latin typeface="微软雅黑" panose="020B0503020204020204" pitchFamily="34" charset="-122"/>
                <a:ea typeface="微软雅黑" panose="020B0503020204020204" pitchFamily="34" charset="-122"/>
              </a:endParaRPr>
            </a:p>
          </p:txBody>
        </p:sp>
        <p:cxnSp>
          <p:nvCxnSpPr>
            <p:cNvPr id="4" name="直接连接符 3"/>
            <p:cNvCxnSpPr>
              <a:cxnSpLocks/>
            </p:cNvCxnSpPr>
            <p:nvPr/>
          </p:nvCxnSpPr>
          <p:spPr>
            <a:xfrm>
              <a:off x="1423196" y="1200261"/>
              <a:ext cx="9411629" cy="0"/>
            </a:xfrm>
            <a:prstGeom prst="line">
              <a:avLst/>
            </a:prstGeom>
            <a:ln>
              <a:solidFill>
                <a:srgbClr val="745948"/>
              </a:solidFill>
            </a:ln>
          </p:spPr>
          <p:style>
            <a:lnRef idx="1">
              <a:schemeClr val="accent1"/>
            </a:lnRef>
            <a:fillRef idx="0">
              <a:schemeClr val="accent1"/>
            </a:fillRef>
            <a:effectRef idx="0">
              <a:schemeClr val="accent1"/>
            </a:effectRef>
            <a:fontRef idx="minor">
              <a:schemeClr val="tx1"/>
            </a:fontRef>
          </p:style>
        </p:cxnSp>
      </p:grpSp>
      <p:sp>
        <p:nvSpPr>
          <p:cNvPr id="6" name="Rectangle 3"/>
          <p:cNvSpPr/>
          <p:nvPr/>
        </p:nvSpPr>
        <p:spPr>
          <a:xfrm>
            <a:off x="1038693" y="2204892"/>
            <a:ext cx="2383227" cy="3291840"/>
          </a:xfrm>
          <a:prstGeom prst="rect">
            <a:avLst/>
          </a:prstGeom>
          <a:solidFill>
            <a:srgbClr val="A6A881"/>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dirty="0"/>
          </a:p>
        </p:txBody>
      </p:sp>
      <p:sp>
        <p:nvSpPr>
          <p:cNvPr id="7" name="Rectangle 4"/>
          <p:cNvSpPr/>
          <p:nvPr/>
        </p:nvSpPr>
        <p:spPr>
          <a:xfrm>
            <a:off x="3599065" y="2204892"/>
            <a:ext cx="2383227" cy="3291840"/>
          </a:xfrm>
          <a:prstGeom prst="rect">
            <a:avLst/>
          </a:prstGeom>
          <a:solidFill>
            <a:srgbClr val="745948"/>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a:p>
        </p:txBody>
      </p:sp>
      <p:sp>
        <p:nvSpPr>
          <p:cNvPr id="8" name="Rectangle 5"/>
          <p:cNvSpPr/>
          <p:nvPr/>
        </p:nvSpPr>
        <p:spPr>
          <a:xfrm>
            <a:off x="6171836" y="2204892"/>
            <a:ext cx="2383227" cy="3291840"/>
          </a:xfrm>
          <a:prstGeom prst="rect">
            <a:avLst/>
          </a:prstGeom>
          <a:solidFill>
            <a:srgbClr val="A6A881"/>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a:p>
        </p:txBody>
      </p:sp>
      <p:sp>
        <p:nvSpPr>
          <p:cNvPr id="9" name="Rectangle 6"/>
          <p:cNvSpPr/>
          <p:nvPr/>
        </p:nvSpPr>
        <p:spPr>
          <a:xfrm>
            <a:off x="8770081" y="2204892"/>
            <a:ext cx="2383227" cy="3291840"/>
          </a:xfrm>
          <a:prstGeom prst="rect">
            <a:avLst/>
          </a:prstGeom>
          <a:solidFill>
            <a:srgbClr val="D98360"/>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a:p>
        </p:txBody>
      </p:sp>
      <p:pic>
        <p:nvPicPr>
          <p:cNvPr id="10"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3336" y="2231094"/>
            <a:ext cx="2319573" cy="2319573"/>
          </a:xfrm>
          <a:prstGeom prst="rect">
            <a:avLst/>
          </a:prstGeom>
          <a:ln>
            <a:noFill/>
          </a:ln>
        </p:spPr>
      </p:pic>
      <p:sp>
        <p:nvSpPr>
          <p:cNvPr id="12" name="TextBox 11"/>
          <p:cNvSpPr txBox="1"/>
          <p:nvPr/>
        </p:nvSpPr>
        <p:spPr>
          <a:xfrm>
            <a:off x="1302130" y="4729193"/>
            <a:ext cx="1778307" cy="338554"/>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id-ID" sz="1600" b="1" dirty="0">
                <a:solidFill>
                  <a:schemeClr val="bg1"/>
                </a:solidFill>
                <a:latin typeface="PT Sans" panose="020B0503020203020204" pitchFamily="34" charset="0"/>
              </a:rPr>
              <a:t>ASEP SUNARYA</a:t>
            </a:r>
          </a:p>
        </p:txBody>
      </p:sp>
      <p:sp>
        <p:nvSpPr>
          <p:cNvPr id="13" name="TextBox 57"/>
          <p:cNvSpPr txBox="1"/>
          <p:nvPr/>
        </p:nvSpPr>
        <p:spPr>
          <a:xfrm>
            <a:off x="3860991" y="4729193"/>
            <a:ext cx="1846980" cy="338554"/>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id-ID" sz="1600" b="1" dirty="0">
                <a:solidFill>
                  <a:schemeClr val="bg1"/>
                </a:solidFill>
                <a:latin typeface="PT Sans" panose="020B0503020203020204" pitchFamily="34" charset="0"/>
              </a:rPr>
              <a:t>EUIS KOMARIAH</a:t>
            </a:r>
          </a:p>
        </p:txBody>
      </p:sp>
      <p:sp>
        <p:nvSpPr>
          <p:cNvPr id="14" name="TextBox 58"/>
          <p:cNvSpPr txBox="1"/>
          <p:nvPr/>
        </p:nvSpPr>
        <p:spPr>
          <a:xfrm>
            <a:off x="6276453" y="4729193"/>
            <a:ext cx="2173993" cy="338554"/>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id-ID" sz="1600" b="1" dirty="0">
                <a:solidFill>
                  <a:schemeClr val="bg1"/>
                </a:solidFill>
                <a:latin typeface="PT Sans" panose="020B0503020203020204" pitchFamily="34" charset="0"/>
              </a:rPr>
              <a:t>DADANG PERMANA</a:t>
            </a:r>
          </a:p>
        </p:txBody>
      </p:sp>
      <p:sp>
        <p:nvSpPr>
          <p:cNvPr id="15" name="TextBox 59"/>
          <p:cNvSpPr txBox="1"/>
          <p:nvPr/>
        </p:nvSpPr>
        <p:spPr>
          <a:xfrm>
            <a:off x="8971683" y="4729193"/>
            <a:ext cx="1980030" cy="338554"/>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id-ID" sz="1600" b="1" dirty="0">
                <a:solidFill>
                  <a:schemeClr val="bg1"/>
                </a:solidFill>
                <a:latin typeface="PT Sans" panose="020B0503020203020204" pitchFamily="34" charset="0"/>
              </a:rPr>
              <a:t>PUTRI TERTUKAR</a:t>
            </a:r>
          </a:p>
        </p:txBody>
      </p:sp>
      <p:sp>
        <p:nvSpPr>
          <p:cNvPr id="16" name="TextBox 63"/>
          <p:cNvSpPr txBox="1"/>
          <p:nvPr/>
        </p:nvSpPr>
        <p:spPr>
          <a:xfrm>
            <a:off x="1586791" y="5030950"/>
            <a:ext cx="1208985" cy="256545"/>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id-ID" sz="1067" dirty="0">
                <a:solidFill>
                  <a:schemeClr val="bg1"/>
                </a:solidFill>
                <a:latin typeface="PT Sans" panose="020B0503020203020204" pitchFamily="34" charset="0"/>
              </a:rPr>
              <a:t>Creative Director</a:t>
            </a:r>
          </a:p>
        </p:txBody>
      </p:sp>
      <p:sp>
        <p:nvSpPr>
          <p:cNvPr id="17" name="TextBox 64"/>
          <p:cNvSpPr txBox="1"/>
          <p:nvPr/>
        </p:nvSpPr>
        <p:spPr>
          <a:xfrm>
            <a:off x="4034120" y="5030950"/>
            <a:ext cx="1500732" cy="256545"/>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id-ID" sz="1067" dirty="0">
                <a:solidFill>
                  <a:schemeClr val="bg1"/>
                </a:solidFill>
                <a:latin typeface="PT Sans" panose="020B0503020203020204" pitchFamily="34" charset="0"/>
              </a:rPr>
              <a:t>Chief Excutive Officer</a:t>
            </a:r>
          </a:p>
        </p:txBody>
      </p:sp>
      <p:sp>
        <p:nvSpPr>
          <p:cNvPr id="18" name="TextBox 67"/>
          <p:cNvSpPr txBox="1"/>
          <p:nvPr/>
        </p:nvSpPr>
        <p:spPr>
          <a:xfrm>
            <a:off x="6742927" y="5030950"/>
            <a:ext cx="1241045" cy="256545"/>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id-ID" sz="1067" dirty="0">
                <a:solidFill>
                  <a:schemeClr val="bg1"/>
                </a:solidFill>
                <a:latin typeface="PT Sans" panose="020B0503020203020204" pitchFamily="34" charset="0"/>
              </a:rPr>
              <a:t>General Manager</a:t>
            </a:r>
          </a:p>
        </p:txBody>
      </p:sp>
      <p:sp>
        <p:nvSpPr>
          <p:cNvPr id="19" name="TextBox 68"/>
          <p:cNvSpPr txBox="1"/>
          <p:nvPr/>
        </p:nvSpPr>
        <p:spPr>
          <a:xfrm>
            <a:off x="9483042" y="5030950"/>
            <a:ext cx="957313" cy="256545"/>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id-ID" sz="1067" dirty="0">
                <a:solidFill>
                  <a:schemeClr val="bg1"/>
                </a:solidFill>
                <a:latin typeface="PT Sans" panose="020B0503020203020204" pitchFamily="34" charset="0"/>
              </a:rPr>
              <a:t>HR manager</a:t>
            </a:r>
          </a:p>
        </p:txBody>
      </p:sp>
      <p:cxnSp>
        <p:nvCxnSpPr>
          <p:cNvPr id="20" name="Straight Connector 16"/>
          <p:cNvCxnSpPr/>
          <p:nvPr/>
        </p:nvCxnSpPr>
        <p:spPr>
          <a:xfrm>
            <a:off x="1997552" y="5351459"/>
            <a:ext cx="3435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17"/>
          <p:cNvCxnSpPr/>
          <p:nvPr/>
        </p:nvCxnSpPr>
        <p:spPr>
          <a:xfrm>
            <a:off x="4624425" y="5351459"/>
            <a:ext cx="3435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18"/>
          <p:cNvCxnSpPr/>
          <p:nvPr/>
        </p:nvCxnSpPr>
        <p:spPr>
          <a:xfrm>
            <a:off x="7197193" y="5351459"/>
            <a:ext cx="3435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19"/>
          <p:cNvCxnSpPr/>
          <p:nvPr/>
        </p:nvCxnSpPr>
        <p:spPr>
          <a:xfrm>
            <a:off x="9751105" y="5351459"/>
            <a:ext cx="3435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095" y="2231094"/>
            <a:ext cx="2319573" cy="2319573"/>
          </a:xfrm>
          <a:prstGeom prst="rect">
            <a:avLst/>
          </a:prstGeom>
          <a:ln>
            <a:noFill/>
          </a:ln>
        </p:spPr>
      </p:pic>
      <p:pic>
        <p:nvPicPr>
          <p:cNvPr id="25"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3792" y="2231094"/>
            <a:ext cx="2319573" cy="2319573"/>
          </a:xfrm>
          <a:prstGeom prst="rect">
            <a:avLst/>
          </a:prstGeom>
          <a:ln>
            <a:noFill/>
          </a:ln>
        </p:spPr>
      </p:pic>
      <p:pic>
        <p:nvPicPr>
          <p:cNvPr id="26"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804" y="2231094"/>
            <a:ext cx="2319573" cy="2319573"/>
          </a:xfrm>
          <a:prstGeom prst="rect">
            <a:avLst/>
          </a:prstGeom>
          <a:ln>
            <a:noFill/>
          </a:ln>
        </p:spPr>
      </p:pic>
      <p:sp>
        <p:nvSpPr>
          <p:cNvPr id="27" name="TextBox 76"/>
          <p:cNvSpPr txBox="1"/>
          <p:nvPr/>
        </p:nvSpPr>
        <p:spPr>
          <a:xfrm>
            <a:off x="1314431" y="5619965"/>
            <a:ext cx="1816320" cy="600164"/>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id-ID" sz="1100" dirty="0">
                <a:solidFill>
                  <a:schemeClr val="bg1">
                    <a:lumMod val="50000"/>
                  </a:schemeClr>
                </a:solidFill>
              </a:rPr>
              <a:t>Suitable for all category</a:t>
            </a:r>
            <a:r>
              <a:rPr lang="en-US" sz="1100" dirty="0">
                <a:solidFill>
                  <a:schemeClr val="bg1">
                    <a:lumMod val="50000"/>
                  </a:schemeClr>
                </a:solidFill>
              </a:rPr>
              <a:t>, </a:t>
            </a:r>
            <a:r>
              <a:rPr lang="en-US" sz="1100" dirty="0" err="1">
                <a:solidFill>
                  <a:schemeClr val="bg1">
                    <a:lumMod val="50000"/>
                  </a:schemeClr>
                </a:solidFill>
              </a:rPr>
              <a:t>Lorem</a:t>
            </a:r>
            <a:r>
              <a:rPr lang="en-US" sz="1100" dirty="0">
                <a:solidFill>
                  <a:schemeClr val="bg1">
                    <a:lumMod val="50000"/>
                  </a:schemeClr>
                </a:solidFill>
              </a:rPr>
              <a:t> </a:t>
            </a:r>
            <a:r>
              <a:rPr lang="en-US" sz="1100" dirty="0" err="1">
                <a:solidFill>
                  <a:schemeClr val="bg1">
                    <a:lumMod val="50000"/>
                  </a:schemeClr>
                </a:solidFill>
              </a:rPr>
              <a:t>Ipsum</a:t>
            </a:r>
            <a:r>
              <a:rPr lang="en-US" sz="1100" dirty="0">
                <a:solidFill>
                  <a:schemeClr val="bg1">
                    <a:lumMod val="50000"/>
                  </a:schemeClr>
                </a:solidFill>
              </a:rPr>
              <a:t> is not simply random</a:t>
            </a:r>
            <a:endParaRPr lang="en-US" sz="1100" b="1" dirty="0">
              <a:solidFill>
                <a:schemeClr val="bg1">
                  <a:lumMod val="50000"/>
                </a:schemeClr>
              </a:solidFill>
              <a:latin typeface="Signika Negative" pitchFamily="2" charset="0"/>
            </a:endParaRPr>
          </a:p>
        </p:txBody>
      </p:sp>
      <p:sp>
        <p:nvSpPr>
          <p:cNvPr id="28" name="TextBox 77"/>
          <p:cNvSpPr txBox="1"/>
          <p:nvPr/>
        </p:nvSpPr>
        <p:spPr>
          <a:xfrm>
            <a:off x="3876320" y="5619965"/>
            <a:ext cx="1816320" cy="600164"/>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id-ID" sz="1100" dirty="0">
                <a:solidFill>
                  <a:schemeClr val="bg1">
                    <a:lumMod val="50000"/>
                  </a:schemeClr>
                </a:solidFill>
              </a:rPr>
              <a:t>Suitable for all category</a:t>
            </a:r>
            <a:r>
              <a:rPr lang="en-US" sz="1100" dirty="0">
                <a:solidFill>
                  <a:schemeClr val="bg1">
                    <a:lumMod val="50000"/>
                  </a:schemeClr>
                </a:solidFill>
              </a:rPr>
              <a:t>, </a:t>
            </a:r>
            <a:r>
              <a:rPr lang="en-US" sz="1100" dirty="0" err="1">
                <a:solidFill>
                  <a:schemeClr val="bg1">
                    <a:lumMod val="50000"/>
                  </a:schemeClr>
                </a:solidFill>
              </a:rPr>
              <a:t>Lorem</a:t>
            </a:r>
            <a:r>
              <a:rPr lang="en-US" sz="1100" dirty="0">
                <a:solidFill>
                  <a:schemeClr val="bg1">
                    <a:lumMod val="50000"/>
                  </a:schemeClr>
                </a:solidFill>
              </a:rPr>
              <a:t> </a:t>
            </a:r>
            <a:r>
              <a:rPr lang="en-US" sz="1100" dirty="0" err="1">
                <a:solidFill>
                  <a:schemeClr val="bg1">
                    <a:lumMod val="50000"/>
                  </a:schemeClr>
                </a:solidFill>
              </a:rPr>
              <a:t>Ipsum</a:t>
            </a:r>
            <a:r>
              <a:rPr lang="en-US" sz="1100" dirty="0">
                <a:solidFill>
                  <a:schemeClr val="bg1">
                    <a:lumMod val="50000"/>
                  </a:schemeClr>
                </a:solidFill>
              </a:rPr>
              <a:t> is not simply random</a:t>
            </a:r>
            <a:endParaRPr lang="en-US" sz="1100" b="1" dirty="0">
              <a:solidFill>
                <a:schemeClr val="bg1">
                  <a:lumMod val="50000"/>
                </a:schemeClr>
              </a:solidFill>
              <a:latin typeface="Signika Negative" pitchFamily="2" charset="0"/>
            </a:endParaRPr>
          </a:p>
        </p:txBody>
      </p:sp>
      <p:sp>
        <p:nvSpPr>
          <p:cNvPr id="29" name="TextBox 78"/>
          <p:cNvSpPr txBox="1"/>
          <p:nvPr/>
        </p:nvSpPr>
        <p:spPr>
          <a:xfrm>
            <a:off x="6460829" y="5619965"/>
            <a:ext cx="1816320" cy="600164"/>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id-ID" sz="1100" dirty="0">
                <a:solidFill>
                  <a:schemeClr val="bg1">
                    <a:lumMod val="50000"/>
                  </a:schemeClr>
                </a:solidFill>
              </a:rPr>
              <a:t>Suitable for all category</a:t>
            </a:r>
            <a:r>
              <a:rPr lang="en-US" sz="1100" dirty="0">
                <a:solidFill>
                  <a:schemeClr val="bg1">
                    <a:lumMod val="50000"/>
                  </a:schemeClr>
                </a:solidFill>
              </a:rPr>
              <a:t>, </a:t>
            </a:r>
            <a:r>
              <a:rPr lang="en-US" sz="1100" dirty="0" err="1">
                <a:solidFill>
                  <a:schemeClr val="bg1">
                    <a:lumMod val="50000"/>
                  </a:schemeClr>
                </a:solidFill>
              </a:rPr>
              <a:t>Lorem</a:t>
            </a:r>
            <a:r>
              <a:rPr lang="en-US" sz="1100" dirty="0">
                <a:solidFill>
                  <a:schemeClr val="bg1">
                    <a:lumMod val="50000"/>
                  </a:schemeClr>
                </a:solidFill>
              </a:rPr>
              <a:t> </a:t>
            </a:r>
            <a:r>
              <a:rPr lang="en-US" sz="1100" dirty="0" err="1">
                <a:solidFill>
                  <a:schemeClr val="bg1">
                    <a:lumMod val="50000"/>
                  </a:schemeClr>
                </a:solidFill>
              </a:rPr>
              <a:t>Ipsum</a:t>
            </a:r>
            <a:r>
              <a:rPr lang="en-US" sz="1100" dirty="0">
                <a:solidFill>
                  <a:schemeClr val="bg1">
                    <a:lumMod val="50000"/>
                  </a:schemeClr>
                </a:solidFill>
              </a:rPr>
              <a:t> is not simply random</a:t>
            </a:r>
            <a:endParaRPr lang="en-US" sz="1100" b="1" dirty="0">
              <a:solidFill>
                <a:schemeClr val="bg1">
                  <a:lumMod val="50000"/>
                </a:schemeClr>
              </a:solidFill>
              <a:latin typeface="Signika Negative" pitchFamily="2" charset="0"/>
            </a:endParaRPr>
          </a:p>
        </p:txBody>
      </p:sp>
      <p:sp>
        <p:nvSpPr>
          <p:cNvPr id="30" name="TextBox 79"/>
          <p:cNvSpPr txBox="1"/>
          <p:nvPr/>
        </p:nvSpPr>
        <p:spPr>
          <a:xfrm>
            <a:off x="9053535" y="5619965"/>
            <a:ext cx="1816320" cy="600164"/>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id-ID" sz="1100" dirty="0">
                <a:solidFill>
                  <a:schemeClr val="bg1">
                    <a:lumMod val="50000"/>
                  </a:schemeClr>
                </a:solidFill>
              </a:rPr>
              <a:t>Suitable for all category</a:t>
            </a:r>
            <a:r>
              <a:rPr lang="en-US" sz="1100" dirty="0">
                <a:solidFill>
                  <a:schemeClr val="bg1">
                    <a:lumMod val="50000"/>
                  </a:schemeClr>
                </a:solidFill>
              </a:rPr>
              <a:t>, </a:t>
            </a:r>
            <a:r>
              <a:rPr lang="en-US" sz="1100" dirty="0" err="1">
                <a:solidFill>
                  <a:schemeClr val="bg1">
                    <a:lumMod val="50000"/>
                  </a:schemeClr>
                </a:solidFill>
              </a:rPr>
              <a:t>Lorem</a:t>
            </a:r>
            <a:r>
              <a:rPr lang="en-US" sz="1100" dirty="0">
                <a:solidFill>
                  <a:schemeClr val="bg1">
                    <a:lumMod val="50000"/>
                  </a:schemeClr>
                </a:solidFill>
              </a:rPr>
              <a:t> </a:t>
            </a:r>
            <a:r>
              <a:rPr lang="en-US" sz="1100" dirty="0" err="1">
                <a:solidFill>
                  <a:schemeClr val="bg1">
                    <a:lumMod val="50000"/>
                  </a:schemeClr>
                </a:solidFill>
              </a:rPr>
              <a:t>Ipsum</a:t>
            </a:r>
            <a:r>
              <a:rPr lang="en-US" sz="1100" dirty="0">
                <a:solidFill>
                  <a:schemeClr val="bg1">
                    <a:lumMod val="50000"/>
                  </a:schemeClr>
                </a:solidFill>
              </a:rPr>
              <a:t> is not simply random</a:t>
            </a:r>
            <a:endParaRPr lang="en-US" sz="1100" b="1" dirty="0">
              <a:solidFill>
                <a:schemeClr val="bg1">
                  <a:lumMod val="50000"/>
                </a:schemeClr>
              </a:solidFill>
              <a:latin typeface="Signika Negative" pitchFamily="2" charset="0"/>
            </a:endParaRPr>
          </a:p>
        </p:txBody>
      </p:sp>
    </p:spTree>
    <p:extLst>
      <p:ext uri="{BB962C8B-B14F-4D97-AF65-F5344CB8AC3E}">
        <p14:creationId xmlns:p14="http://schemas.microsoft.com/office/powerpoint/2010/main" val="3966394598"/>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childTnLst>
                          </p:cTn>
                        </p:par>
                        <p:par>
                          <p:cTn id="41" fill="hold">
                            <p:stCondLst>
                              <p:cond delay="1750"/>
                            </p:stCondLst>
                            <p:childTnLst>
                              <p:par>
                                <p:cTn id="42" presetID="47"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2750"/>
                            </p:stCondLst>
                            <p:childTnLst>
                              <p:par>
                                <p:cTn id="73" presetID="42" presetClass="entr" presetSubtype="0"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1000" fill="hold"/>
                                        <p:tgtEl>
                                          <p:spTgt spid="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1000"/>
                                        <p:tgtEl>
                                          <p:spTgt spid="14"/>
                                        </p:tgtEl>
                                      </p:cBhvr>
                                    </p:animEffect>
                                    <p:anim calcmode="lin" valueType="num">
                                      <p:cBhvr>
                                        <p:cTn id="81" dur="1000" fill="hold"/>
                                        <p:tgtEl>
                                          <p:spTgt spid="14"/>
                                        </p:tgtEl>
                                        <p:attrNameLst>
                                          <p:attrName>ppt_x</p:attrName>
                                        </p:attrNameLst>
                                      </p:cBhvr>
                                      <p:tavLst>
                                        <p:tav tm="0">
                                          <p:val>
                                            <p:strVal val="#ppt_x"/>
                                          </p:val>
                                        </p:tav>
                                        <p:tav tm="100000">
                                          <p:val>
                                            <p:strVal val="#ppt_x"/>
                                          </p:val>
                                        </p:tav>
                                      </p:tavLst>
                                    </p:anim>
                                    <p:anim calcmode="lin" valueType="num">
                                      <p:cBhvr>
                                        <p:cTn id="82" dur="1000" fill="hold"/>
                                        <p:tgtEl>
                                          <p:spTgt spid="1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1000"/>
                                        <p:tgtEl>
                                          <p:spTgt spid="18"/>
                                        </p:tgtEl>
                                      </p:cBhvr>
                                    </p:animEffect>
                                    <p:anim calcmode="lin" valueType="num">
                                      <p:cBhvr>
                                        <p:cTn id="86" dur="1000" fill="hold"/>
                                        <p:tgtEl>
                                          <p:spTgt spid="18"/>
                                        </p:tgtEl>
                                        <p:attrNameLst>
                                          <p:attrName>ppt_x</p:attrName>
                                        </p:attrNameLst>
                                      </p:cBhvr>
                                      <p:tavLst>
                                        <p:tav tm="0">
                                          <p:val>
                                            <p:strVal val="#ppt_x"/>
                                          </p:val>
                                        </p:tav>
                                        <p:tav tm="100000">
                                          <p:val>
                                            <p:strVal val="#ppt_x"/>
                                          </p:val>
                                        </p:tav>
                                      </p:tavLst>
                                    </p:anim>
                                    <p:anim calcmode="lin" valueType="num">
                                      <p:cBhvr>
                                        <p:cTn id="87" dur="1000" fill="hold"/>
                                        <p:tgtEl>
                                          <p:spTgt spid="18"/>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1000"/>
                                        <p:tgtEl>
                                          <p:spTgt spid="22"/>
                                        </p:tgtEl>
                                      </p:cBhvr>
                                    </p:animEffect>
                                    <p:anim calcmode="lin" valueType="num">
                                      <p:cBhvr>
                                        <p:cTn id="91" dur="1000" fill="hold"/>
                                        <p:tgtEl>
                                          <p:spTgt spid="22"/>
                                        </p:tgtEl>
                                        <p:attrNameLst>
                                          <p:attrName>ppt_x</p:attrName>
                                        </p:attrNameLst>
                                      </p:cBhvr>
                                      <p:tavLst>
                                        <p:tav tm="0">
                                          <p:val>
                                            <p:strVal val="#ppt_x"/>
                                          </p:val>
                                        </p:tav>
                                        <p:tav tm="100000">
                                          <p:val>
                                            <p:strVal val="#ppt_x"/>
                                          </p:val>
                                        </p:tav>
                                      </p:tavLst>
                                    </p:anim>
                                    <p:anim calcmode="lin" valueType="num">
                                      <p:cBhvr>
                                        <p:cTn id="92" dur="1000" fill="hold"/>
                                        <p:tgtEl>
                                          <p:spTgt spid="22"/>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fade">
                                      <p:cBhvr>
                                        <p:cTn id="100" dur="1000"/>
                                        <p:tgtEl>
                                          <p:spTgt spid="29"/>
                                        </p:tgtEl>
                                      </p:cBhvr>
                                    </p:animEffect>
                                    <p:anim calcmode="lin" valueType="num">
                                      <p:cBhvr>
                                        <p:cTn id="101" dur="1000" fill="hold"/>
                                        <p:tgtEl>
                                          <p:spTgt spid="29"/>
                                        </p:tgtEl>
                                        <p:attrNameLst>
                                          <p:attrName>ppt_x</p:attrName>
                                        </p:attrNameLst>
                                      </p:cBhvr>
                                      <p:tavLst>
                                        <p:tav tm="0">
                                          <p:val>
                                            <p:strVal val="#ppt_x"/>
                                          </p:val>
                                        </p:tav>
                                        <p:tav tm="100000">
                                          <p:val>
                                            <p:strVal val="#ppt_x"/>
                                          </p:val>
                                        </p:tav>
                                      </p:tavLst>
                                    </p:anim>
                                    <p:anim calcmode="lin" valueType="num">
                                      <p:cBhvr>
                                        <p:cTn id="102" dur="1000" fill="hold"/>
                                        <p:tgtEl>
                                          <p:spTgt spid="29"/>
                                        </p:tgtEl>
                                        <p:attrNameLst>
                                          <p:attrName>ppt_y</p:attrName>
                                        </p:attrNameLst>
                                      </p:cBhvr>
                                      <p:tavLst>
                                        <p:tav tm="0">
                                          <p:val>
                                            <p:strVal val="#ppt_y+.1"/>
                                          </p:val>
                                        </p:tav>
                                        <p:tav tm="100000">
                                          <p:val>
                                            <p:strVal val="#ppt_y"/>
                                          </p:val>
                                        </p:tav>
                                      </p:tavLst>
                                    </p:anim>
                                  </p:childTnLst>
                                </p:cTn>
                              </p:par>
                            </p:childTnLst>
                          </p:cTn>
                        </p:par>
                        <p:par>
                          <p:cTn id="103" fill="hold">
                            <p:stCondLst>
                              <p:cond delay="3750"/>
                            </p:stCondLst>
                            <p:childTnLst>
                              <p:par>
                                <p:cTn id="104" presetID="47" presetClass="entr" presetSubtype="0" fill="hold" grpId="0" nodeType="after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fade">
                                      <p:cBhvr>
                                        <p:cTn id="106" dur="1000"/>
                                        <p:tgtEl>
                                          <p:spTgt spid="9"/>
                                        </p:tgtEl>
                                      </p:cBhvr>
                                    </p:animEffect>
                                    <p:anim calcmode="lin" valueType="num">
                                      <p:cBhvr>
                                        <p:cTn id="107" dur="1000" fill="hold"/>
                                        <p:tgtEl>
                                          <p:spTgt spid="9"/>
                                        </p:tgtEl>
                                        <p:attrNameLst>
                                          <p:attrName>ppt_x</p:attrName>
                                        </p:attrNameLst>
                                      </p:cBhvr>
                                      <p:tavLst>
                                        <p:tav tm="0">
                                          <p:val>
                                            <p:strVal val="#ppt_x"/>
                                          </p:val>
                                        </p:tav>
                                        <p:tav tm="100000">
                                          <p:val>
                                            <p:strVal val="#ppt_x"/>
                                          </p:val>
                                        </p:tav>
                                      </p:tavLst>
                                    </p:anim>
                                    <p:anim calcmode="lin" valueType="num">
                                      <p:cBhvr>
                                        <p:cTn id="108" dur="1000" fill="hold"/>
                                        <p:tgtEl>
                                          <p:spTgt spid="9"/>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fade">
                                      <p:cBhvr>
                                        <p:cTn id="111" dur="1000"/>
                                        <p:tgtEl>
                                          <p:spTgt spid="10"/>
                                        </p:tgtEl>
                                      </p:cBhvr>
                                    </p:animEffect>
                                    <p:anim calcmode="lin" valueType="num">
                                      <p:cBhvr>
                                        <p:cTn id="112" dur="1000" fill="hold"/>
                                        <p:tgtEl>
                                          <p:spTgt spid="10"/>
                                        </p:tgtEl>
                                        <p:attrNameLst>
                                          <p:attrName>ppt_x</p:attrName>
                                        </p:attrNameLst>
                                      </p:cBhvr>
                                      <p:tavLst>
                                        <p:tav tm="0">
                                          <p:val>
                                            <p:strVal val="#ppt_x"/>
                                          </p:val>
                                        </p:tav>
                                        <p:tav tm="100000">
                                          <p:val>
                                            <p:strVal val="#ppt_x"/>
                                          </p:val>
                                        </p:tav>
                                      </p:tavLst>
                                    </p:anim>
                                    <p:anim calcmode="lin" valueType="num">
                                      <p:cBhvr>
                                        <p:cTn id="113" dur="1000" fill="hold"/>
                                        <p:tgtEl>
                                          <p:spTgt spid="10"/>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15"/>
                                        </p:tgtEl>
                                        <p:attrNameLst>
                                          <p:attrName>style.visibility</p:attrName>
                                        </p:attrNameLst>
                                      </p:cBhvr>
                                      <p:to>
                                        <p:strVal val="visible"/>
                                      </p:to>
                                    </p:set>
                                    <p:animEffect transition="in" filter="fade">
                                      <p:cBhvr>
                                        <p:cTn id="116" dur="1000"/>
                                        <p:tgtEl>
                                          <p:spTgt spid="15"/>
                                        </p:tgtEl>
                                      </p:cBhvr>
                                    </p:animEffect>
                                    <p:anim calcmode="lin" valueType="num">
                                      <p:cBhvr>
                                        <p:cTn id="117" dur="1000" fill="hold"/>
                                        <p:tgtEl>
                                          <p:spTgt spid="15"/>
                                        </p:tgtEl>
                                        <p:attrNameLst>
                                          <p:attrName>ppt_x</p:attrName>
                                        </p:attrNameLst>
                                      </p:cBhvr>
                                      <p:tavLst>
                                        <p:tav tm="0">
                                          <p:val>
                                            <p:strVal val="#ppt_x"/>
                                          </p:val>
                                        </p:tav>
                                        <p:tav tm="100000">
                                          <p:val>
                                            <p:strVal val="#ppt_x"/>
                                          </p:val>
                                        </p:tav>
                                      </p:tavLst>
                                    </p:anim>
                                    <p:anim calcmode="lin" valueType="num">
                                      <p:cBhvr>
                                        <p:cTn id="118" dur="1000" fill="hold"/>
                                        <p:tgtEl>
                                          <p:spTgt spid="15"/>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fade">
                                      <p:cBhvr>
                                        <p:cTn id="121" dur="1000"/>
                                        <p:tgtEl>
                                          <p:spTgt spid="19"/>
                                        </p:tgtEl>
                                      </p:cBhvr>
                                    </p:animEffect>
                                    <p:anim calcmode="lin" valueType="num">
                                      <p:cBhvr>
                                        <p:cTn id="122" dur="1000" fill="hold"/>
                                        <p:tgtEl>
                                          <p:spTgt spid="19"/>
                                        </p:tgtEl>
                                        <p:attrNameLst>
                                          <p:attrName>ppt_x</p:attrName>
                                        </p:attrNameLst>
                                      </p:cBhvr>
                                      <p:tavLst>
                                        <p:tav tm="0">
                                          <p:val>
                                            <p:strVal val="#ppt_x"/>
                                          </p:val>
                                        </p:tav>
                                        <p:tav tm="100000">
                                          <p:val>
                                            <p:strVal val="#ppt_x"/>
                                          </p:val>
                                        </p:tav>
                                      </p:tavLst>
                                    </p:anim>
                                    <p:anim calcmode="lin" valueType="num">
                                      <p:cBhvr>
                                        <p:cTn id="123" dur="1000" fill="hold"/>
                                        <p:tgtEl>
                                          <p:spTgt spid="19"/>
                                        </p:tgtEl>
                                        <p:attrNameLst>
                                          <p:attrName>ppt_y</p:attrName>
                                        </p:attrNameLst>
                                      </p:cBhvr>
                                      <p:tavLst>
                                        <p:tav tm="0">
                                          <p:val>
                                            <p:strVal val="#ppt_y-.1"/>
                                          </p:val>
                                        </p:tav>
                                        <p:tav tm="100000">
                                          <p:val>
                                            <p:strVal val="#ppt_y"/>
                                          </p:val>
                                        </p:tav>
                                      </p:tavLst>
                                    </p:anim>
                                  </p:childTnLst>
                                </p:cTn>
                              </p:par>
                              <p:par>
                                <p:cTn id="124" presetID="47" presetClass="entr" presetSubtype="0" fill="hold" nodeType="withEffect">
                                  <p:stCondLst>
                                    <p:cond delay="0"/>
                                  </p:stCondLst>
                                  <p:childTnLst>
                                    <p:set>
                                      <p:cBhvr>
                                        <p:cTn id="125" dur="1" fill="hold">
                                          <p:stCondLst>
                                            <p:cond delay="0"/>
                                          </p:stCondLst>
                                        </p:cTn>
                                        <p:tgtEl>
                                          <p:spTgt spid="23"/>
                                        </p:tgtEl>
                                        <p:attrNameLst>
                                          <p:attrName>style.visibility</p:attrName>
                                        </p:attrNameLst>
                                      </p:cBhvr>
                                      <p:to>
                                        <p:strVal val="visible"/>
                                      </p:to>
                                    </p:set>
                                    <p:animEffect transition="in" filter="fade">
                                      <p:cBhvr>
                                        <p:cTn id="126" dur="1000"/>
                                        <p:tgtEl>
                                          <p:spTgt spid="23"/>
                                        </p:tgtEl>
                                      </p:cBhvr>
                                    </p:animEffect>
                                    <p:anim calcmode="lin" valueType="num">
                                      <p:cBhvr>
                                        <p:cTn id="127" dur="1000" fill="hold"/>
                                        <p:tgtEl>
                                          <p:spTgt spid="23"/>
                                        </p:tgtEl>
                                        <p:attrNameLst>
                                          <p:attrName>ppt_x</p:attrName>
                                        </p:attrNameLst>
                                      </p:cBhvr>
                                      <p:tavLst>
                                        <p:tav tm="0">
                                          <p:val>
                                            <p:strVal val="#ppt_x"/>
                                          </p:val>
                                        </p:tav>
                                        <p:tav tm="100000">
                                          <p:val>
                                            <p:strVal val="#ppt_x"/>
                                          </p:val>
                                        </p:tav>
                                      </p:tavLst>
                                    </p:anim>
                                    <p:anim calcmode="lin" valueType="num">
                                      <p:cBhvr>
                                        <p:cTn id="128" dur="1000" fill="hold"/>
                                        <p:tgtEl>
                                          <p:spTgt spid="23"/>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fade">
                                      <p:cBhvr>
                                        <p:cTn id="131" dur="1000"/>
                                        <p:tgtEl>
                                          <p:spTgt spid="30"/>
                                        </p:tgtEl>
                                      </p:cBhvr>
                                    </p:animEffect>
                                    <p:anim calcmode="lin" valueType="num">
                                      <p:cBhvr>
                                        <p:cTn id="132" dur="1000" fill="hold"/>
                                        <p:tgtEl>
                                          <p:spTgt spid="30"/>
                                        </p:tgtEl>
                                        <p:attrNameLst>
                                          <p:attrName>ppt_x</p:attrName>
                                        </p:attrNameLst>
                                      </p:cBhvr>
                                      <p:tavLst>
                                        <p:tav tm="0">
                                          <p:val>
                                            <p:strVal val="#ppt_x"/>
                                          </p:val>
                                        </p:tav>
                                        <p:tav tm="100000">
                                          <p:val>
                                            <p:strVal val="#ppt_x"/>
                                          </p:val>
                                        </p:tav>
                                      </p:tavLst>
                                    </p:anim>
                                    <p:anim calcmode="lin" valueType="num">
                                      <p:cBhvr>
                                        <p:cTn id="13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p:bldP spid="13" grpId="0"/>
      <p:bldP spid="14" grpId="0"/>
      <p:bldP spid="15" grpId="0"/>
      <p:bldP spid="16" grpId="0"/>
      <p:bldP spid="17" grpId="0"/>
      <p:bldP spid="18" grpId="0"/>
      <p:bldP spid="19" grpId="0"/>
      <p:bldP spid="27"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8" name="梯形 7"/>
          <p:cNvSpPr/>
          <p:nvPr/>
        </p:nvSpPr>
        <p:spPr>
          <a:xfrm rot="10800000">
            <a:off x="3220101" y="2000250"/>
            <a:ext cx="1838034" cy="2710228"/>
          </a:xfrm>
          <a:prstGeom prst="trapezoid">
            <a:avLst>
              <a:gd name="adj" fmla="val 0"/>
            </a:avLst>
          </a:prstGeom>
          <a:noFill/>
          <a:ln w="28575">
            <a:solidFill>
              <a:srgbClr val="7459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989079" y="2612763"/>
            <a:ext cx="2291728" cy="1662756"/>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4000" b="1" dirty="0">
                <a:solidFill>
                  <a:srgbClr val="745948"/>
                </a:solidFill>
                <a:latin typeface="微软雅黑" pitchFamily="34" charset="-122"/>
                <a:ea typeface="微软雅黑" pitchFamily="34" charset="-122"/>
              </a:rPr>
              <a:t>THREE</a:t>
            </a:r>
            <a:endParaRPr lang="zh-CN" altLang="en-US" sz="1100" b="1" dirty="0">
              <a:solidFill>
                <a:srgbClr val="745948"/>
              </a:solidFill>
              <a:latin typeface="微软雅黑" pitchFamily="34" charset="-122"/>
              <a:ea typeface="微软雅黑" pitchFamily="34" charset="-122"/>
            </a:endParaRPr>
          </a:p>
        </p:txBody>
      </p:sp>
      <p:grpSp>
        <p:nvGrpSpPr>
          <p:cNvPr id="10" name="组合 9"/>
          <p:cNvGrpSpPr/>
          <p:nvPr/>
        </p:nvGrpSpPr>
        <p:grpSpPr>
          <a:xfrm>
            <a:off x="5511828" y="3028643"/>
            <a:ext cx="4148497" cy="1122580"/>
            <a:chOff x="4738331" y="2671104"/>
            <a:chExt cx="5283122" cy="1429609"/>
          </a:xfrm>
        </p:grpSpPr>
        <p:sp>
          <p:nvSpPr>
            <p:cNvPr id="11" name="矩形 10"/>
            <p:cNvSpPr/>
            <p:nvPr/>
          </p:nvSpPr>
          <p:spPr>
            <a:xfrm>
              <a:off x="4738331" y="2671104"/>
              <a:ext cx="3370806" cy="1058277"/>
            </a:xfrm>
            <a:prstGeom prst="rect">
              <a:avLst/>
            </a:prstGeom>
          </p:spPr>
          <p:txBody>
            <a:bodyPr wrap="none">
              <a:spAutoFit/>
            </a:bodyPr>
            <a:lstStyle/>
            <a:p>
              <a:r>
                <a:rPr kumimoji="1" lang="zh-CN" altLang="en-US" sz="4800" b="1" dirty="0">
                  <a:solidFill>
                    <a:srgbClr val="745948"/>
                  </a:solidFill>
                  <a:latin typeface="微软雅黑" pitchFamily="34" charset="-122"/>
                  <a:ea typeface="微软雅黑" pitchFamily="34" charset="-122"/>
                </a:rPr>
                <a:t>Add the title</a:t>
              </a:r>
            </a:p>
          </p:txBody>
        </p:sp>
        <p:sp>
          <p:nvSpPr>
            <p:cNvPr id="12" name="矩形 11"/>
            <p:cNvSpPr/>
            <p:nvPr/>
          </p:nvSpPr>
          <p:spPr>
            <a:xfrm>
              <a:off x="4748965" y="3676503"/>
              <a:ext cx="5272488" cy="424210"/>
            </a:xfrm>
            <a:prstGeom prst="rect">
              <a:avLst/>
            </a:prstGeom>
          </p:spPr>
          <p:txBody>
            <a:bodyPr wrap="square">
              <a:spAutoFit/>
            </a:bodyPr>
            <a:lstStyle/>
            <a:p>
              <a:pPr>
                <a:lnSpc>
                  <a:spcPct val="130000"/>
                </a:lnSpc>
              </a:pPr>
              <a:r>
                <a:rPr lang="zh-CN" altLang="en-US" sz="1333" dirty="0">
                  <a:solidFill>
                    <a:schemeClr val="bg1">
                      <a:lumMod val="65000"/>
                    </a:schemeClr>
                  </a:solidFill>
                  <a:latin typeface="微软雅黑" pitchFamily="34" charset="-122"/>
                  <a:ea typeface="微软雅黑" pitchFamily="34" charset="-122"/>
                </a:rPr>
                <a:t>Click here to add text content, such as keywords, some brief introductions, and more.</a:t>
              </a:r>
              <a:endParaRPr lang="en-US" altLang="zh-CN" sz="1333" dirty="0">
                <a:solidFill>
                  <a:schemeClr val="bg1">
                    <a:lumMod val="65000"/>
                  </a:schemeClr>
                </a:solidFill>
                <a:latin typeface="微软雅黑" pitchFamily="34" charset="-122"/>
                <a:ea typeface="微软雅黑" pitchFamily="34" charset="-122"/>
              </a:endParaRPr>
            </a:p>
          </p:txBody>
        </p:sp>
      </p:grpSp>
    </p:spTree>
    <p:extLst>
      <p:ext uri="{BB962C8B-B14F-4D97-AF65-F5344CB8AC3E}">
        <p14:creationId xmlns:p14="http://schemas.microsoft.com/office/powerpoint/2010/main" val="411665555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750"/>
                                        <p:tgtEl>
                                          <p:spTgt spid="13"/>
                                        </p:tgtEl>
                                      </p:cBhvr>
                                    </p:animEffect>
                                  </p:childTnLst>
                                </p:cTn>
                              </p:par>
                            </p:childTnLst>
                          </p:cTn>
                        </p:par>
                        <p:par>
                          <p:cTn id="8" fill="hold">
                            <p:stCondLst>
                              <p:cond delay="750"/>
                            </p:stCondLst>
                            <p:childTnLst>
                              <p:par>
                                <p:cTn id="9" presetID="2" presetClass="entr" presetSubtype="8" fill="hold" grpId="0" nodeType="after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anim calcmode="lin" valueType="num">
                                      <p:cBhvr>
                                        <p:cTn id="17" dur="500" fill="hold"/>
                                        <p:tgtEl>
                                          <p:spTgt spid="9"/>
                                        </p:tgtEl>
                                        <p:attrNameLst>
                                          <p:attrName>ppt_x</p:attrName>
                                        </p:attrNameLst>
                                      </p:cBhvr>
                                      <p:tavLst>
                                        <p:tav tm="0">
                                          <p:val>
                                            <p:strVal val="#ppt_x"/>
                                          </p:val>
                                        </p:tav>
                                        <p:tav tm="100000">
                                          <p:val>
                                            <p:strVal val="#ppt_x"/>
                                          </p:val>
                                        </p:tav>
                                      </p:tavLst>
                                    </p:anim>
                                    <p:anim calcmode="lin" valueType="num">
                                      <p:cBhvr>
                                        <p:cTn id="18" dur="5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1750"/>
                            </p:stCondLst>
                            <p:childTnLst>
                              <p:par>
                                <p:cTn id="20" presetID="2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79654" y="413534"/>
            <a:ext cx="9411629" cy="626186"/>
            <a:chOff x="1423196" y="574075"/>
            <a:chExt cx="9411629" cy="626186"/>
          </a:xfrm>
        </p:grpSpPr>
        <p:sp>
          <p:nvSpPr>
            <p:cNvPr id="11" name="Copyright Notice"/>
            <p:cNvSpPr>
              <a:spLocks/>
            </p:cNvSpPr>
            <p:nvPr/>
          </p:nvSpPr>
          <p:spPr bwMode="auto">
            <a:xfrm>
              <a:off x="4235161" y="574075"/>
              <a:ext cx="4094251" cy="434765"/>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45948"/>
                  </a:solidFill>
                  <a:latin typeface="微软雅黑" panose="020B0503020204020204" pitchFamily="34" charset="-122"/>
                  <a:ea typeface="微软雅黑" panose="020B0503020204020204" pitchFamily="34" charset="-122"/>
                </a:rPr>
                <a:t>Click to add the title text</a:t>
              </a:r>
              <a:endParaRPr lang="en-US" sz="2400" cap="small" dirty="0">
                <a:solidFill>
                  <a:srgbClr val="745948"/>
                </a:solidFill>
                <a:latin typeface="微软雅黑" panose="020B0503020204020204" pitchFamily="34" charset="-122"/>
                <a:ea typeface="微软雅黑" panose="020B0503020204020204" pitchFamily="34" charset="-122"/>
              </a:endParaRPr>
            </a:p>
          </p:txBody>
        </p:sp>
        <p:cxnSp>
          <p:nvCxnSpPr>
            <p:cNvPr id="4" name="直接连接符 3"/>
            <p:cNvCxnSpPr>
              <a:cxnSpLocks/>
            </p:cNvCxnSpPr>
            <p:nvPr/>
          </p:nvCxnSpPr>
          <p:spPr>
            <a:xfrm>
              <a:off x="1423196" y="1200261"/>
              <a:ext cx="9411629" cy="0"/>
            </a:xfrm>
            <a:prstGeom prst="line">
              <a:avLst/>
            </a:prstGeom>
            <a:ln>
              <a:solidFill>
                <a:srgbClr val="745948"/>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6527086" y="3029483"/>
            <a:ext cx="5027433" cy="3293926"/>
            <a:chOff x="4319972" y="1301377"/>
            <a:chExt cx="3492388" cy="2288179"/>
          </a:xfrm>
        </p:grpSpPr>
        <p:sp>
          <p:nvSpPr>
            <p:cNvPr id="7" name="Rectangle 24"/>
            <p:cNvSpPr>
              <a:spLocks noChangeArrowheads="1"/>
            </p:cNvSpPr>
            <p:nvPr/>
          </p:nvSpPr>
          <p:spPr bwMode="auto">
            <a:xfrm>
              <a:off x="5148064" y="1301377"/>
              <a:ext cx="2664296" cy="5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rPr>
                <a:t>Click to add the title text</a:t>
              </a:r>
              <a:endParaRPr lang="zh-CN" altLang="en-US" sz="1200" dirty="0">
                <a:solidFill>
                  <a:schemeClr val="bg1">
                    <a:lumMod val="50000"/>
                  </a:schemeClr>
                </a:solidFill>
              </a:endParaRPr>
            </a:p>
            <a:p>
              <a:pP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8" name="椭圆 7"/>
            <p:cNvSpPr/>
            <p:nvPr/>
          </p:nvSpPr>
          <p:spPr>
            <a:xfrm>
              <a:off x="4319972" y="1353899"/>
              <a:ext cx="504056" cy="504212"/>
            </a:xfrm>
            <a:prstGeom prst="ellipse">
              <a:avLst/>
            </a:prstGeom>
            <a:solidFill>
              <a:srgbClr val="A6A88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t>01</a:t>
              </a:r>
              <a:endParaRPr lang="zh-CN" altLang="en-US" sz="2800" dirty="0"/>
            </a:p>
          </p:txBody>
        </p:sp>
        <p:sp>
          <p:nvSpPr>
            <p:cNvPr id="9" name="Rectangle 24"/>
            <p:cNvSpPr>
              <a:spLocks noChangeArrowheads="1"/>
            </p:cNvSpPr>
            <p:nvPr/>
          </p:nvSpPr>
          <p:spPr bwMode="auto">
            <a:xfrm>
              <a:off x="5148064" y="2156406"/>
              <a:ext cx="2664296" cy="5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rPr>
                <a:t>Click to add the title text</a:t>
              </a:r>
              <a:endParaRPr lang="zh-CN" altLang="en-US" sz="1200" dirty="0">
                <a:solidFill>
                  <a:schemeClr val="bg1">
                    <a:lumMod val="50000"/>
                  </a:schemeClr>
                </a:solidFill>
              </a:endParaRPr>
            </a:p>
            <a:p>
              <a:pP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0" name="椭圆 9"/>
            <p:cNvSpPr/>
            <p:nvPr/>
          </p:nvSpPr>
          <p:spPr>
            <a:xfrm>
              <a:off x="4319972" y="2208930"/>
              <a:ext cx="504056" cy="504212"/>
            </a:xfrm>
            <a:prstGeom prst="ellipse">
              <a:avLst/>
            </a:prstGeom>
            <a:solidFill>
              <a:srgbClr val="74594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t>02</a:t>
              </a:r>
              <a:endParaRPr lang="zh-CN" altLang="en-US" sz="2800" dirty="0"/>
            </a:p>
          </p:txBody>
        </p:sp>
        <p:sp>
          <p:nvSpPr>
            <p:cNvPr id="12" name="Rectangle 24"/>
            <p:cNvSpPr>
              <a:spLocks noChangeArrowheads="1"/>
            </p:cNvSpPr>
            <p:nvPr/>
          </p:nvSpPr>
          <p:spPr bwMode="auto">
            <a:xfrm>
              <a:off x="5148064" y="3004808"/>
              <a:ext cx="2664296" cy="5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rPr>
                <a:t>Click to add the title text</a:t>
              </a:r>
              <a:endParaRPr lang="zh-CN" altLang="en-US" sz="1200" dirty="0">
                <a:solidFill>
                  <a:schemeClr val="bg1">
                    <a:lumMod val="50000"/>
                  </a:schemeClr>
                </a:solidFill>
              </a:endParaRPr>
            </a:p>
            <a:p>
              <a:pP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3" name="椭圆 12"/>
            <p:cNvSpPr/>
            <p:nvPr/>
          </p:nvSpPr>
          <p:spPr>
            <a:xfrm>
              <a:off x="4319972" y="3057331"/>
              <a:ext cx="504056" cy="504212"/>
            </a:xfrm>
            <a:prstGeom prst="ellipse">
              <a:avLst/>
            </a:prstGeom>
            <a:solidFill>
              <a:srgbClr val="D983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t>03</a:t>
              </a:r>
              <a:endParaRPr lang="zh-CN" altLang="en-US" sz="2800" dirty="0"/>
            </a:p>
          </p:txBody>
        </p:sp>
      </p:grpSp>
      <p:sp>
        <p:nvSpPr>
          <p:cNvPr id="16" name="文本框 60"/>
          <p:cNvSpPr>
            <a:spLocks noChangeArrowheads="1"/>
          </p:cNvSpPr>
          <p:nvPr/>
        </p:nvSpPr>
        <p:spPr bwMode="auto">
          <a:xfrm>
            <a:off x="6527086" y="1570828"/>
            <a:ext cx="5027433"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Click to add the title text</a:t>
            </a:r>
          </a:p>
          <a:p>
            <a:r>
              <a:rPr lang="en-US" altLang="en-US" sz="20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Click here to add you to the </a:t>
            </a:r>
            <a:endParaRPr lang="zh-CN" altLang="en-US" sz="20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20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Center of the narrative thought</a:t>
            </a:r>
          </a:p>
          <a:p>
            <a:endParaRPr lang="zh-CN" altLang="en-US" sz="2000" dirty="0">
              <a:solidFill>
                <a:schemeClr val="bg1">
                  <a:lumMod val="50000"/>
                </a:schemeClr>
              </a:solidFill>
              <a:sym typeface="Calibri" panose="020F0502020204030204" pitchFamily="34" charset="0"/>
            </a:endParaRPr>
          </a:p>
          <a:p>
            <a:endParaRPr lang="zh-CN" altLang="en-US" sz="2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16"/>
          <p:cNvSpPr/>
          <p:nvPr/>
        </p:nvSpPr>
        <p:spPr>
          <a:xfrm>
            <a:off x="822982" y="1716059"/>
            <a:ext cx="5310214" cy="4607350"/>
          </a:xfrm>
          <a:prstGeom prst="rect">
            <a:avLst/>
          </a:prstGeom>
          <a:blipFill dpi="0" rotWithShape="1">
            <a:blip r:embed="rId3"/>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prstClr val="white"/>
              </a:solidFill>
              <a:latin typeface="Calibri"/>
              <a:ea typeface="宋体"/>
            </a:endParaRPr>
          </a:p>
        </p:txBody>
      </p:sp>
    </p:spTree>
    <p:extLst>
      <p:ext uri="{BB962C8B-B14F-4D97-AF65-F5344CB8AC3E}">
        <p14:creationId xmlns:p14="http://schemas.microsoft.com/office/powerpoint/2010/main" val="66953098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42"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50"/>
                                        <p:tgtEl>
                                          <p:spTgt spid="16"/>
                                        </p:tgtEl>
                                      </p:cBhvr>
                                    </p:animEffect>
                                    <p:anim calcmode="lin" valueType="num">
                                      <p:cBhvr>
                                        <p:cTn id="20" dur="250" fill="hold"/>
                                        <p:tgtEl>
                                          <p:spTgt spid="16"/>
                                        </p:tgtEl>
                                        <p:attrNameLst>
                                          <p:attrName>ppt_x</p:attrName>
                                        </p:attrNameLst>
                                      </p:cBhvr>
                                      <p:tavLst>
                                        <p:tav tm="0">
                                          <p:val>
                                            <p:strVal val="#ppt_x"/>
                                          </p:val>
                                        </p:tav>
                                        <p:tav tm="100000">
                                          <p:val>
                                            <p:strVal val="#ppt_x"/>
                                          </p:val>
                                        </p:tav>
                                      </p:tavLst>
                                    </p:anim>
                                    <p:anim calcmode="lin" valueType="num">
                                      <p:cBhvr>
                                        <p:cTn id="21" dur="25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250" fill="hold"/>
                                        <p:tgtEl>
                                          <p:spTgt spid="17"/>
                                        </p:tgtEl>
                                        <p:attrNameLst>
                                          <p:attrName>ppt_x</p:attrName>
                                        </p:attrNameLst>
                                      </p:cBhvr>
                                      <p:tavLst>
                                        <p:tav tm="0">
                                          <p:val>
                                            <p:strVal val="#ppt_x"/>
                                          </p:val>
                                        </p:tav>
                                        <p:tav tm="100000">
                                          <p:val>
                                            <p:strVal val="#ppt_x"/>
                                          </p:val>
                                        </p:tav>
                                      </p:tavLst>
                                    </p:anim>
                                    <p:anim calcmode="lin" valueType="num">
                                      <p:cBhvr additive="base">
                                        <p:cTn id="26" dur="25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79654" y="413534"/>
            <a:ext cx="9411629" cy="626186"/>
            <a:chOff x="1423196" y="574075"/>
            <a:chExt cx="9411629" cy="626186"/>
          </a:xfrm>
        </p:grpSpPr>
        <p:sp>
          <p:nvSpPr>
            <p:cNvPr id="11" name="Copyright Notice"/>
            <p:cNvSpPr>
              <a:spLocks/>
            </p:cNvSpPr>
            <p:nvPr/>
          </p:nvSpPr>
          <p:spPr bwMode="auto">
            <a:xfrm>
              <a:off x="4235161" y="574075"/>
              <a:ext cx="3897303" cy="434765"/>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45948"/>
                  </a:solidFill>
                  <a:latin typeface="微软雅黑" panose="020B0503020204020204" pitchFamily="34" charset="-122"/>
                  <a:ea typeface="微软雅黑" panose="020B0503020204020204" pitchFamily="34" charset="-122"/>
                </a:rPr>
                <a:t>Click to add the title text</a:t>
              </a:r>
              <a:endParaRPr lang="en-US" sz="2400" cap="small" dirty="0">
                <a:solidFill>
                  <a:srgbClr val="745948"/>
                </a:solidFill>
                <a:latin typeface="微软雅黑" panose="020B0503020204020204" pitchFamily="34" charset="-122"/>
                <a:ea typeface="微软雅黑" panose="020B0503020204020204" pitchFamily="34" charset="-122"/>
              </a:endParaRPr>
            </a:p>
          </p:txBody>
        </p:sp>
        <p:cxnSp>
          <p:nvCxnSpPr>
            <p:cNvPr id="4" name="直接连接符 3"/>
            <p:cNvCxnSpPr>
              <a:cxnSpLocks/>
            </p:cNvCxnSpPr>
            <p:nvPr/>
          </p:nvCxnSpPr>
          <p:spPr>
            <a:xfrm>
              <a:off x="1423196" y="1200261"/>
              <a:ext cx="9411629" cy="0"/>
            </a:xfrm>
            <a:prstGeom prst="line">
              <a:avLst/>
            </a:prstGeom>
            <a:ln>
              <a:solidFill>
                <a:srgbClr val="745948"/>
              </a:solidFill>
            </a:ln>
          </p:spPr>
          <p:style>
            <a:lnRef idx="1">
              <a:schemeClr val="accent1"/>
            </a:lnRef>
            <a:fillRef idx="0">
              <a:schemeClr val="accent1"/>
            </a:fillRef>
            <a:effectRef idx="0">
              <a:schemeClr val="accent1"/>
            </a:effectRef>
            <a:fontRef idx="minor">
              <a:schemeClr val="tx1"/>
            </a:fontRef>
          </p:style>
        </p:cxnSp>
      </p:grpSp>
      <p:sp>
        <p:nvSpPr>
          <p:cNvPr id="6" name="TextBox 8"/>
          <p:cNvSpPr txBox="1"/>
          <p:nvPr/>
        </p:nvSpPr>
        <p:spPr>
          <a:xfrm>
            <a:off x="3437953" y="1970438"/>
            <a:ext cx="6689186" cy="861774"/>
          </a:xfrm>
          <a:prstGeom prst="rect">
            <a:avLst/>
          </a:prstGeom>
          <a:noFill/>
        </p:spPr>
        <p:txBody>
          <a:bodyPr wrap="square"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Click to enter the title</a:t>
            </a:r>
            <a:endParaRPr lang="en-US" altLang="zh-CN" b="1"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600" dirty="0">
                <a:solidFill>
                  <a:schemeClr val="bg1">
                    <a:lumMod val="50000"/>
                  </a:schemeClr>
                </a:solidFill>
                <a:latin typeface="微软雅黑" pitchFamily="34" charset="-122"/>
                <a:ea typeface="微软雅黑" pitchFamily="34" charset="-122"/>
              </a:rPr>
              <a:t>All icons are not in picture format, so you can edit, color change, and zoom in. The layout design is simple and practical, and all pages are animated.</a:t>
            </a:r>
          </a:p>
        </p:txBody>
      </p:sp>
      <p:sp>
        <p:nvSpPr>
          <p:cNvPr id="7" name="TextBox 9"/>
          <p:cNvSpPr txBox="1"/>
          <p:nvPr/>
        </p:nvSpPr>
        <p:spPr>
          <a:xfrm>
            <a:off x="3437953" y="3650429"/>
            <a:ext cx="6689186" cy="861774"/>
          </a:xfrm>
          <a:prstGeom prst="rect">
            <a:avLst/>
          </a:prstGeom>
          <a:noFill/>
        </p:spPr>
        <p:txBody>
          <a:bodyPr wrap="square"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Click to enter the title</a:t>
            </a:r>
            <a:endParaRPr lang="en-US" altLang="zh-CN" b="1"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rPr>
              <a:t>Beautiful dynamic cover, a variety of refined dynamic graphics, including a variety of logical diagrams, charts, footage mix, let you make</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Save time and effort.</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TextBox 10"/>
          <p:cNvSpPr txBox="1"/>
          <p:nvPr/>
        </p:nvSpPr>
        <p:spPr>
          <a:xfrm>
            <a:off x="3502403" y="5082691"/>
            <a:ext cx="6624736" cy="861774"/>
          </a:xfrm>
          <a:prstGeom prst="rect">
            <a:avLst/>
          </a:prstGeom>
          <a:noFill/>
        </p:spPr>
        <p:txBody>
          <a:bodyPr wrap="square"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Click to enter the title</a:t>
            </a:r>
            <a:endParaRPr lang="en-US" altLang="zh-CN" b="1" dirty="0">
              <a:solidFill>
                <a:schemeClr val="bg1">
                  <a:lumMod val="50000"/>
                </a:schemeClr>
              </a:solidFill>
              <a:latin typeface="微软雅黑" panose="020B0503020204020204" pitchFamily="34" charset="-122"/>
              <a:ea typeface="微软雅黑" panose="020B0503020204020204" pitchFamily="34" charset="-122"/>
            </a:endParaRPr>
          </a:p>
          <a:p>
            <a:pPr algn="just"/>
            <a:r>
              <a:rPr lang="zh-CN" altLang="en-US" sz="1600" dirty="0">
                <a:solidFill>
                  <a:schemeClr val="bg1">
                    <a:lumMod val="50000"/>
                  </a:schemeClr>
                </a:solidFill>
                <a:latin typeface="微软雅黑" pitchFamily="34" charset="-122"/>
                <a:ea typeface="微软雅黑" pitchFamily="34" charset="-122"/>
              </a:rPr>
              <a:t>The template has a cover page, foreword, catalog page, transition page, content page, let you start</a:t>
            </a:r>
            <a:r>
              <a:rPr lang="en-US" altLang="zh-CN" sz="1600" dirty="0">
                <a:solidFill>
                  <a:schemeClr val="bg1">
                    <a:lumMod val="50000"/>
                  </a:schemeClr>
                </a:solidFill>
                <a:latin typeface="微软雅黑" pitchFamily="34" charset="-122"/>
                <a:ea typeface="微软雅黑" pitchFamily="34" charset="-122"/>
              </a:rPr>
              <a:t>PPT</a:t>
            </a:r>
            <a:r>
              <a:rPr lang="zh-CN" altLang="en-US" sz="1600" dirty="0">
                <a:solidFill>
                  <a:schemeClr val="bg1">
                    <a:lumMod val="50000"/>
                  </a:schemeClr>
                </a:solidFill>
                <a:latin typeface="微软雅黑" pitchFamily="34" charset="-122"/>
                <a:ea typeface="微软雅黑" pitchFamily="34" charset="-122"/>
              </a:rPr>
              <a:t>Get organized and save time.</a:t>
            </a:r>
            <a:endParaRPr lang="en-US" altLang="zh-CN" sz="1600" dirty="0">
              <a:solidFill>
                <a:schemeClr val="bg1">
                  <a:lumMod val="50000"/>
                </a:schemeClr>
              </a:solidFill>
              <a:latin typeface="微软雅黑" pitchFamily="34" charset="-122"/>
              <a:ea typeface="微软雅黑" pitchFamily="34" charset="-122"/>
            </a:endParaRPr>
          </a:p>
        </p:txBody>
      </p:sp>
      <p:cxnSp>
        <p:nvCxnSpPr>
          <p:cNvPr id="9" name="直接连接符 8"/>
          <p:cNvCxnSpPr/>
          <p:nvPr/>
        </p:nvCxnSpPr>
        <p:spPr>
          <a:xfrm flipV="1">
            <a:off x="3437953" y="3253999"/>
            <a:ext cx="6689186" cy="26216"/>
          </a:xfrm>
          <a:prstGeom prst="line">
            <a:avLst/>
          </a:prstGeom>
          <a:noFill/>
          <a:ln w="9525" cap="flat" cmpd="sng" algn="ctr">
            <a:solidFill>
              <a:schemeClr val="bg1">
                <a:lumMod val="50000"/>
              </a:schemeClr>
            </a:solidFill>
            <a:prstDash val="dash"/>
          </a:ln>
          <a:effectLst/>
        </p:spPr>
      </p:cxnSp>
      <p:cxnSp>
        <p:nvCxnSpPr>
          <p:cNvPr id="10" name="直接连接符 9"/>
          <p:cNvCxnSpPr/>
          <p:nvPr/>
        </p:nvCxnSpPr>
        <p:spPr>
          <a:xfrm>
            <a:off x="3437953" y="4994774"/>
            <a:ext cx="6833202" cy="0"/>
          </a:xfrm>
          <a:prstGeom prst="line">
            <a:avLst/>
          </a:prstGeom>
          <a:noFill/>
          <a:ln w="9525" cap="flat" cmpd="sng" algn="ctr">
            <a:solidFill>
              <a:schemeClr val="bg1">
                <a:lumMod val="50000"/>
              </a:schemeClr>
            </a:solidFill>
            <a:prstDash val="dash"/>
          </a:ln>
          <a:effectLst/>
        </p:spPr>
      </p:cxnSp>
      <p:grpSp>
        <p:nvGrpSpPr>
          <p:cNvPr id="12" name="组合 11"/>
          <p:cNvGrpSpPr/>
          <p:nvPr/>
        </p:nvGrpSpPr>
        <p:grpSpPr>
          <a:xfrm>
            <a:off x="2350275" y="2133361"/>
            <a:ext cx="874557" cy="874557"/>
            <a:chOff x="5068579" y="1163938"/>
            <a:chExt cx="555066" cy="555066"/>
          </a:xfrm>
        </p:grpSpPr>
        <p:sp>
          <p:nvSpPr>
            <p:cNvPr id="13" name="椭圆 12"/>
            <p:cNvSpPr/>
            <p:nvPr/>
          </p:nvSpPr>
          <p:spPr>
            <a:xfrm>
              <a:off x="5068579" y="1163938"/>
              <a:ext cx="555066" cy="555066"/>
            </a:xfrm>
            <a:prstGeom prst="ellipse">
              <a:avLst/>
            </a:prstGeom>
            <a:solidFill>
              <a:srgbClr val="A6A88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4" name="Freeform 70"/>
            <p:cNvSpPr>
              <a:spLocks noEditPoints="1"/>
            </p:cNvSpPr>
            <p:nvPr/>
          </p:nvSpPr>
          <p:spPr bwMode="auto">
            <a:xfrm>
              <a:off x="5235099" y="1295926"/>
              <a:ext cx="242524" cy="290241"/>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2350329" y="3729502"/>
            <a:ext cx="873509" cy="873509"/>
            <a:chOff x="5068633" y="2251819"/>
            <a:chExt cx="554400" cy="554400"/>
          </a:xfrm>
        </p:grpSpPr>
        <p:sp>
          <p:nvSpPr>
            <p:cNvPr id="16" name="椭圆 15"/>
            <p:cNvSpPr/>
            <p:nvPr/>
          </p:nvSpPr>
          <p:spPr>
            <a:xfrm>
              <a:off x="5068633" y="2251819"/>
              <a:ext cx="554400" cy="554400"/>
            </a:xfrm>
            <a:prstGeom prst="ellipse">
              <a:avLst/>
            </a:prstGeom>
            <a:solidFill>
              <a:srgbClr val="7459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7" name="Freeform 72"/>
            <p:cNvSpPr>
              <a:spLocks noEditPoints="1"/>
            </p:cNvSpPr>
            <p:nvPr/>
          </p:nvSpPr>
          <p:spPr bwMode="auto">
            <a:xfrm>
              <a:off x="5180447" y="2343925"/>
              <a:ext cx="369521" cy="370187"/>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grpSp>
      <p:cxnSp>
        <p:nvCxnSpPr>
          <p:cNvPr id="18" name="直接连接符 17"/>
          <p:cNvCxnSpPr/>
          <p:nvPr/>
        </p:nvCxnSpPr>
        <p:spPr>
          <a:xfrm>
            <a:off x="3437953" y="6195591"/>
            <a:ext cx="6833202" cy="0"/>
          </a:xfrm>
          <a:prstGeom prst="line">
            <a:avLst/>
          </a:prstGeom>
          <a:noFill/>
          <a:ln w="9525" cap="flat" cmpd="sng" algn="ctr">
            <a:solidFill>
              <a:schemeClr val="bg1">
                <a:lumMod val="50000"/>
              </a:schemeClr>
            </a:solidFill>
            <a:prstDash val="dash"/>
          </a:ln>
          <a:effectLst/>
        </p:spPr>
      </p:cxnSp>
      <p:grpSp>
        <p:nvGrpSpPr>
          <p:cNvPr id="19" name="组合 18"/>
          <p:cNvGrpSpPr/>
          <p:nvPr/>
        </p:nvGrpSpPr>
        <p:grpSpPr>
          <a:xfrm>
            <a:off x="2350940" y="5129377"/>
            <a:ext cx="873509" cy="873509"/>
            <a:chOff x="3359567" y="4644517"/>
            <a:chExt cx="873509" cy="873509"/>
          </a:xfrm>
        </p:grpSpPr>
        <p:sp>
          <p:nvSpPr>
            <p:cNvPr id="20" name="椭圆 19"/>
            <p:cNvSpPr/>
            <p:nvPr/>
          </p:nvSpPr>
          <p:spPr>
            <a:xfrm>
              <a:off x="3359567" y="4644517"/>
              <a:ext cx="873509" cy="873509"/>
            </a:xfrm>
            <a:prstGeom prst="ellipse">
              <a:avLst/>
            </a:prstGeom>
            <a:solidFill>
              <a:srgbClr val="D983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1" name="Freeform 359"/>
            <p:cNvSpPr>
              <a:spLocks noChangeAspect="1" noEditPoints="1"/>
            </p:cNvSpPr>
            <p:nvPr/>
          </p:nvSpPr>
          <p:spPr bwMode="auto">
            <a:xfrm>
              <a:off x="3559649" y="4830139"/>
              <a:ext cx="460334" cy="502264"/>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lumMod val="95000"/>
              </a:schemeClr>
            </a:solidFill>
            <a:ln>
              <a:noFill/>
            </a:ln>
          </p:spPr>
          <p:txBody>
            <a:bodyPr vert="horz" wrap="square" lIns="121920" tIns="60960" rIns="121920" bIns="60960" numCol="1" anchor="t" anchorCtr="0" compatLnSpc="1">
              <a:prstTxWarp prst="textNoShape">
                <a:avLst/>
              </a:prstTxWarp>
            </a:bodyPr>
            <a:lstStyle/>
            <a:p>
              <a:endParaRPr lang="zh-CN" altLang="en-US" sz="2489">
                <a:solidFill>
                  <a:schemeClr val="tx1">
                    <a:lumMod val="75000"/>
                    <a:lumOff val="25000"/>
                  </a:schemeClr>
                </a:solidFill>
              </a:endParaRPr>
            </a:p>
          </p:txBody>
        </p:sp>
      </p:grpSp>
    </p:spTree>
    <p:extLst>
      <p:ext uri="{BB962C8B-B14F-4D97-AF65-F5344CB8AC3E}">
        <p14:creationId xmlns:p14="http://schemas.microsoft.com/office/powerpoint/2010/main" val="198602929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75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3250"/>
                            </p:stCondLst>
                            <p:childTnLst>
                              <p:par>
                                <p:cTn id="31" presetID="22" presetClass="entr" presetSubtype="8"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p:stCondLst>
                              <p:cond delay="3750"/>
                            </p:stCondLst>
                            <p:childTnLst>
                              <p:par>
                                <p:cTn id="35" presetID="10"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425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4750"/>
                            </p:stCondLst>
                            <p:childTnLst>
                              <p:par>
                                <p:cTn id="43" presetID="22" presetClass="entr" presetSubtype="8"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79654" y="413534"/>
            <a:ext cx="9411629" cy="626186"/>
            <a:chOff x="1423196" y="574075"/>
            <a:chExt cx="9411629" cy="626186"/>
          </a:xfrm>
        </p:grpSpPr>
        <p:sp>
          <p:nvSpPr>
            <p:cNvPr id="11" name="Copyright Notice"/>
            <p:cNvSpPr>
              <a:spLocks/>
            </p:cNvSpPr>
            <p:nvPr/>
          </p:nvSpPr>
          <p:spPr bwMode="auto">
            <a:xfrm>
              <a:off x="4235162" y="574075"/>
              <a:ext cx="4122386" cy="434765"/>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45948"/>
                  </a:solidFill>
                  <a:latin typeface="微软雅黑" panose="020B0503020204020204" pitchFamily="34" charset="-122"/>
                  <a:ea typeface="微软雅黑" panose="020B0503020204020204" pitchFamily="34" charset="-122"/>
                </a:rPr>
                <a:t>Click to add the title text</a:t>
              </a:r>
              <a:endParaRPr lang="en-US" sz="2400" cap="small" dirty="0">
                <a:solidFill>
                  <a:srgbClr val="745948"/>
                </a:solidFill>
                <a:latin typeface="微软雅黑" panose="020B0503020204020204" pitchFamily="34" charset="-122"/>
                <a:ea typeface="微软雅黑" panose="020B0503020204020204" pitchFamily="34" charset="-122"/>
              </a:endParaRPr>
            </a:p>
          </p:txBody>
        </p:sp>
        <p:cxnSp>
          <p:nvCxnSpPr>
            <p:cNvPr id="4" name="直接连接符 3"/>
            <p:cNvCxnSpPr>
              <a:cxnSpLocks/>
            </p:cNvCxnSpPr>
            <p:nvPr/>
          </p:nvCxnSpPr>
          <p:spPr>
            <a:xfrm>
              <a:off x="1423196" y="1200261"/>
              <a:ext cx="9411629" cy="0"/>
            </a:xfrm>
            <a:prstGeom prst="line">
              <a:avLst/>
            </a:prstGeom>
            <a:ln>
              <a:solidFill>
                <a:srgbClr val="745948"/>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1112152" y="2376541"/>
            <a:ext cx="10560130" cy="3838171"/>
            <a:chOff x="1283602" y="2469314"/>
            <a:chExt cx="10560130" cy="3838171"/>
          </a:xfrm>
        </p:grpSpPr>
        <p:grpSp>
          <p:nvGrpSpPr>
            <p:cNvPr id="7" name="Group 1"/>
            <p:cNvGrpSpPr/>
            <p:nvPr/>
          </p:nvGrpSpPr>
          <p:grpSpPr>
            <a:xfrm>
              <a:off x="1283602" y="2469314"/>
              <a:ext cx="4981423" cy="1523209"/>
              <a:chOff x="3300034" y="4572795"/>
              <a:chExt cx="7949035" cy="2430640"/>
            </a:xfrm>
          </p:grpSpPr>
          <p:sp>
            <p:nvSpPr>
              <p:cNvPr id="24" name="Oval 18"/>
              <p:cNvSpPr/>
              <p:nvPr/>
            </p:nvSpPr>
            <p:spPr bwMode="auto">
              <a:xfrm>
                <a:off x="3300034" y="4731555"/>
                <a:ext cx="1553227" cy="1553634"/>
              </a:xfrm>
              <a:prstGeom prst="ellipse">
                <a:avLst/>
              </a:prstGeom>
              <a:solidFill>
                <a:srgbClr val="A6A8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solidFill>
                    <a:schemeClr val="bg1">
                      <a:lumMod val="50000"/>
                    </a:schemeClr>
                  </a:solidFill>
                </a:endParaRPr>
              </a:p>
            </p:txBody>
          </p:sp>
          <p:sp>
            <p:nvSpPr>
              <p:cNvPr id="25" name="TextBox 23"/>
              <p:cNvSpPr txBox="1"/>
              <p:nvPr/>
            </p:nvSpPr>
            <p:spPr>
              <a:xfrm>
                <a:off x="4830579" y="4572795"/>
                <a:ext cx="5397883" cy="883976"/>
              </a:xfrm>
              <a:prstGeom prst="rect">
                <a:avLst/>
              </a:prstGeom>
              <a:noFill/>
            </p:spPr>
            <p:txBody>
              <a:bodyPr wrap="square" lIns="182843" tIns="91422" rIns="182843" bIns="91422" rtlCol="0">
                <a:spAutoFit/>
              </a:bodyPr>
              <a:lstStyle/>
              <a:p>
                <a:r>
                  <a:rPr lang="id-ID" sz="2400" b="1" dirty="0">
                    <a:solidFill>
                      <a:schemeClr val="bg1">
                        <a:lumMod val="50000"/>
                      </a:schemeClr>
                    </a:solidFill>
                    <a:latin typeface="Lato Regular"/>
                    <a:cs typeface="Lato Regular"/>
                  </a:rPr>
                  <a:t>ADVERTISING</a:t>
                </a:r>
                <a:endParaRPr lang="en-US" sz="2400" b="1" dirty="0">
                  <a:solidFill>
                    <a:schemeClr val="bg1">
                      <a:lumMod val="50000"/>
                    </a:schemeClr>
                  </a:solidFill>
                  <a:latin typeface="Lato Regular"/>
                  <a:cs typeface="Lato Regular"/>
                </a:endParaRPr>
              </a:p>
            </p:txBody>
          </p:sp>
          <p:sp>
            <p:nvSpPr>
              <p:cNvPr id="26" name="TextBox 24"/>
              <p:cNvSpPr txBox="1"/>
              <p:nvPr/>
            </p:nvSpPr>
            <p:spPr>
              <a:xfrm>
                <a:off x="4810307" y="5274715"/>
                <a:ext cx="6438762" cy="1728720"/>
              </a:xfrm>
              <a:prstGeom prst="rect">
                <a:avLst/>
              </a:prstGeom>
              <a:noFill/>
            </p:spPr>
            <p:txBody>
              <a:bodyPr wrap="square" lIns="219419" tIns="109710" rIns="219419" bIns="109710" rtlCol="0">
                <a:spAutoFit/>
              </a:bodyPr>
              <a:lstStyle/>
              <a:p>
                <a:r>
                  <a:rPr lang="en-US" sz="1400" dirty="0">
                    <a:solidFill>
                      <a:schemeClr val="bg1">
                        <a:lumMod val="50000"/>
                      </a:schemeClr>
                    </a:solidFill>
                    <a:latin typeface="Lato Light"/>
                    <a:ea typeface="Open Sans Light" panose="020B0306030504020204" pitchFamily="34" charset="0"/>
                    <a:cs typeface="Lato Light"/>
                  </a:rPr>
                  <a:t>Lorem Ipsum has two main statistical in methodologies are used in data analysis which summarizes data from a sample using indexes.</a:t>
                </a:r>
              </a:p>
            </p:txBody>
          </p:sp>
          <p:sp>
            <p:nvSpPr>
              <p:cNvPr id="27" name="AutoShape 19"/>
              <p:cNvSpPr>
                <a:spLocks/>
              </p:cNvSpPr>
              <p:nvPr/>
            </p:nvSpPr>
            <p:spPr bwMode="auto">
              <a:xfrm>
                <a:off x="3678988" y="5087942"/>
                <a:ext cx="758431" cy="758627"/>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101578" tIns="101578" rIns="101578" bIns="101578" anchor="ctr"/>
              <a:lstStyle/>
              <a:p>
                <a:pPr defTabSz="914195">
                  <a:defRPr/>
                </a:pPr>
                <a:endParaRPr lang="es-ES" sz="36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grpSp>
        <p:grpSp>
          <p:nvGrpSpPr>
            <p:cNvPr id="8" name="Group 2"/>
            <p:cNvGrpSpPr/>
            <p:nvPr/>
          </p:nvGrpSpPr>
          <p:grpSpPr>
            <a:xfrm>
              <a:off x="6862309" y="2493201"/>
              <a:ext cx="4981423" cy="1523209"/>
              <a:chOff x="13144537" y="4550115"/>
              <a:chExt cx="7949035" cy="2430640"/>
            </a:xfrm>
          </p:grpSpPr>
          <p:sp>
            <p:nvSpPr>
              <p:cNvPr id="20" name="Oval 40"/>
              <p:cNvSpPr/>
              <p:nvPr/>
            </p:nvSpPr>
            <p:spPr bwMode="auto">
              <a:xfrm>
                <a:off x="13144537" y="4708875"/>
                <a:ext cx="1553227" cy="1553634"/>
              </a:xfrm>
              <a:prstGeom prst="ellipse">
                <a:avLst/>
              </a:prstGeom>
              <a:solidFill>
                <a:srgbClr val="74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solidFill>
                    <a:schemeClr val="bg1">
                      <a:lumMod val="50000"/>
                    </a:schemeClr>
                  </a:solidFill>
                </a:endParaRPr>
              </a:p>
            </p:txBody>
          </p:sp>
          <p:sp>
            <p:nvSpPr>
              <p:cNvPr id="21" name="TextBox 19"/>
              <p:cNvSpPr txBox="1"/>
              <p:nvPr/>
            </p:nvSpPr>
            <p:spPr>
              <a:xfrm>
                <a:off x="14675084" y="4550115"/>
                <a:ext cx="4557150" cy="883976"/>
              </a:xfrm>
              <a:prstGeom prst="rect">
                <a:avLst/>
              </a:prstGeom>
              <a:noFill/>
            </p:spPr>
            <p:txBody>
              <a:bodyPr wrap="square" lIns="182843" tIns="91422" rIns="182843" bIns="91422" rtlCol="0">
                <a:spAutoFit/>
              </a:bodyPr>
              <a:lstStyle/>
              <a:p>
                <a:r>
                  <a:rPr lang="id-ID" sz="2400" b="1" dirty="0">
                    <a:solidFill>
                      <a:schemeClr val="bg1">
                        <a:lumMod val="50000"/>
                      </a:schemeClr>
                    </a:solidFill>
                    <a:latin typeface="Lato Regular"/>
                    <a:cs typeface="Lato Regular"/>
                  </a:rPr>
                  <a:t>SEO ANALYSIS</a:t>
                </a:r>
                <a:endParaRPr lang="en-US" sz="2400" b="1" dirty="0">
                  <a:solidFill>
                    <a:schemeClr val="bg1">
                      <a:lumMod val="50000"/>
                    </a:schemeClr>
                  </a:solidFill>
                  <a:latin typeface="Lato Regular"/>
                  <a:cs typeface="Lato Regular"/>
                </a:endParaRPr>
              </a:p>
            </p:txBody>
          </p:sp>
          <p:sp>
            <p:nvSpPr>
              <p:cNvPr id="22" name="TextBox 20"/>
              <p:cNvSpPr txBox="1"/>
              <p:nvPr/>
            </p:nvSpPr>
            <p:spPr>
              <a:xfrm>
                <a:off x="14654810" y="5252035"/>
                <a:ext cx="6438762" cy="1728720"/>
              </a:xfrm>
              <a:prstGeom prst="rect">
                <a:avLst/>
              </a:prstGeom>
              <a:noFill/>
            </p:spPr>
            <p:txBody>
              <a:bodyPr wrap="square" lIns="219419" tIns="109710" rIns="219419" bIns="109710" rtlCol="0">
                <a:spAutoFit/>
              </a:bodyPr>
              <a:lstStyle/>
              <a:p>
                <a:r>
                  <a:rPr lang="en-US" sz="1400" dirty="0">
                    <a:solidFill>
                      <a:schemeClr val="bg1">
                        <a:lumMod val="50000"/>
                      </a:schemeClr>
                    </a:solidFill>
                    <a:latin typeface="Lato Light"/>
                    <a:ea typeface="Open Sans Light" panose="020B0306030504020204" pitchFamily="34" charset="0"/>
                    <a:cs typeface="Lato Light"/>
                  </a:rPr>
                  <a:t>Lorem Ipsum has two main statistical in methodologies are used in data analysis which summarizes data from a sample using indexes.</a:t>
                </a:r>
              </a:p>
            </p:txBody>
          </p:sp>
          <p:sp>
            <p:nvSpPr>
              <p:cNvPr id="23" name="Freeform 169"/>
              <p:cNvSpPr>
                <a:spLocks noChangeArrowheads="1"/>
              </p:cNvSpPr>
              <p:nvPr/>
            </p:nvSpPr>
            <p:spPr bwMode="auto">
              <a:xfrm>
                <a:off x="13512862" y="5105358"/>
                <a:ext cx="784765" cy="627812"/>
              </a:xfrm>
              <a:custGeom>
                <a:avLst/>
                <a:gdLst>
                  <a:gd name="T0" fmla="*/ 478 w 487"/>
                  <a:gd name="T1" fmla="*/ 9 h 390"/>
                  <a:gd name="T2" fmla="*/ 478 w 487"/>
                  <a:gd name="T3" fmla="*/ 9 h 390"/>
                  <a:gd name="T4" fmla="*/ 372 w 487"/>
                  <a:gd name="T5" fmla="*/ 195 h 390"/>
                  <a:gd name="T6" fmla="*/ 345 w 487"/>
                  <a:gd name="T7" fmla="*/ 195 h 390"/>
                  <a:gd name="T8" fmla="*/ 292 w 487"/>
                  <a:gd name="T9" fmla="*/ 150 h 390"/>
                  <a:gd name="T10" fmla="*/ 274 w 487"/>
                  <a:gd name="T11" fmla="*/ 150 h 390"/>
                  <a:gd name="T12" fmla="*/ 194 w 487"/>
                  <a:gd name="T13" fmla="*/ 266 h 390"/>
                  <a:gd name="T14" fmla="*/ 177 w 487"/>
                  <a:gd name="T15" fmla="*/ 266 h 390"/>
                  <a:gd name="T16" fmla="*/ 141 w 487"/>
                  <a:gd name="T17" fmla="*/ 239 h 390"/>
                  <a:gd name="T18" fmla="*/ 123 w 487"/>
                  <a:gd name="T19" fmla="*/ 239 h 390"/>
                  <a:gd name="T20" fmla="*/ 8 w 487"/>
                  <a:gd name="T21" fmla="*/ 381 h 390"/>
                  <a:gd name="T22" fmla="*/ 8 w 487"/>
                  <a:gd name="T23" fmla="*/ 389 h 390"/>
                  <a:gd name="T24" fmla="*/ 486 w 487"/>
                  <a:gd name="T25" fmla="*/ 389 h 390"/>
                  <a:gd name="T26" fmla="*/ 486 w 487"/>
                  <a:gd name="T27" fmla="*/ 9 h 390"/>
                  <a:gd name="T28" fmla="*/ 478 w 487"/>
                  <a:gd name="T29"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solidFill>
                    <a:schemeClr val="bg1">
                      <a:lumMod val="50000"/>
                    </a:schemeClr>
                  </a:solidFill>
                </a:endParaRPr>
              </a:p>
            </p:txBody>
          </p:sp>
        </p:grpSp>
        <p:grpSp>
          <p:nvGrpSpPr>
            <p:cNvPr id="9" name="Group 3"/>
            <p:cNvGrpSpPr/>
            <p:nvPr/>
          </p:nvGrpSpPr>
          <p:grpSpPr>
            <a:xfrm>
              <a:off x="1283602" y="4760389"/>
              <a:ext cx="4981423" cy="1523209"/>
              <a:chOff x="3300034" y="8228741"/>
              <a:chExt cx="7949035" cy="2430640"/>
            </a:xfrm>
          </p:grpSpPr>
          <p:sp>
            <p:nvSpPr>
              <p:cNvPr id="16" name="Oval 48"/>
              <p:cNvSpPr/>
              <p:nvPr/>
            </p:nvSpPr>
            <p:spPr bwMode="auto">
              <a:xfrm>
                <a:off x="3300034" y="8387501"/>
                <a:ext cx="1553227" cy="1553635"/>
              </a:xfrm>
              <a:prstGeom prst="ellipse">
                <a:avLst/>
              </a:prstGeom>
              <a:solidFill>
                <a:srgbClr val="D98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solidFill>
                    <a:schemeClr val="bg1">
                      <a:lumMod val="50000"/>
                    </a:schemeClr>
                  </a:solidFill>
                </a:endParaRPr>
              </a:p>
            </p:txBody>
          </p:sp>
          <p:sp>
            <p:nvSpPr>
              <p:cNvPr id="17" name="TextBox 15"/>
              <p:cNvSpPr txBox="1"/>
              <p:nvPr/>
            </p:nvSpPr>
            <p:spPr>
              <a:xfrm>
                <a:off x="4830581" y="8228741"/>
                <a:ext cx="4966972" cy="883975"/>
              </a:xfrm>
              <a:prstGeom prst="rect">
                <a:avLst/>
              </a:prstGeom>
              <a:noFill/>
            </p:spPr>
            <p:txBody>
              <a:bodyPr wrap="square" lIns="182843" tIns="91422" rIns="182843" bIns="91422" rtlCol="0">
                <a:spAutoFit/>
              </a:bodyPr>
              <a:lstStyle/>
              <a:p>
                <a:r>
                  <a:rPr lang="id-ID" sz="2400" b="1" dirty="0">
                    <a:solidFill>
                      <a:schemeClr val="bg1">
                        <a:lumMod val="50000"/>
                      </a:schemeClr>
                    </a:solidFill>
                    <a:latin typeface="Lato Regular"/>
                    <a:cs typeface="Lato Regular"/>
                  </a:rPr>
                  <a:t>DELIVERY</a:t>
                </a:r>
                <a:endParaRPr lang="en-US" sz="2400" b="1" dirty="0">
                  <a:solidFill>
                    <a:schemeClr val="bg1">
                      <a:lumMod val="50000"/>
                    </a:schemeClr>
                  </a:solidFill>
                  <a:latin typeface="Lato Regular"/>
                  <a:cs typeface="Lato Regular"/>
                </a:endParaRPr>
              </a:p>
            </p:txBody>
          </p:sp>
          <p:sp>
            <p:nvSpPr>
              <p:cNvPr id="18" name="TextBox 16"/>
              <p:cNvSpPr txBox="1"/>
              <p:nvPr/>
            </p:nvSpPr>
            <p:spPr>
              <a:xfrm>
                <a:off x="4810307" y="8930661"/>
                <a:ext cx="6438762" cy="1728720"/>
              </a:xfrm>
              <a:prstGeom prst="rect">
                <a:avLst/>
              </a:prstGeom>
              <a:noFill/>
            </p:spPr>
            <p:txBody>
              <a:bodyPr wrap="square" lIns="219419" tIns="109710" rIns="219419" bIns="109710" rtlCol="0">
                <a:spAutoFit/>
              </a:bodyPr>
              <a:lstStyle/>
              <a:p>
                <a:r>
                  <a:rPr lang="en-US" sz="1400" dirty="0">
                    <a:solidFill>
                      <a:schemeClr val="bg1">
                        <a:lumMod val="50000"/>
                      </a:schemeClr>
                    </a:solidFill>
                    <a:latin typeface="Lato Light"/>
                    <a:ea typeface="Open Sans Light" panose="020B0306030504020204" pitchFamily="34" charset="0"/>
                    <a:cs typeface="Lato Light"/>
                  </a:rPr>
                  <a:t>Lorem Ipsum has two main statistical in methodologies are used in data analysis which summarizes data from a sample using indexes.</a:t>
                </a:r>
              </a:p>
            </p:txBody>
          </p:sp>
          <p:sp>
            <p:nvSpPr>
              <p:cNvPr id="19" name="AutoShape 124"/>
              <p:cNvSpPr>
                <a:spLocks noChangeAspect="1"/>
              </p:cNvSpPr>
              <p:nvPr/>
            </p:nvSpPr>
            <p:spPr bwMode="auto">
              <a:xfrm flipH="1">
                <a:off x="3733796" y="8872008"/>
                <a:ext cx="773296" cy="630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p:spPr>
            <p:txBody>
              <a:bodyPr lIns="101578" tIns="101578" rIns="101578" bIns="101578" anchor="ctr"/>
              <a:lstStyle/>
              <a:p>
                <a:pPr defTabSz="914195">
                  <a:defRPr/>
                </a:pPr>
                <a:endParaRPr lang="es-ES" sz="36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grpSp>
        <p:grpSp>
          <p:nvGrpSpPr>
            <p:cNvPr id="10" name="Group 4"/>
            <p:cNvGrpSpPr/>
            <p:nvPr/>
          </p:nvGrpSpPr>
          <p:grpSpPr>
            <a:xfrm>
              <a:off x="6862309" y="4784276"/>
              <a:ext cx="4981423" cy="1523209"/>
              <a:chOff x="13144537" y="8206061"/>
              <a:chExt cx="7949035" cy="2430640"/>
            </a:xfrm>
          </p:grpSpPr>
          <p:sp>
            <p:nvSpPr>
              <p:cNvPr id="12" name="Oval 54"/>
              <p:cNvSpPr/>
              <p:nvPr/>
            </p:nvSpPr>
            <p:spPr bwMode="auto">
              <a:xfrm>
                <a:off x="13144537" y="8364819"/>
                <a:ext cx="1553227" cy="1553634"/>
              </a:xfrm>
              <a:prstGeom prst="ellipse">
                <a:avLst/>
              </a:prstGeom>
              <a:solidFill>
                <a:srgbClr val="A6A8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solidFill>
                    <a:schemeClr val="bg1">
                      <a:lumMod val="50000"/>
                    </a:schemeClr>
                  </a:solidFill>
                </a:endParaRPr>
              </a:p>
            </p:txBody>
          </p:sp>
          <p:sp>
            <p:nvSpPr>
              <p:cNvPr id="13" name="TextBox 11"/>
              <p:cNvSpPr txBox="1"/>
              <p:nvPr/>
            </p:nvSpPr>
            <p:spPr>
              <a:xfrm>
                <a:off x="14675084" y="8206061"/>
                <a:ext cx="5691126" cy="883975"/>
              </a:xfrm>
              <a:prstGeom prst="rect">
                <a:avLst/>
              </a:prstGeom>
              <a:noFill/>
            </p:spPr>
            <p:txBody>
              <a:bodyPr wrap="square" lIns="182843" tIns="91422" rIns="182843" bIns="91422" rtlCol="0">
                <a:spAutoFit/>
              </a:bodyPr>
              <a:lstStyle/>
              <a:p>
                <a:r>
                  <a:rPr lang="id-ID" sz="2400" b="1" dirty="0">
                    <a:solidFill>
                      <a:schemeClr val="bg1">
                        <a:lumMod val="50000"/>
                      </a:schemeClr>
                    </a:solidFill>
                    <a:latin typeface="Lato Regular"/>
                    <a:cs typeface="Lato Regular"/>
                  </a:rPr>
                  <a:t>PUBLIC RELATIONS</a:t>
                </a:r>
                <a:endParaRPr lang="en-US" sz="2400" b="1" dirty="0">
                  <a:solidFill>
                    <a:schemeClr val="bg1">
                      <a:lumMod val="50000"/>
                    </a:schemeClr>
                  </a:solidFill>
                  <a:latin typeface="Lato Regular"/>
                  <a:cs typeface="Lato Regular"/>
                </a:endParaRPr>
              </a:p>
            </p:txBody>
          </p:sp>
          <p:sp>
            <p:nvSpPr>
              <p:cNvPr id="14" name="TextBox 12"/>
              <p:cNvSpPr txBox="1"/>
              <p:nvPr/>
            </p:nvSpPr>
            <p:spPr>
              <a:xfrm>
                <a:off x="14654810" y="8907981"/>
                <a:ext cx="6438762" cy="1728720"/>
              </a:xfrm>
              <a:prstGeom prst="rect">
                <a:avLst/>
              </a:prstGeom>
              <a:noFill/>
            </p:spPr>
            <p:txBody>
              <a:bodyPr wrap="square" lIns="219419" tIns="109710" rIns="219419" bIns="109710" rtlCol="0">
                <a:spAutoFit/>
              </a:bodyPr>
              <a:lstStyle/>
              <a:p>
                <a:r>
                  <a:rPr lang="en-US" sz="1400" dirty="0">
                    <a:solidFill>
                      <a:schemeClr val="bg1">
                        <a:lumMod val="50000"/>
                      </a:schemeClr>
                    </a:solidFill>
                    <a:latin typeface="Lato Light"/>
                    <a:ea typeface="Open Sans Light" panose="020B0306030504020204" pitchFamily="34" charset="0"/>
                    <a:cs typeface="Lato Light"/>
                  </a:rPr>
                  <a:t>Lorem Ipsum has two main statistical in methodologies are used in data analysis which summarizes data from a sample using indexes.</a:t>
                </a:r>
              </a:p>
            </p:txBody>
          </p:sp>
          <p:sp>
            <p:nvSpPr>
              <p:cNvPr id="15" name="AutoShape 82"/>
              <p:cNvSpPr>
                <a:spLocks/>
              </p:cNvSpPr>
              <p:nvPr/>
            </p:nvSpPr>
            <p:spPr bwMode="auto">
              <a:xfrm>
                <a:off x="13621410" y="8827448"/>
                <a:ext cx="630772" cy="630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101578" tIns="101578" rIns="101578" bIns="101578" anchor="ctr"/>
              <a:lstStyle/>
              <a:p>
                <a:pPr defTabSz="914195">
                  <a:defRPr/>
                </a:pPr>
                <a:endParaRPr lang="es-ES" sz="36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grpSp>
      </p:grpSp>
    </p:spTree>
    <p:extLst>
      <p:ext uri="{BB962C8B-B14F-4D97-AF65-F5344CB8AC3E}">
        <p14:creationId xmlns:p14="http://schemas.microsoft.com/office/powerpoint/2010/main" val="4118407718"/>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79654" y="413534"/>
            <a:ext cx="9411629" cy="626186"/>
            <a:chOff x="1423196" y="574075"/>
            <a:chExt cx="9411629" cy="626186"/>
          </a:xfrm>
        </p:grpSpPr>
        <p:sp>
          <p:nvSpPr>
            <p:cNvPr id="11" name="Copyright Notice"/>
            <p:cNvSpPr>
              <a:spLocks/>
            </p:cNvSpPr>
            <p:nvPr/>
          </p:nvSpPr>
          <p:spPr bwMode="auto">
            <a:xfrm>
              <a:off x="4235162" y="574075"/>
              <a:ext cx="4122386" cy="434765"/>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45948"/>
                  </a:solidFill>
                  <a:latin typeface="微软雅黑" panose="020B0503020204020204" pitchFamily="34" charset="-122"/>
                  <a:ea typeface="微软雅黑" panose="020B0503020204020204" pitchFamily="34" charset="-122"/>
                </a:rPr>
                <a:t>Click to add the title text</a:t>
              </a:r>
              <a:endParaRPr lang="en-US" sz="2400" cap="small" dirty="0">
                <a:solidFill>
                  <a:srgbClr val="745948"/>
                </a:solidFill>
                <a:latin typeface="微软雅黑" panose="020B0503020204020204" pitchFamily="34" charset="-122"/>
                <a:ea typeface="微软雅黑" panose="020B0503020204020204" pitchFamily="34" charset="-122"/>
              </a:endParaRPr>
            </a:p>
          </p:txBody>
        </p:sp>
        <p:cxnSp>
          <p:nvCxnSpPr>
            <p:cNvPr id="4" name="直接连接符 3"/>
            <p:cNvCxnSpPr>
              <a:cxnSpLocks/>
            </p:cNvCxnSpPr>
            <p:nvPr/>
          </p:nvCxnSpPr>
          <p:spPr>
            <a:xfrm>
              <a:off x="1423196" y="1200261"/>
              <a:ext cx="9411629" cy="0"/>
            </a:xfrm>
            <a:prstGeom prst="line">
              <a:avLst/>
            </a:prstGeom>
            <a:ln>
              <a:solidFill>
                <a:srgbClr val="745948"/>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1364740" y="1901372"/>
            <a:ext cx="9651204" cy="4530813"/>
            <a:chOff x="3657600" y="945299"/>
            <a:chExt cx="7080125" cy="3323806"/>
          </a:xfrm>
        </p:grpSpPr>
        <p:sp>
          <p:nvSpPr>
            <p:cNvPr id="36" name="Rectangle 4"/>
            <p:cNvSpPr/>
            <p:nvPr/>
          </p:nvSpPr>
          <p:spPr>
            <a:xfrm>
              <a:off x="7278476" y="945299"/>
              <a:ext cx="3459249" cy="2592459"/>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
            <p:cNvSpPr/>
            <p:nvPr/>
          </p:nvSpPr>
          <p:spPr>
            <a:xfrm>
              <a:off x="3660006" y="1047750"/>
              <a:ext cx="1750194" cy="414499"/>
            </a:xfrm>
            <a:prstGeom prst="rect">
              <a:avLst/>
            </a:prstGeom>
            <a:solidFill>
              <a:srgbClr val="A6A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Open Sans Light" pitchFamily="34" charset="0"/>
                  <a:ea typeface="Open Sans Light" pitchFamily="34" charset="0"/>
                  <a:cs typeface="Open Sans Light" pitchFamily="34" charset="0"/>
                </a:rPr>
                <a:t>Determination</a:t>
              </a:r>
            </a:p>
          </p:txBody>
        </p:sp>
        <p:sp>
          <p:nvSpPr>
            <p:cNvPr id="38" name="Rectangle 6"/>
            <p:cNvSpPr/>
            <p:nvPr/>
          </p:nvSpPr>
          <p:spPr>
            <a:xfrm>
              <a:off x="3660006" y="1462249"/>
              <a:ext cx="2588394" cy="414499"/>
            </a:xfrm>
            <a:prstGeom prst="rect">
              <a:avLst/>
            </a:prstGeom>
            <a:solidFill>
              <a:srgbClr val="74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Competing Competitor</a:t>
              </a:r>
            </a:p>
          </p:txBody>
        </p:sp>
        <p:sp>
          <p:nvSpPr>
            <p:cNvPr id="39" name="Rectangle 8"/>
            <p:cNvSpPr/>
            <p:nvPr/>
          </p:nvSpPr>
          <p:spPr>
            <a:xfrm>
              <a:off x="3657600" y="1881249"/>
              <a:ext cx="2440806" cy="414499"/>
            </a:xfrm>
            <a:prstGeom prst="rect">
              <a:avLst/>
            </a:prstGeom>
            <a:solidFill>
              <a:srgbClr val="D98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Personal Class Action</a:t>
              </a:r>
            </a:p>
          </p:txBody>
        </p:sp>
        <p:sp>
          <p:nvSpPr>
            <p:cNvPr id="40" name="Rectangle 9"/>
            <p:cNvSpPr/>
            <p:nvPr/>
          </p:nvSpPr>
          <p:spPr>
            <a:xfrm>
              <a:off x="3657600" y="2295748"/>
              <a:ext cx="2286000" cy="414499"/>
            </a:xfrm>
            <a:prstGeom prst="rect">
              <a:avLst/>
            </a:prstGeom>
            <a:solidFill>
              <a:srgbClr val="A6A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Good Performance</a:t>
              </a:r>
            </a:p>
          </p:txBody>
        </p:sp>
        <p:sp>
          <p:nvSpPr>
            <p:cNvPr id="41" name="Rectangle 10"/>
            <p:cNvSpPr/>
            <p:nvPr/>
          </p:nvSpPr>
          <p:spPr>
            <a:xfrm>
              <a:off x="3660006" y="2708760"/>
              <a:ext cx="2438400" cy="414499"/>
            </a:xfrm>
            <a:prstGeom prst="rect">
              <a:avLst/>
            </a:prstGeom>
            <a:solidFill>
              <a:srgbClr val="74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Durability and Energy</a:t>
              </a:r>
            </a:p>
          </p:txBody>
        </p:sp>
        <p:sp>
          <p:nvSpPr>
            <p:cNvPr id="42" name="Rectangle 11"/>
            <p:cNvSpPr/>
            <p:nvPr/>
          </p:nvSpPr>
          <p:spPr>
            <a:xfrm>
              <a:off x="3660006" y="3123259"/>
              <a:ext cx="3121794" cy="414499"/>
            </a:xfrm>
            <a:prstGeom prst="rect">
              <a:avLst/>
            </a:prstGeom>
            <a:solidFill>
              <a:srgbClr val="D98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Advanced Level Clash Action</a:t>
              </a:r>
            </a:p>
          </p:txBody>
        </p:sp>
        <p:sp>
          <p:nvSpPr>
            <p:cNvPr id="43" name="Text Box 10"/>
            <p:cNvSpPr txBox="1">
              <a:spLocks noChangeArrowheads="1"/>
            </p:cNvSpPr>
            <p:nvPr/>
          </p:nvSpPr>
          <p:spPr bwMode="auto">
            <a:xfrm>
              <a:off x="3660006" y="3761089"/>
              <a:ext cx="2438400" cy="508016"/>
            </a:xfrm>
            <a:prstGeom prst="rect">
              <a:avLst/>
            </a:prstGeom>
            <a:noFill/>
            <a:ln w="9525">
              <a:noFill/>
              <a:miter lim="800000"/>
              <a:headEnd/>
              <a:tailEnd/>
            </a:ln>
          </p:spPr>
          <p:txBody>
            <a:bodyPr wrap="square" lIns="45720" tIns="22860" rIns="45720" bIns="22860">
              <a:spAutoFit/>
            </a:bodyPr>
            <a:lstStyle/>
            <a:p>
              <a:pPr defTabSz="1088232"/>
              <a:r>
                <a:rPr lang="en-US" sz="1200" b="1" dirty="0">
                  <a:solidFill>
                    <a:schemeClr val="bg1">
                      <a:lumMod val="50000"/>
                    </a:schemeClr>
                  </a:solidFill>
                  <a:latin typeface="Open Sans" pitchFamily="34" charset="0"/>
                  <a:ea typeface="Open Sans" pitchFamily="34" charset="0"/>
                  <a:cs typeface="Open Sans" pitchFamily="34" charset="0"/>
                </a:rPr>
                <a:t>Third Party</a:t>
              </a:r>
            </a:p>
            <a:p>
              <a:pPr defTabSz="1088232"/>
              <a:endParaRPr lang="en-US" sz="900" b="1" dirty="0">
                <a:solidFill>
                  <a:schemeClr val="bg1">
                    <a:lumMod val="50000"/>
                  </a:schemeClr>
                </a:solidFill>
                <a:latin typeface="Open Sans" pitchFamily="34" charset="0"/>
                <a:ea typeface="Open Sans" pitchFamily="34" charset="0"/>
                <a:cs typeface="Open Sans" pitchFamily="34" charset="0"/>
              </a:endParaRPr>
            </a:p>
            <a:p>
              <a:pPr defTabSz="1088232"/>
              <a:r>
                <a:rPr lang="en-US" sz="1050" dirty="0" err="1">
                  <a:solidFill>
                    <a:schemeClr val="bg1">
                      <a:lumMod val="50000"/>
                    </a:schemeClr>
                  </a:solidFill>
                  <a:latin typeface="Open Sans" pitchFamily="34" charset="0"/>
                  <a:ea typeface="Open Sans" pitchFamily="34" charset="0"/>
                  <a:cs typeface="Open Sans" pitchFamily="34" charset="0"/>
                </a:rPr>
                <a:t>Nullam</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eu</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tempor</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purus</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Nunc</a:t>
              </a:r>
              <a:r>
                <a:rPr lang="en-US" sz="1050" dirty="0">
                  <a:solidFill>
                    <a:schemeClr val="bg1">
                      <a:lumMod val="50000"/>
                    </a:schemeClr>
                  </a:solidFill>
                  <a:latin typeface="Open Sans" pitchFamily="34" charset="0"/>
                  <a:ea typeface="Open Sans" pitchFamily="34" charset="0"/>
                  <a:cs typeface="Open Sans" pitchFamily="34" charset="0"/>
                </a:rPr>
                <a:t> a </a:t>
              </a:r>
              <a:r>
                <a:rPr lang="en-US" sz="1050" dirty="0" err="1">
                  <a:solidFill>
                    <a:schemeClr val="bg1">
                      <a:lumMod val="50000"/>
                    </a:schemeClr>
                  </a:solidFill>
                  <a:latin typeface="Open Sans" pitchFamily="34" charset="0"/>
                  <a:ea typeface="Open Sans" pitchFamily="34" charset="0"/>
                  <a:cs typeface="Open Sans" pitchFamily="34" charset="0"/>
                </a:rPr>
                <a:t>leo</a:t>
              </a:r>
              <a:r>
                <a:rPr lang="en-US" sz="1050" dirty="0">
                  <a:solidFill>
                    <a:schemeClr val="bg1">
                      <a:lumMod val="50000"/>
                    </a:schemeClr>
                  </a:solidFill>
                  <a:latin typeface="Open Sans" pitchFamily="34" charset="0"/>
                  <a:ea typeface="Open Sans" pitchFamily="34" charset="0"/>
                  <a:cs typeface="Open Sans" pitchFamily="34" charset="0"/>
                </a:rPr>
                <a:t> magna, sit </a:t>
              </a:r>
              <a:r>
                <a:rPr lang="en-US" sz="1050" dirty="0" err="1">
                  <a:solidFill>
                    <a:schemeClr val="bg1">
                      <a:lumMod val="50000"/>
                    </a:schemeClr>
                  </a:solidFill>
                  <a:latin typeface="Open Sans" pitchFamily="34" charset="0"/>
                  <a:ea typeface="Open Sans" pitchFamily="34" charset="0"/>
                  <a:cs typeface="Open Sans" pitchFamily="34" charset="0"/>
                </a:rPr>
                <a:t>amet</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consequat</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risus</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Etiam</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faucibus</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tortor</a:t>
              </a:r>
              <a:r>
                <a:rPr lang="en-US" sz="1050" dirty="0">
                  <a:solidFill>
                    <a:schemeClr val="bg1">
                      <a:lumMod val="50000"/>
                    </a:schemeClr>
                  </a:solidFill>
                  <a:latin typeface="Open Sans" pitchFamily="34" charset="0"/>
                  <a:ea typeface="Open Sans" pitchFamily="34" charset="0"/>
                  <a:cs typeface="Open Sans" pitchFamily="34" charset="0"/>
                </a:rPr>
                <a:t>. </a:t>
              </a:r>
            </a:p>
          </p:txBody>
        </p:sp>
        <p:sp>
          <p:nvSpPr>
            <p:cNvPr id="44" name="Text Box 10"/>
            <p:cNvSpPr txBox="1">
              <a:spLocks noChangeArrowheads="1"/>
            </p:cNvSpPr>
            <p:nvPr/>
          </p:nvSpPr>
          <p:spPr bwMode="auto">
            <a:xfrm>
              <a:off x="7278476" y="3744594"/>
              <a:ext cx="2438400" cy="508016"/>
            </a:xfrm>
            <a:prstGeom prst="rect">
              <a:avLst/>
            </a:prstGeom>
            <a:noFill/>
            <a:ln w="9525">
              <a:noFill/>
              <a:miter lim="800000"/>
              <a:headEnd/>
              <a:tailEnd/>
            </a:ln>
          </p:spPr>
          <p:txBody>
            <a:bodyPr wrap="square" lIns="45720" tIns="22860" rIns="45720" bIns="22860">
              <a:spAutoFit/>
            </a:bodyPr>
            <a:lstStyle/>
            <a:p>
              <a:pPr defTabSz="1088232"/>
              <a:r>
                <a:rPr lang="en-US" sz="1200" b="1" dirty="0">
                  <a:solidFill>
                    <a:schemeClr val="bg1">
                      <a:lumMod val="50000"/>
                    </a:schemeClr>
                  </a:solidFill>
                  <a:latin typeface="Open Sans" pitchFamily="34" charset="0"/>
                  <a:ea typeface="Open Sans" pitchFamily="34" charset="0"/>
                  <a:cs typeface="Open Sans" pitchFamily="34" charset="0"/>
                </a:rPr>
                <a:t>Quite Technology</a:t>
              </a:r>
            </a:p>
            <a:p>
              <a:pPr defTabSz="1088232"/>
              <a:endParaRPr lang="en-US" sz="900" b="1" dirty="0">
                <a:solidFill>
                  <a:schemeClr val="bg1">
                    <a:lumMod val="50000"/>
                  </a:schemeClr>
                </a:solidFill>
                <a:latin typeface="Open Sans" pitchFamily="34" charset="0"/>
                <a:ea typeface="Open Sans" pitchFamily="34" charset="0"/>
                <a:cs typeface="Open Sans" pitchFamily="34" charset="0"/>
              </a:endParaRPr>
            </a:p>
            <a:p>
              <a:pPr defTabSz="1088232"/>
              <a:r>
                <a:rPr lang="en-US" sz="1050" dirty="0" err="1">
                  <a:solidFill>
                    <a:schemeClr val="bg1">
                      <a:lumMod val="50000"/>
                    </a:schemeClr>
                  </a:solidFill>
                  <a:latin typeface="Open Sans" pitchFamily="34" charset="0"/>
                  <a:ea typeface="Open Sans" pitchFamily="34" charset="0"/>
                  <a:cs typeface="Open Sans" pitchFamily="34" charset="0"/>
                </a:rPr>
                <a:t>Nullam</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eu</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tempor</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purus</a:t>
              </a:r>
              <a:r>
                <a:rPr lang="en-US" sz="1050" dirty="0">
                  <a:solidFill>
                    <a:schemeClr val="bg1">
                      <a:lumMod val="50000"/>
                    </a:schemeClr>
                  </a:solidFill>
                  <a:latin typeface="Open Sans" pitchFamily="34" charset="0"/>
                  <a:ea typeface="Open Sans" pitchFamily="34" charset="0"/>
                  <a:cs typeface="Open Sans" pitchFamily="34" charset="0"/>
                </a:rPr>
                <a:t>. Nunc a </a:t>
              </a:r>
              <a:r>
                <a:rPr lang="en-US" sz="1050" dirty="0" err="1">
                  <a:solidFill>
                    <a:schemeClr val="bg1">
                      <a:lumMod val="50000"/>
                    </a:schemeClr>
                  </a:solidFill>
                  <a:latin typeface="Open Sans" pitchFamily="34" charset="0"/>
                  <a:ea typeface="Open Sans" pitchFamily="34" charset="0"/>
                  <a:cs typeface="Open Sans" pitchFamily="34" charset="0"/>
                </a:rPr>
                <a:t>leo</a:t>
              </a:r>
              <a:r>
                <a:rPr lang="en-US" sz="1050" dirty="0">
                  <a:solidFill>
                    <a:schemeClr val="bg1">
                      <a:lumMod val="50000"/>
                    </a:schemeClr>
                  </a:solidFill>
                  <a:latin typeface="Open Sans" pitchFamily="34" charset="0"/>
                  <a:ea typeface="Open Sans" pitchFamily="34" charset="0"/>
                  <a:cs typeface="Open Sans" pitchFamily="34" charset="0"/>
                </a:rPr>
                <a:t> magna, sit </a:t>
              </a:r>
              <a:r>
                <a:rPr lang="en-US" sz="1050" dirty="0" err="1">
                  <a:solidFill>
                    <a:schemeClr val="bg1">
                      <a:lumMod val="50000"/>
                    </a:schemeClr>
                  </a:solidFill>
                  <a:latin typeface="Open Sans" pitchFamily="34" charset="0"/>
                  <a:ea typeface="Open Sans" pitchFamily="34" charset="0"/>
                  <a:cs typeface="Open Sans" pitchFamily="34" charset="0"/>
                </a:rPr>
                <a:t>amet</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consequat</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risus</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Etiam</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faucibus</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tortor</a:t>
              </a:r>
              <a:r>
                <a:rPr lang="en-US" sz="1050" dirty="0">
                  <a:solidFill>
                    <a:schemeClr val="bg1">
                      <a:lumMod val="50000"/>
                    </a:schemeClr>
                  </a:solidFill>
                  <a:latin typeface="Open Sans" pitchFamily="34" charset="0"/>
                  <a:ea typeface="Open Sans" pitchFamily="34" charset="0"/>
                  <a:cs typeface="Open Sans" pitchFamily="34" charset="0"/>
                </a:rPr>
                <a:t>. </a:t>
              </a:r>
            </a:p>
          </p:txBody>
        </p:sp>
      </p:grpSp>
    </p:spTree>
    <p:extLst>
      <p:ext uri="{BB962C8B-B14F-4D97-AF65-F5344CB8AC3E}">
        <p14:creationId xmlns:p14="http://schemas.microsoft.com/office/powerpoint/2010/main" val="385419322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41" name="矩形 40"/>
          <p:cNvSpPr/>
          <p:nvPr/>
        </p:nvSpPr>
        <p:spPr>
          <a:xfrm>
            <a:off x="4657497" y="1253288"/>
            <a:ext cx="2846390" cy="1476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zh-CN" sz="3600" dirty="0">
                <a:solidFill>
                  <a:srgbClr val="745948"/>
                </a:solidFill>
                <a:latin typeface="微软雅黑" panose="020B0503020204020204" pitchFamily="34" charset="-122"/>
                <a:ea typeface="微软雅黑" panose="020B0503020204020204" pitchFamily="34" charset="-122"/>
              </a:rPr>
              <a:t>DIRECTORY</a:t>
            </a:r>
            <a:endParaRPr lang="zh-CN" altLang="en-US" sz="3600" dirty="0">
              <a:solidFill>
                <a:srgbClr val="745948"/>
              </a:solidFill>
              <a:latin typeface="微软雅黑" panose="020B0503020204020204" pitchFamily="34" charset="-122"/>
              <a:ea typeface="微软雅黑" panose="020B0503020204020204" pitchFamily="34" charset="-122"/>
            </a:endParaRPr>
          </a:p>
        </p:txBody>
      </p:sp>
      <p:sp>
        <p:nvSpPr>
          <p:cNvPr id="42" name="文本框 3"/>
          <p:cNvSpPr txBox="1"/>
          <p:nvPr/>
        </p:nvSpPr>
        <p:spPr>
          <a:xfrm>
            <a:off x="2393196" y="3073837"/>
            <a:ext cx="3084507" cy="523220"/>
          </a:xfrm>
          <a:prstGeom prst="rect">
            <a:avLst/>
          </a:prstGeom>
          <a:noFill/>
          <a:ln w="28575">
            <a:solidFill>
              <a:srgbClr val="745948"/>
            </a:solidFill>
          </a:ln>
        </p:spPr>
        <p:txBody>
          <a:bodyPr wrap="square" rtlCol="0">
            <a:spAutoFit/>
          </a:bodyPr>
          <a:lstStyle/>
          <a:p>
            <a:r>
              <a:rPr kumimoji="1" lang="en-US" altLang="zh-CN" sz="2800" dirty="0">
                <a:solidFill>
                  <a:schemeClr val="bg1">
                    <a:lumMod val="50000"/>
                  </a:schemeClr>
                </a:solidFill>
                <a:latin typeface="微软雅黑" pitchFamily="34" charset="-122"/>
                <a:ea typeface="微软雅黑" pitchFamily="34" charset="-122"/>
              </a:rPr>
              <a:t>1</a:t>
            </a:r>
            <a:r>
              <a:rPr kumimoji="1" lang="zh-CN" altLang="en-US" sz="2800" dirty="0">
                <a:solidFill>
                  <a:schemeClr val="bg1">
                    <a:lumMod val="50000"/>
                  </a:schemeClr>
                </a:solidFill>
                <a:latin typeface="微软雅黑" pitchFamily="34" charset="-122"/>
                <a:ea typeface="微软雅黑" pitchFamily="34" charset="-122"/>
              </a:rPr>
              <a:t>  Add the title</a:t>
            </a:r>
          </a:p>
        </p:txBody>
      </p:sp>
      <p:sp>
        <p:nvSpPr>
          <p:cNvPr id="43" name="文本框 4"/>
          <p:cNvSpPr txBox="1"/>
          <p:nvPr/>
        </p:nvSpPr>
        <p:spPr>
          <a:xfrm>
            <a:off x="2393196" y="4401570"/>
            <a:ext cx="3084510" cy="523220"/>
          </a:xfrm>
          <a:prstGeom prst="rect">
            <a:avLst/>
          </a:prstGeom>
          <a:noFill/>
          <a:ln w="28575">
            <a:solidFill>
              <a:srgbClr val="A6A881"/>
            </a:solidFill>
          </a:ln>
        </p:spPr>
        <p:txBody>
          <a:bodyPr wrap="square" rtlCol="0">
            <a:spAutoFit/>
          </a:bodyPr>
          <a:lstStyle/>
          <a:p>
            <a:r>
              <a:rPr kumimoji="1" lang="en-US" altLang="zh-CN" sz="2800" dirty="0">
                <a:solidFill>
                  <a:schemeClr val="bg1">
                    <a:lumMod val="50000"/>
                  </a:schemeClr>
                </a:solidFill>
                <a:latin typeface="微软雅黑" pitchFamily="34" charset="-122"/>
                <a:ea typeface="微软雅黑" pitchFamily="34" charset="-122"/>
              </a:rPr>
              <a:t>2 </a:t>
            </a:r>
            <a:r>
              <a:rPr kumimoji="1" lang="zh-CN" altLang="en-US" sz="2800" dirty="0">
                <a:solidFill>
                  <a:schemeClr val="bg1">
                    <a:lumMod val="50000"/>
                  </a:schemeClr>
                </a:solidFill>
                <a:latin typeface="微软雅黑" pitchFamily="34" charset="-122"/>
                <a:ea typeface="微软雅黑" pitchFamily="34" charset="-122"/>
              </a:rPr>
              <a:t>Add the title</a:t>
            </a:r>
          </a:p>
        </p:txBody>
      </p:sp>
      <p:sp>
        <p:nvSpPr>
          <p:cNvPr id="44" name="矩形 43"/>
          <p:cNvSpPr/>
          <p:nvPr/>
        </p:nvSpPr>
        <p:spPr>
          <a:xfrm>
            <a:off x="2393195" y="3615619"/>
            <a:ext cx="3294637" cy="789127"/>
          </a:xfrm>
          <a:prstGeom prst="rect">
            <a:avLst/>
          </a:prstGeom>
        </p:spPr>
        <p:txBody>
          <a:bodyPr wrap="square">
            <a:spAutoFit/>
          </a:bodyPr>
          <a:lstStyle/>
          <a:p>
            <a:pPr>
              <a:lnSpc>
                <a:spcPct val="130000"/>
              </a:lnSpc>
            </a:pPr>
            <a:r>
              <a:rPr lang="zh-CN" altLang="en-US" sz="1200" dirty="0">
                <a:solidFill>
                  <a:schemeClr val="bg1">
                    <a:lumMod val="65000"/>
                  </a:schemeClr>
                </a:solidFill>
                <a:latin typeface="微软雅黑" pitchFamily="34" charset="-122"/>
                <a:ea typeface="微软雅黑" pitchFamily="34" charset="-122"/>
              </a:rPr>
              <a:t>Click here to add text content, such as keywords, some simple, such as keywords, some simple introduction and so on.</a:t>
            </a:r>
          </a:p>
        </p:txBody>
      </p:sp>
      <p:sp>
        <p:nvSpPr>
          <p:cNvPr id="45" name="矩形 44"/>
          <p:cNvSpPr/>
          <p:nvPr/>
        </p:nvSpPr>
        <p:spPr>
          <a:xfrm>
            <a:off x="2393196" y="4919411"/>
            <a:ext cx="3294636" cy="789127"/>
          </a:xfrm>
          <a:prstGeom prst="rect">
            <a:avLst/>
          </a:prstGeom>
        </p:spPr>
        <p:txBody>
          <a:bodyPr wrap="square">
            <a:spAutoFit/>
          </a:bodyPr>
          <a:lstStyle/>
          <a:p>
            <a:pPr>
              <a:lnSpc>
                <a:spcPct val="130000"/>
              </a:lnSpc>
            </a:pPr>
            <a:r>
              <a:rPr lang="zh-CN" altLang="en-US" sz="1200" dirty="0">
                <a:solidFill>
                  <a:schemeClr val="bg1">
                    <a:lumMod val="65000"/>
                  </a:schemeClr>
                </a:solidFill>
                <a:latin typeface="微软雅黑" pitchFamily="34" charset="-122"/>
                <a:ea typeface="微软雅黑" pitchFamily="34" charset="-122"/>
              </a:rPr>
              <a:t>Click here to add text content, such as keywords, some simple, such as keywords, some simple introduction and so on.</a:t>
            </a:r>
          </a:p>
        </p:txBody>
      </p:sp>
      <p:sp>
        <p:nvSpPr>
          <p:cNvPr id="46" name="文本框 7"/>
          <p:cNvSpPr txBox="1"/>
          <p:nvPr/>
        </p:nvSpPr>
        <p:spPr>
          <a:xfrm>
            <a:off x="6502580" y="3073837"/>
            <a:ext cx="3368523" cy="523220"/>
          </a:xfrm>
          <a:prstGeom prst="rect">
            <a:avLst/>
          </a:prstGeom>
          <a:noFill/>
          <a:ln w="28575">
            <a:solidFill>
              <a:srgbClr val="D98360"/>
            </a:solidFill>
          </a:ln>
        </p:spPr>
        <p:txBody>
          <a:bodyPr wrap="square" rtlCol="0">
            <a:spAutoFit/>
          </a:bodyPr>
          <a:lstStyle/>
          <a:p>
            <a:r>
              <a:rPr kumimoji="1" lang="en-US" altLang="zh-CN" sz="2800" dirty="0">
                <a:solidFill>
                  <a:schemeClr val="bg1">
                    <a:lumMod val="50000"/>
                  </a:schemeClr>
                </a:solidFill>
                <a:latin typeface="微软雅黑" pitchFamily="34" charset="-122"/>
                <a:ea typeface="微软雅黑" pitchFamily="34" charset="-122"/>
              </a:rPr>
              <a:t>3 </a:t>
            </a:r>
            <a:r>
              <a:rPr kumimoji="1" lang="zh-CN" altLang="en-US" sz="2800" dirty="0">
                <a:solidFill>
                  <a:schemeClr val="bg1">
                    <a:lumMod val="50000"/>
                  </a:schemeClr>
                </a:solidFill>
                <a:latin typeface="微软雅黑" pitchFamily="34" charset="-122"/>
                <a:ea typeface="微软雅黑" pitchFamily="34" charset="-122"/>
              </a:rPr>
              <a:t>Add the title</a:t>
            </a:r>
          </a:p>
        </p:txBody>
      </p:sp>
      <p:sp>
        <p:nvSpPr>
          <p:cNvPr id="47" name="文本框 8"/>
          <p:cNvSpPr txBox="1"/>
          <p:nvPr/>
        </p:nvSpPr>
        <p:spPr>
          <a:xfrm>
            <a:off x="6502580" y="4341524"/>
            <a:ext cx="3368523" cy="523220"/>
          </a:xfrm>
          <a:prstGeom prst="rect">
            <a:avLst/>
          </a:prstGeom>
          <a:noFill/>
          <a:ln w="28575">
            <a:solidFill>
              <a:srgbClr val="745948"/>
            </a:solidFill>
          </a:ln>
        </p:spPr>
        <p:txBody>
          <a:bodyPr wrap="square" rtlCol="0">
            <a:spAutoFit/>
          </a:bodyPr>
          <a:lstStyle/>
          <a:p>
            <a:r>
              <a:rPr kumimoji="1" lang="en-US" altLang="zh-CN" sz="2800" dirty="0">
                <a:solidFill>
                  <a:schemeClr val="bg1">
                    <a:lumMod val="50000"/>
                  </a:schemeClr>
                </a:solidFill>
                <a:latin typeface="微软雅黑" pitchFamily="34" charset="-122"/>
                <a:ea typeface="微软雅黑" pitchFamily="34" charset="-122"/>
              </a:rPr>
              <a:t>4  </a:t>
            </a:r>
            <a:r>
              <a:rPr kumimoji="1" lang="zh-CN" altLang="en-US" sz="2800" dirty="0">
                <a:solidFill>
                  <a:schemeClr val="bg1">
                    <a:lumMod val="50000"/>
                  </a:schemeClr>
                </a:solidFill>
                <a:latin typeface="微软雅黑" pitchFamily="34" charset="-122"/>
                <a:ea typeface="微软雅黑" pitchFamily="34" charset="-122"/>
              </a:rPr>
              <a:t>Add the title</a:t>
            </a:r>
          </a:p>
        </p:txBody>
      </p:sp>
      <p:sp>
        <p:nvSpPr>
          <p:cNvPr id="48" name="矩形 47"/>
          <p:cNvSpPr/>
          <p:nvPr/>
        </p:nvSpPr>
        <p:spPr>
          <a:xfrm>
            <a:off x="6502580" y="3584601"/>
            <a:ext cx="3569888" cy="789127"/>
          </a:xfrm>
          <a:prstGeom prst="rect">
            <a:avLst/>
          </a:prstGeom>
        </p:spPr>
        <p:txBody>
          <a:bodyPr wrap="square">
            <a:spAutoFit/>
          </a:bodyPr>
          <a:lstStyle/>
          <a:p>
            <a:pPr>
              <a:lnSpc>
                <a:spcPct val="130000"/>
              </a:lnSpc>
            </a:pPr>
            <a:r>
              <a:rPr lang="zh-CN" altLang="en-US" sz="1200" dirty="0">
                <a:solidFill>
                  <a:schemeClr val="bg1">
                    <a:lumMod val="65000"/>
                  </a:schemeClr>
                </a:solidFill>
                <a:latin typeface="微软雅黑" pitchFamily="34" charset="-122"/>
                <a:ea typeface="微软雅黑" pitchFamily="34" charset="-122"/>
              </a:rPr>
              <a:t>Click here to add text content, such as keywords, some simple, such as keywords, some simple introduction and so on.</a:t>
            </a:r>
          </a:p>
        </p:txBody>
      </p:sp>
      <p:sp>
        <p:nvSpPr>
          <p:cNvPr id="49" name="矩形 48"/>
          <p:cNvSpPr/>
          <p:nvPr/>
        </p:nvSpPr>
        <p:spPr>
          <a:xfrm>
            <a:off x="6502580" y="4859365"/>
            <a:ext cx="3569888" cy="789127"/>
          </a:xfrm>
          <a:prstGeom prst="rect">
            <a:avLst/>
          </a:prstGeom>
        </p:spPr>
        <p:txBody>
          <a:bodyPr wrap="square">
            <a:spAutoFit/>
          </a:bodyPr>
          <a:lstStyle/>
          <a:p>
            <a:pPr>
              <a:lnSpc>
                <a:spcPct val="130000"/>
              </a:lnSpc>
            </a:pPr>
            <a:r>
              <a:rPr lang="zh-CN" altLang="en-US" sz="1200" dirty="0">
                <a:solidFill>
                  <a:schemeClr val="bg1">
                    <a:lumMod val="65000"/>
                  </a:schemeClr>
                </a:solidFill>
                <a:latin typeface="微软雅黑" pitchFamily="34" charset="-122"/>
                <a:ea typeface="微软雅黑" pitchFamily="34" charset="-122"/>
              </a:rPr>
              <a:t>Click here to add text content, such as keywords, some simple, such as keywords, some simple introduction and so on.</a:t>
            </a:r>
          </a:p>
        </p:txBody>
      </p:sp>
    </p:spTree>
    <p:extLst>
      <p:ext uri="{BB962C8B-B14F-4D97-AF65-F5344CB8AC3E}">
        <p14:creationId xmlns:p14="http://schemas.microsoft.com/office/powerpoint/2010/main" val="80480406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750"/>
                                        <p:tgtEl>
                                          <p:spTgt spid="1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750"/>
                                        <p:tgtEl>
                                          <p:spTgt spid="41"/>
                                        </p:tgtEl>
                                      </p:cBhvr>
                                    </p:animEffect>
                                    <p:anim calcmode="lin" valueType="num">
                                      <p:cBhvr>
                                        <p:cTn id="12" dur="750" fill="hold"/>
                                        <p:tgtEl>
                                          <p:spTgt spid="41"/>
                                        </p:tgtEl>
                                        <p:attrNameLst>
                                          <p:attrName>ppt_x</p:attrName>
                                        </p:attrNameLst>
                                      </p:cBhvr>
                                      <p:tavLst>
                                        <p:tav tm="0">
                                          <p:val>
                                            <p:strVal val="#ppt_x"/>
                                          </p:val>
                                        </p:tav>
                                        <p:tav tm="100000">
                                          <p:val>
                                            <p:strVal val="#ppt_x"/>
                                          </p:val>
                                        </p:tav>
                                      </p:tavLst>
                                    </p:anim>
                                    <p:anim calcmode="lin" valueType="num">
                                      <p:cBhvr>
                                        <p:cTn id="13" dur="750" fill="hold"/>
                                        <p:tgtEl>
                                          <p:spTgt spid="4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250"/>
                                        <p:tgtEl>
                                          <p:spTgt spid="42"/>
                                        </p:tgtEl>
                                      </p:cBhvr>
                                    </p:animEffect>
                                    <p:anim calcmode="lin" valueType="num">
                                      <p:cBhvr>
                                        <p:cTn id="18" dur="250" fill="hold"/>
                                        <p:tgtEl>
                                          <p:spTgt spid="42"/>
                                        </p:tgtEl>
                                        <p:attrNameLst>
                                          <p:attrName>ppt_x</p:attrName>
                                        </p:attrNameLst>
                                      </p:cBhvr>
                                      <p:tavLst>
                                        <p:tav tm="0">
                                          <p:val>
                                            <p:strVal val="#ppt_x"/>
                                          </p:val>
                                        </p:tav>
                                        <p:tav tm="100000">
                                          <p:val>
                                            <p:strVal val="#ppt_x"/>
                                          </p:val>
                                        </p:tav>
                                      </p:tavLst>
                                    </p:anim>
                                    <p:anim calcmode="lin" valueType="num">
                                      <p:cBhvr>
                                        <p:cTn id="19" dur="250" fill="hold"/>
                                        <p:tgtEl>
                                          <p:spTgt spid="42"/>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250"/>
                                        <p:tgtEl>
                                          <p:spTgt spid="43"/>
                                        </p:tgtEl>
                                      </p:cBhvr>
                                    </p:animEffect>
                                    <p:anim calcmode="lin" valueType="num">
                                      <p:cBhvr>
                                        <p:cTn id="24" dur="250" fill="hold"/>
                                        <p:tgtEl>
                                          <p:spTgt spid="43"/>
                                        </p:tgtEl>
                                        <p:attrNameLst>
                                          <p:attrName>ppt_x</p:attrName>
                                        </p:attrNameLst>
                                      </p:cBhvr>
                                      <p:tavLst>
                                        <p:tav tm="0">
                                          <p:val>
                                            <p:strVal val="#ppt_x"/>
                                          </p:val>
                                        </p:tav>
                                        <p:tav tm="100000">
                                          <p:val>
                                            <p:strVal val="#ppt_x"/>
                                          </p:val>
                                        </p:tav>
                                      </p:tavLst>
                                    </p:anim>
                                    <p:anim calcmode="lin" valueType="num">
                                      <p:cBhvr>
                                        <p:cTn id="25" dur="250" fill="hold"/>
                                        <p:tgtEl>
                                          <p:spTgt spid="4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250"/>
                                        <p:tgtEl>
                                          <p:spTgt spid="44"/>
                                        </p:tgtEl>
                                      </p:cBhvr>
                                    </p:animEffect>
                                    <p:anim calcmode="lin" valueType="num">
                                      <p:cBhvr>
                                        <p:cTn id="30" dur="250" fill="hold"/>
                                        <p:tgtEl>
                                          <p:spTgt spid="44"/>
                                        </p:tgtEl>
                                        <p:attrNameLst>
                                          <p:attrName>ppt_x</p:attrName>
                                        </p:attrNameLst>
                                      </p:cBhvr>
                                      <p:tavLst>
                                        <p:tav tm="0">
                                          <p:val>
                                            <p:strVal val="#ppt_x"/>
                                          </p:val>
                                        </p:tav>
                                        <p:tav tm="100000">
                                          <p:val>
                                            <p:strVal val="#ppt_x"/>
                                          </p:val>
                                        </p:tav>
                                      </p:tavLst>
                                    </p:anim>
                                    <p:anim calcmode="lin" valueType="num">
                                      <p:cBhvr>
                                        <p:cTn id="31" dur="250" fill="hold"/>
                                        <p:tgtEl>
                                          <p:spTgt spid="44"/>
                                        </p:tgtEl>
                                        <p:attrNameLst>
                                          <p:attrName>ppt_y</p:attrName>
                                        </p:attrNameLst>
                                      </p:cBhvr>
                                      <p:tavLst>
                                        <p:tav tm="0">
                                          <p:val>
                                            <p:strVal val="#ppt_y+.1"/>
                                          </p:val>
                                        </p:tav>
                                        <p:tav tm="100000">
                                          <p:val>
                                            <p:strVal val="#ppt_y"/>
                                          </p:val>
                                        </p:tav>
                                      </p:tavLst>
                                    </p:anim>
                                  </p:childTnLst>
                                </p:cTn>
                              </p:par>
                            </p:childTnLst>
                          </p:cTn>
                        </p:par>
                        <p:par>
                          <p:cTn id="32" fill="hold">
                            <p:stCondLst>
                              <p:cond delay="225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250"/>
                                        <p:tgtEl>
                                          <p:spTgt spid="45"/>
                                        </p:tgtEl>
                                      </p:cBhvr>
                                    </p:animEffect>
                                    <p:anim calcmode="lin" valueType="num">
                                      <p:cBhvr>
                                        <p:cTn id="36" dur="250" fill="hold"/>
                                        <p:tgtEl>
                                          <p:spTgt spid="45"/>
                                        </p:tgtEl>
                                        <p:attrNameLst>
                                          <p:attrName>ppt_x</p:attrName>
                                        </p:attrNameLst>
                                      </p:cBhvr>
                                      <p:tavLst>
                                        <p:tav tm="0">
                                          <p:val>
                                            <p:strVal val="#ppt_x"/>
                                          </p:val>
                                        </p:tav>
                                        <p:tav tm="100000">
                                          <p:val>
                                            <p:strVal val="#ppt_x"/>
                                          </p:val>
                                        </p:tav>
                                      </p:tavLst>
                                    </p:anim>
                                    <p:anim calcmode="lin" valueType="num">
                                      <p:cBhvr>
                                        <p:cTn id="37" dur="25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250"/>
                                        <p:tgtEl>
                                          <p:spTgt spid="46"/>
                                        </p:tgtEl>
                                      </p:cBhvr>
                                    </p:animEffect>
                                    <p:anim calcmode="lin" valueType="num">
                                      <p:cBhvr>
                                        <p:cTn id="42" dur="250" fill="hold"/>
                                        <p:tgtEl>
                                          <p:spTgt spid="46"/>
                                        </p:tgtEl>
                                        <p:attrNameLst>
                                          <p:attrName>ppt_x</p:attrName>
                                        </p:attrNameLst>
                                      </p:cBhvr>
                                      <p:tavLst>
                                        <p:tav tm="0">
                                          <p:val>
                                            <p:strVal val="#ppt_x"/>
                                          </p:val>
                                        </p:tav>
                                        <p:tav tm="100000">
                                          <p:val>
                                            <p:strVal val="#ppt_x"/>
                                          </p:val>
                                        </p:tav>
                                      </p:tavLst>
                                    </p:anim>
                                    <p:anim calcmode="lin" valueType="num">
                                      <p:cBhvr>
                                        <p:cTn id="43" dur="250" fill="hold"/>
                                        <p:tgtEl>
                                          <p:spTgt spid="46"/>
                                        </p:tgtEl>
                                        <p:attrNameLst>
                                          <p:attrName>ppt_y</p:attrName>
                                        </p:attrNameLst>
                                      </p:cBhvr>
                                      <p:tavLst>
                                        <p:tav tm="0">
                                          <p:val>
                                            <p:strVal val="#ppt_y+.1"/>
                                          </p:val>
                                        </p:tav>
                                        <p:tav tm="100000">
                                          <p:val>
                                            <p:strVal val="#ppt_y"/>
                                          </p:val>
                                        </p:tav>
                                      </p:tavLst>
                                    </p:anim>
                                  </p:childTnLst>
                                </p:cTn>
                              </p:par>
                            </p:childTnLst>
                          </p:cTn>
                        </p:par>
                        <p:par>
                          <p:cTn id="44" fill="hold">
                            <p:stCondLst>
                              <p:cond delay="2750"/>
                            </p:stCondLst>
                            <p:childTnLst>
                              <p:par>
                                <p:cTn id="45" presetID="42" presetClass="entr" presetSubtype="0"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250"/>
                                        <p:tgtEl>
                                          <p:spTgt spid="47"/>
                                        </p:tgtEl>
                                      </p:cBhvr>
                                    </p:animEffect>
                                    <p:anim calcmode="lin" valueType="num">
                                      <p:cBhvr>
                                        <p:cTn id="48" dur="250" fill="hold"/>
                                        <p:tgtEl>
                                          <p:spTgt spid="47"/>
                                        </p:tgtEl>
                                        <p:attrNameLst>
                                          <p:attrName>ppt_x</p:attrName>
                                        </p:attrNameLst>
                                      </p:cBhvr>
                                      <p:tavLst>
                                        <p:tav tm="0">
                                          <p:val>
                                            <p:strVal val="#ppt_x"/>
                                          </p:val>
                                        </p:tav>
                                        <p:tav tm="100000">
                                          <p:val>
                                            <p:strVal val="#ppt_x"/>
                                          </p:val>
                                        </p:tav>
                                      </p:tavLst>
                                    </p:anim>
                                    <p:anim calcmode="lin" valueType="num">
                                      <p:cBhvr>
                                        <p:cTn id="49" dur="250" fill="hold"/>
                                        <p:tgtEl>
                                          <p:spTgt spid="47"/>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42" presetClass="entr" presetSubtype="0"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250"/>
                                        <p:tgtEl>
                                          <p:spTgt spid="48"/>
                                        </p:tgtEl>
                                      </p:cBhvr>
                                    </p:animEffect>
                                    <p:anim calcmode="lin" valueType="num">
                                      <p:cBhvr>
                                        <p:cTn id="54" dur="250" fill="hold"/>
                                        <p:tgtEl>
                                          <p:spTgt spid="48"/>
                                        </p:tgtEl>
                                        <p:attrNameLst>
                                          <p:attrName>ppt_x</p:attrName>
                                        </p:attrNameLst>
                                      </p:cBhvr>
                                      <p:tavLst>
                                        <p:tav tm="0">
                                          <p:val>
                                            <p:strVal val="#ppt_x"/>
                                          </p:val>
                                        </p:tav>
                                        <p:tav tm="100000">
                                          <p:val>
                                            <p:strVal val="#ppt_x"/>
                                          </p:val>
                                        </p:tav>
                                      </p:tavLst>
                                    </p:anim>
                                    <p:anim calcmode="lin" valueType="num">
                                      <p:cBhvr>
                                        <p:cTn id="55" dur="250" fill="hold"/>
                                        <p:tgtEl>
                                          <p:spTgt spid="48"/>
                                        </p:tgtEl>
                                        <p:attrNameLst>
                                          <p:attrName>ppt_y</p:attrName>
                                        </p:attrNameLst>
                                      </p:cBhvr>
                                      <p:tavLst>
                                        <p:tav tm="0">
                                          <p:val>
                                            <p:strVal val="#ppt_y+.1"/>
                                          </p:val>
                                        </p:tav>
                                        <p:tav tm="100000">
                                          <p:val>
                                            <p:strVal val="#ppt_y"/>
                                          </p:val>
                                        </p:tav>
                                      </p:tavLst>
                                    </p:anim>
                                  </p:childTnLst>
                                </p:cTn>
                              </p:par>
                            </p:childTnLst>
                          </p:cTn>
                        </p:par>
                        <p:par>
                          <p:cTn id="56" fill="hold">
                            <p:stCondLst>
                              <p:cond delay="3250"/>
                            </p:stCondLst>
                            <p:childTnLst>
                              <p:par>
                                <p:cTn id="57" presetID="42"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250"/>
                                        <p:tgtEl>
                                          <p:spTgt spid="49"/>
                                        </p:tgtEl>
                                      </p:cBhvr>
                                    </p:animEffect>
                                    <p:anim calcmode="lin" valueType="num">
                                      <p:cBhvr>
                                        <p:cTn id="60" dur="250" fill="hold"/>
                                        <p:tgtEl>
                                          <p:spTgt spid="49"/>
                                        </p:tgtEl>
                                        <p:attrNameLst>
                                          <p:attrName>ppt_x</p:attrName>
                                        </p:attrNameLst>
                                      </p:cBhvr>
                                      <p:tavLst>
                                        <p:tav tm="0">
                                          <p:val>
                                            <p:strVal val="#ppt_x"/>
                                          </p:val>
                                        </p:tav>
                                        <p:tav tm="100000">
                                          <p:val>
                                            <p:strVal val="#ppt_x"/>
                                          </p:val>
                                        </p:tav>
                                      </p:tavLst>
                                    </p:anim>
                                    <p:anim calcmode="lin" valueType="num">
                                      <p:cBhvr>
                                        <p:cTn id="61" dur="25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p:bldP spid="43" grpId="0" animBg="1"/>
      <p:bldP spid="44" grpId="0"/>
      <p:bldP spid="45" grpId="0"/>
      <p:bldP spid="46" grpId="0" animBg="1"/>
      <p:bldP spid="47" grpId="0" animBg="1"/>
      <p:bldP spid="48"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79654" y="413534"/>
            <a:ext cx="9411629" cy="626186"/>
            <a:chOff x="1423196" y="574075"/>
            <a:chExt cx="9411629" cy="626186"/>
          </a:xfrm>
        </p:grpSpPr>
        <p:sp>
          <p:nvSpPr>
            <p:cNvPr id="11" name="Copyright Notice"/>
            <p:cNvSpPr>
              <a:spLocks/>
            </p:cNvSpPr>
            <p:nvPr/>
          </p:nvSpPr>
          <p:spPr bwMode="auto">
            <a:xfrm>
              <a:off x="4235161" y="574075"/>
              <a:ext cx="4094251" cy="434765"/>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45948"/>
                  </a:solidFill>
                  <a:latin typeface="微软雅黑" panose="020B0503020204020204" pitchFamily="34" charset="-122"/>
                  <a:ea typeface="微软雅黑" panose="020B0503020204020204" pitchFamily="34" charset="-122"/>
                </a:rPr>
                <a:t>Click to add the title text</a:t>
              </a:r>
              <a:endParaRPr lang="en-US" sz="2400" cap="small" dirty="0">
                <a:solidFill>
                  <a:srgbClr val="745948"/>
                </a:solidFill>
                <a:latin typeface="微软雅黑" panose="020B0503020204020204" pitchFamily="34" charset="-122"/>
                <a:ea typeface="微软雅黑" panose="020B0503020204020204" pitchFamily="34" charset="-122"/>
              </a:endParaRPr>
            </a:p>
          </p:txBody>
        </p:sp>
        <p:cxnSp>
          <p:nvCxnSpPr>
            <p:cNvPr id="4" name="直接连接符 3"/>
            <p:cNvCxnSpPr>
              <a:cxnSpLocks/>
            </p:cNvCxnSpPr>
            <p:nvPr/>
          </p:nvCxnSpPr>
          <p:spPr>
            <a:xfrm>
              <a:off x="1423196" y="1200261"/>
              <a:ext cx="9411629" cy="0"/>
            </a:xfrm>
            <a:prstGeom prst="line">
              <a:avLst/>
            </a:prstGeom>
            <a:ln>
              <a:solidFill>
                <a:srgbClr val="745948"/>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696282" y="1593328"/>
            <a:ext cx="10797848" cy="4922018"/>
            <a:chOff x="1374097" y="1406214"/>
            <a:chExt cx="6510271" cy="2967596"/>
          </a:xfrm>
        </p:grpSpPr>
        <p:sp>
          <p:nvSpPr>
            <p:cNvPr id="7" name="矩形 6"/>
            <p:cNvSpPr/>
            <p:nvPr/>
          </p:nvSpPr>
          <p:spPr>
            <a:xfrm>
              <a:off x="5777283" y="1513438"/>
              <a:ext cx="918541" cy="208758"/>
            </a:xfrm>
            <a:prstGeom prst="rect">
              <a:avLst/>
            </a:prstGeom>
          </p:spPr>
          <p:txBody>
            <a:bodyPr wrap="none" lIns="68573" tIns="34287" rIns="68573" bIns="34287">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rPr>
                <a:t>Add the title here</a:t>
              </a:r>
              <a:endParaRPr kumimoji="0" lang="en-US" altLang="zh-CN" b="1"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endParaRPr>
            </a:p>
          </p:txBody>
        </p:sp>
        <p:sp>
          <p:nvSpPr>
            <p:cNvPr id="8" name="矩形 7"/>
            <p:cNvSpPr/>
            <p:nvPr/>
          </p:nvSpPr>
          <p:spPr>
            <a:xfrm>
              <a:off x="5767560" y="3148269"/>
              <a:ext cx="918541" cy="208758"/>
            </a:xfrm>
            <a:prstGeom prst="rect">
              <a:avLst/>
            </a:prstGeom>
          </p:spPr>
          <p:txBody>
            <a:bodyPr wrap="none" lIns="68573" tIns="34287" rIns="68573" bIns="34287">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rPr>
                <a:t>Add the title here</a:t>
              </a:r>
              <a:endParaRPr kumimoji="0" lang="en-US" altLang="zh-CN" b="1"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endParaRPr>
            </a:p>
          </p:txBody>
        </p:sp>
        <p:sp>
          <p:nvSpPr>
            <p:cNvPr id="9" name="矩形 8"/>
            <p:cNvSpPr/>
            <p:nvPr/>
          </p:nvSpPr>
          <p:spPr>
            <a:xfrm>
              <a:off x="2194764" y="2305978"/>
              <a:ext cx="918541" cy="208758"/>
            </a:xfrm>
            <a:prstGeom prst="rect">
              <a:avLst/>
            </a:prstGeom>
          </p:spPr>
          <p:txBody>
            <a:bodyPr wrap="none" lIns="68573" tIns="34287" rIns="68573" bIns="34287">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rPr>
                <a:t>Add the title here</a:t>
              </a:r>
              <a:endParaRPr kumimoji="0" lang="en-US" altLang="zh-CN" b="1"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endParaRPr>
            </a:p>
          </p:txBody>
        </p:sp>
        <p:sp>
          <p:nvSpPr>
            <p:cNvPr id="10" name="等腰三角形 9"/>
            <p:cNvSpPr>
              <a:spLocks noChangeAspect="1" noChangeArrowheads="1"/>
            </p:cNvSpPr>
            <p:nvPr/>
          </p:nvSpPr>
          <p:spPr bwMode="auto">
            <a:xfrm rot="5400000" flipV="1">
              <a:off x="5545997" y="1895281"/>
              <a:ext cx="179492" cy="154736"/>
            </a:xfrm>
            <a:prstGeom prst="triangle">
              <a:avLst>
                <a:gd name="adj" fmla="val 50000"/>
              </a:avLst>
            </a:prstGeom>
            <a:solidFill>
              <a:srgbClr val="A6A881"/>
            </a:solidFill>
            <a:ln>
              <a:noFill/>
            </a:ln>
          </p:spPr>
          <p:txBody>
            <a:bodyPr lIns="68573" tIns="34287" rIns="68573" bIns="34287"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endParaRPr kumimoji="0" lang="zh-CN" altLang="zh-CN" sz="2000" b="0" i="0" u="none" strike="noStrike" kern="0" cap="none" spc="0" normalizeH="0" baseline="0" noProof="0">
                <a:ln>
                  <a:noFill/>
                </a:ln>
                <a:solidFill>
                  <a:schemeClr val="bg1">
                    <a:lumMod val="50000"/>
                  </a:schemeClr>
                </a:solidFill>
                <a:effectLst/>
                <a:uLnTx/>
                <a:uFillTx/>
                <a:latin typeface="微软雅黑" pitchFamily="34" charset="-122"/>
                <a:ea typeface="微软雅黑" pitchFamily="34" charset="-122"/>
                <a:sym typeface="微软雅黑" pitchFamily="34" charset="-122"/>
              </a:endParaRPr>
            </a:p>
          </p:txBody>
        </p:sp>
        <p:sp>
          <p:nvSpPr>
            <p:cNvPr id="12" name="矩形 47"/>
            <p:cNvSpPr>
              <a:spLocks noChangeArrowheads="1"/>
            </p:cNvSpPr>
            <p:nvPr/>
          </p:nvSpPr>
          <p:spPr bwMode="auto">
            <a:xfrm>
              <a:off x="5767563" y="1824587"/>
              <a:ext cx="2116805" cy="57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defTabSz="914400" eaLnBrk="1" fontAlgn="auto" latinLnBrk="0" hangingPunct="1">
                <a:lnSpc>
                  <a:spcPct val="120000"/>
                </a:lnSpc>
                <a:spcBef>
                  <a:spcPct val="0"/>
                </a:spcBef>
                <a:spcAft>
                  <a:spcPts val="0"/>
                </a:spcAft>
                <a:buClrTx/>
                <a:buSzTx/>
                <a:buFont typeface="Arial" charset="0"/>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sym typeface="微软雅黑" pitchFamily="34" charset="-122"/>
                </a:rPr>
                <a:t>After your content is typed here, or by copying your text, select Paste in this box and choose to keep only the text.</a:t>
              </a:r>
            </a:p>
          </p:txBody>
        </p:sp>
        <p:sp>
          <p:nvSpPr>
            <p:cNvPr id="13" name="等腰三角形 18"/>
            <p:cNvSpPr>
              <a:spLocks noChangeAspect="1" noChangeArrowheads="1"/>
            </p:cNvSpPr>
            <p:nvPr/>
          </p:nvSpPr>
          <p:spPr bwMode="auto">
            <a:xfrm rot="5400000" flipV="1">
              <a:off x="5545997" y="3533088"/>
              <a:ext cx="179492" cy="154736"/>
            </a:xfrm>
            <a:prstGeom prst="triangle">
              <a:avLst>
                <a:gd name="adj" fmla="val 50000"/>
              </a:avLst>
            </a:prstGeom>
            <a:solidFill>
              <a:srgbClr val="D98360"/>
            </a:solidFill>
            <a:ln>
              <a:noFill/>
            </a:ln>
          </p:spPr>
          <p:txBody>
            <a:bodyPr lIns="68573" tIns="34287" rIns="68573" bIns="34287"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endParaRPr kumimoji="0" lang="zh-CN" altLang="zh-CN" sz="2000" b="0" i="0" u="none" strike="noStrike" kern="0" cap="none" spc="0" normalizeH="0" baseline="0" noProof="0">
                <a:ln>
                  <a:noFill/>
                </a:ln>
                <a:solidFill>
                  <a:schemeClr val="bg1">
                    <a:lumMod val="50000"/>
                  </a:schemeClr>
                </a:solidFill>
                <a:effectLst/>
                <a:uLnTx/>
                <a:uFillTx/>
                <a:latin typeface="微软雅黑" pitchFamily="34" charset="-122"/>
                <a:ea typeface="微软雅黑" pitchFamily="34" charset="-122"/>
                <a:sym typeface="微软雅黑" pitchFamily="34" charset="-122"/>
              </a:endParaRPr>
            </a:p>
          </p:txBody>
        </p:sp>
        <p:sp>
          <p:nvSpPr>
            <p:cNvPr id="14" name="矩形 47"/>
            <p:cNvSpPr>
              <a:spLocks noChangeArrowheads="1"/>
            </p:cNvSpPr>
            <p:nvPr/>
          </p:nvSpPr>
          <p:spPr bwMode="auto">
            <a:xfrm>
              <a:off x="5767563" y="3462397"/>
              <a:ext cx="2116805" cy="57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defTabSz="914400" eaLnBrk="1" fontAlgn="auto" latinLnBrk="0" hangingPunct="1">
                <a:lnSpc>
                  <a:spcPct val="120000"/>
                </a:lnSpc>
                <a:spcBef>
                  <a:spcPct val="0"/>
                </a:spcBef>
                <a:spcAft>
                  <a:spcPts val="0"/>
                </a:spcAft>
                <a:buClrTx/>
                <a:buSzTx/>
                <a:buFont typeface="Arial" charset="0"/>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sym typeface="微软雅黑" pitchFamily="34" charset="-122"/>
                </a:rPr>
                <a:t>After your content is typed here, or by copying your text, select Paste in this box and choose to keep only the text.</a:t>
              </a:r>
            </a:p>
          </p:txBody>
        </p:sp>
        <p:sp>
          <p:nvSpPr>
            <p:cNvPr id="15" name="等腰三角形 18"/>
            <p:cNvSpPr>
              <a:spLocks noChangeAspect="1" noChangeArrowheads="1"/>
            </p:cNvSpPr>
            <p:nvPr/>
          </p:nvSpPr>
          <p:spPr bwMode="auto">
            <a:xfrm rot="16200000" flipH="1" flipV="1">
              <a:off x="3243264" y="2685359"/>
              <a:ext cx="179492" cy="154736"/>
            </a:xfrm>
            <a:prstGeom prst="triangle">
              <a:avLst>
                <a:gd name="adj" fmla="val 50000"/>
              </a:avLst>
            </a:prstGeom>
            <a:solidFill>
              <a:srgbClr val="745948"/>
            </a:solidFill>
            <a:ln>
              <a:noFill/>
            </a:ln>
          </p:spPr>
          <p:txBody>
            <a:bodyPr lIns="68573" tIns="34287" rIns="68573" bIns="34287"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endParaRPr kumimoji="0" lang="zh-CN" altLang="zh-CN" sz="2000" b="0" i="0" u="none" strike="noStrike" kern="0" cap="none" spc="0" normalizeH="0" baseline="0" noProof="0">
                <a:ln>
                  <a:noFill/>
                </a:ln>
                <a:solidFill>
                  <a:schemeClr val="bg1">
                    <a:lumMod val="50000"/>
                  </a:schemeClr>
                </a:solidFill>
                <a:effectLst/>
                <a:uLnTx/>
                <a:uFillTx/>
                <a:latin typeface="微软雅黑" pitchFamily="34" charset="-122"/>
                <a:ea typeface="微软雅黑" pitchFamily="34" charset="-122"/>
                <a:sym typeface="微软雅黑" pitchFamily="34" charset="-122"/>
              </a:endParaRPr>
            </a:p>
          </p:txBody>
        </p:sp>
        <p:sp>
          <p:nvSpPr>
            <p:cNvPr id="16" name="矩形 47"/>
            <p:cNvSpPr>
              <a:spLocks noChangeArrowheads="1"/>
            </p:cNvSpPr>
            <p:nvPr/>
          </p:nvSpPr>
          <p:spPr bwMode="auto">
            <a:xfrm>
              <a:off x="1374097" y="2614662"/>
              <a:ext cx="1832440" cy="57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defTabSz="914400" eaLnBrk="1" fontAlgn="auto" latinLnBrk="0" hangingPunct="1">
                <a:lnSpc>
                  <a:spcPct val="120000"/>
                </a:lnSpc>
                <a:spcBef>
                  <a:spcPct val="0"/>
                </a:spcBef>
                <a:spcAft>
                  <a:spcPts val="0"/>
                </a:spcAft>
                <a:buClrTx/>
                <a:buSzTx/>
                <a:buFont typeface="Arial" charset="0"/>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sym typeface="微软雅黑" pitchFamily="34" charset="-122"/>
                </a:rPr>
                <a:t>After your content is typed here, or by copying your text, select Paste in this box and choose to keep only the text.</a:t>
              </a:r>
            </a:p>
          </p:txBody>
        </p:sp>
        <p:sp>
          <p:nvSpPr>
            <p:cNvPr id="17" name="形状 16"/>
            <p:cNvSpPr/>
            <p:nvPr/>
          </p:nvSpPr>
          <p:spPr>
            <a:xfrm>
              <a:off x="3517724" y="2252100"/>
              <a:ext cx="1400989" cy="1401633"/>
            </a:xfrm>
            <a:prstGeom prst="leftCircularArrow">
              <a:avLst>
                <a:gd name="adj1" fmla="val 8909"/>
                <a:gd name="adj2" fmla="val 1142322"/>
                <a:gd name="adj3" fmla="val 6293598"/>
                <a:gd name="adj4" fmla="val 18900002"/>
                <a:gd name="adj5" fmla="val 12500"/>
              </a:avLst>
            </a:prstGeom>
            <a:solidFill>
              <a:srgbClr val="745948"/>
            </a:solidFill>
            <a:ln>
              <a:noFill/>
            </a:ln>
            <a:effectLst/>
          </p:spPr>
        </p:sp>
        <p:sp>
          <p:nvSpPr>
            <p:cNvPr id="18" name="空心弧 17"/>
            <p:cNvSpPr/>
            <p:nvPr/>
          </p:nvSpPr>
          <p:spPr>
            <a:xfrm>
              <a:off x="4020413" y="3169291"/>
              <a:ext cx="1203665" cy="1204519"/>
            </a:xfrm>
            <a:prstGeom prst="blockArc">
              <a:avLst>
                <a:gd name="adj1" fmla="val 13624405"/>
                <a:gd name="adj2" fmla="val 17228224"/>
                <a:gd name="adj3" fmla="val 11481"/>
              </a:avLst>
            </a:prstGeom>
            <a:solidFill>
              <a:srgbClr val="D98360"/>
            </a:solidFill>
            <a:ln>
              <a:noFill/>
            </a:ln>
            <a:effectLst/>
          </p:spPr>
        </p:sp>
        <p:sp>
          <p:nvSpPr>
            <p:cNvPr id="19" name="空心弧 18"/>
            <p:cNvSpPr/>
            <p:nvPr/>
          </p:nvSpPr>
          <p:spPr>
            <a:xfrm>
              <a:off x="4020413" y="3169291"/>
              <a:ext cx="1203665" cy="1204519"/>
            </a:xfrm>
            <a:prstGeom prst="blockArc">
              <a:avLst>
                <a:gd name="adj1" fmla="val 17085111"/>
                <a:gd name="adj2" fmla="val 10799997"/>
                <a:gd name="adj3" fmla="val 11504"/>
              </a:avLst>
            </a:prstGeom>
            <a:solidFill>
              <a:srgbClr val="D98360"/>
            </a:solidFill>
            <a:ln>
              <a:noFill/>
            </a:ln>
            <a:effectLst/>
          </p:spPr>
        </p:sp>
        <p:sp>
          <p:nvSpPr>
            <p:cNvPr id="20" name="任意多边形 34"/>
            <p:cNvSpPr/>
            <p:nvPr/>
          </p:nvSpPr>
          <p:spPr>
            <a:xfrm rot="17307692">
              <a:off x="4288350" y="1864377"/>
              <a:ext cx="1214825" cy="654324"/>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rgbClr val="A6A881"/>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chemeClr val="bg1">
                    <a:lumMod val="50000"/>
                  </a:schemeClr>
                </a:solidFill>
                <a:effectLst/>
                <a:uLnTx/>
                <a:uFillTx/>
                <a:latin typeface="Calibri"/>
                <a:ea typeface="宋体"/>
                <a:cs typeface="+mn-cs"/>
              </a:endParaRPr>
            </a:p>
          </p:txBody>
        </p:sp>
        <p:sp>
          <p:nvSpPr>
            <p:cNvPr id="21" name="任意多边形 35"/>
            <p:cNvSpPr/>
            <p:nvPr/>
          </p:nvSpPr>
          <p:spPr>
            <a:xfrm rot="17307692">
              <a:off x="3991358" y="1525898"/>
              <a:ext cx="797793" cy="558426"/>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rgbClr val="A6A881"/>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chemeClr val="bg1">
                    <a:lumMod val="50000"/>
                  </a:schemeClr>
                </a:solidFill>
                <a:effectLst/>
                <a:uLnTx/>
                <a:uFillTx/>
                <a:latin typeface="Calibri"/>
                <a:ea typeface="宋体"/>
                <a:cs typeface="+mn-cs"/>
              </a:endParaRPr>
            </a:p>
          </p:txBody>
        </p:sp>
        <p:sp>
          <p:nvSpPr>
            <p:cNvPr id="22" name="TextBox 36"/>
            <p:cNvSpPr txBox="1"/>
            <p:nvPr/>
          </p:nvSpPr>
          <p:spPr>
            <a:xfrm>
              <a:off x="4406086" y="1752073"/>
              <a:ext cx="362820" cy="48710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800" b="1"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rPr>
                <a:t>A</a:t>
              </a:r>
              <a:endParaRPr kumimoji="0" lang="zh-CN" altLang="en-US" sz="4800" b="1"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endParaRPr>
            </a:p>
          </p:txBody>
        </p:sp>
        <p:sp>
          <p:nvSpPr>
            <p:cNvPr id="23" name="TextBox 37"/>
            <p:cNvSpPr txBox="1"/>
            <p:nvPr/>
          </p:nvSpPr>
          <p:spPr>
            <a:xfrm>
              <a:off x="3966677" y="2614662"/>
              <a:ext cx="337691" cy="48710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800" b="1"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rPr>
                <a:t>B</a:t>
              </a:r>
              <a:endParaRPr kumimoji="0" lang="zh-CN" altLang="en-US" sz="4800" b="1"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endParaRPr>
            </a:p>
          </p:txBody>
        </p:sp>
        <p:sp>
          <p:nvSpPr>
            <p:cNvPr id="24" name="TextBox 38"/>
            <p:cNvSpPr txBox="1"/>
            <p:nvPr/>
          </p:nvSpPr>
          <p:spPr>
            <a:xfrm>
              <a:off x="4393147" y="3471528"/>
              <a:ext cx="333825" cy="487109"/>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800" b="1"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rPr>
                <a:t>C</a:t>
              </a:r>
              <a:endParaRPr kumimoji="0" lang="zh-CN" altLang="en-US" sz="4800" b="1"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endParaRPr>
            </a:p>
          </p:txBody>
        </p:sp>
      </p:grpSp>
    </p:spTree>
    <p:extLst>
      <p:ext uri="{BB962C8B-B14F-4D97-AF65-F5344CB8AC3E}">
        <p14:creationId xmlns:p14="http://schemas.microsoft.com/office/powerpoint/2010/main" val="76766859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8" name="梯形 7"/>
          <p:cNvSpPr/>
          <p:nvPr/>
        </p:nvSpPr>
        <p:spPr>
          <a:xfrm rot="10800000">
            <a:off x="3220101" y="2000250"/>
            <a:ext cx="1838034" cy="2710228"/>
          </a:xfrm>
          <a:prstGeom prst="trapezoid">
            <a:avLst>
              <a:gd name="adj" fmla="val 0"/>
            </a:avLst>
          </a:prstGeom>
          <a:noFill/>
          <a:ln w="28575">
            <a:solidFill>
              <a:srgbClr val="A6A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989079" y="2612763"/>
            <a:ext cx="2291728" cy="1662756"/>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4400" b="1" dirty="0">
                <a:solidFill>
                  <a:srgbClr val="A6A881"/>
                </a:solidFill>
                <a:latin typeface="微软雅黑" pitchFamily="34" charset="-122"/>
                <a:ea typeface="微软雅黑" pitchFamily="34" charset="-122"/>
              </a:rPr>
              <a:t>FOUR</a:t>
            </a:r>
            <a:endParaRPr lang="zh-CN" altLang="en-US" sz="1200" b="1" dirty="0">
              <a:solidFill>
                <a:srgbClr val="A6A881"/>
              </a:solidFill>
              <a:latin typeface="微软雅黑" pitchFamily="34" charset="-122"/>
              <a:ea typeface="微软雅黑" pitchFamily="34" charset="-122"/>
            </a:endParaRPr>
          </a:p>
        </p:txBody>
      </p:sp>
      <p:grpSp>
        <p:nvGrpSpPr>
          <p:cNvPr id="10" name="组合 9"/>
          <p:cNvGrpSpPr/>
          <p:nvPr/>
        </p:nvGrpSpPr>
        <p:grpSpPr>
          <a:xfrm>
            <a:off x="5511828" y="3028643"/>
            <a:ext cx="4148497" cy="1122580"/>
            <a:chOff x="4738331" y="2671104"/>
            <a:chExt cx="5283122" cy="1429609"/>
          </a:xfrm>
        </p:grpSpPr>
        <p:sp>
          <p:nvSpPr>
            <p:cNvPr id="11" name="矩形 10"/>
            <p:cNvSpPr/>
            <p:nvPr/>
          </p:nvSpPr>
          <p:spPr>
            <a:xfrm>
              <a:off x="4738331" y="2671104"/>
              <a:ext cx="3370806" cy="1058277"/>
            </a:xfrm>
            <a:prstGeom prst="rect">
              <a:avLst/>
            </a:prstGeom>
          </p:spPr>
          <p:txBody>
            <a:bodyPr wrap="none">
              <a:spAutoFit/>
            </a:bodyPr>
            <a:lstStyle/>
            <a:p>
              <a:r>
                <a:rPr kumimoji="1" lang="zh-CN" altLang="en-US" sz="4800" b="1" dirty="0">
                  <a:solidFill>
                    <a:srgbClr val="A6A881"/>
                  </a:solidFill>
                  <a:latin typeface="微软雅黑" pitchFamily="34" charset="-122"/>
                  <a:ea typeface="微软雅黑" pitchFamily="34" charset="-122"/>
                </a:rPr>
                <a:t>Add the title</a:t>
              </a:r>
            </a:p>
          </p:txBody>
        </p:sp>
        <p:sp>
          <p:nvSpPr>
            <p:cNvPr id="12" name="矩形 11"/>
            <p:cNvSpPr/>
            <p:nvPr/>
          </p:nvSpPr>
          <p:spPr>
            <a:xfrm>
              <a:off x="4748965" y="3676503"/>
              <a:ext cx="5272488" cy="424210"/>
            </a:xfrm>
            <a:prstGeom prst="rect">
              <a:avLst/>
            </a:prstGeom>
          </p:spPr>
          <p:txBody>
            <a:bodyPr wrap="square">
              <a:spAutoFit/>
            </a:bodyPr>
            <a:lstStyle/>
            <a:p>
              <a:pPr>
                <a:lnSpc>
                  <a:spcPct val="130000"/>
                </a:lnSpc>
              </a:pPr>
              <a:r>
                <a:rPr lang="zh-CN" altLang="en-US" sz="1333" dirty="0">
                  <a:solidFill>
                    <a:schemeClr val="bg1">
                      <a:lumMod val="65000"/>
                    </a:schemeClr>
                  </a:solidFill>
                  <a:latin typeface="微软雅黑" pitchFamily="34" charset="-122"/>
                  <a:ea typeface="微软雅黑" pitchFamily="34" charset="-122"/>
                </a:rPr>
                <a:t>Click here to add text content, such as keywords, some brief introductions, and more.</a:t>
              </a:r>
              <a:endParaRPr lang="en-US" altLang="zh-CN" sz="1333" dirty="0">
                <a:solidFill>
                  <a:schemeClr val="bg1">
                    <a:lumMod val="65000"/>
                  </a:schemeClr>
                </a:solidFill>
                <a:latin typeface="微软雅黑" pitchFamily="34" charset="-122"/>
                <a:ea typeface="微软雅黑" pitchFamily="34" charset="-122"/>
              </a:endParaRPr>
            </a:p>
          </p:txBody>
        </p:sp>
      </p:grpSp>
    </p:spTree>
    <p:extLst>
      <p:ext uri="{BB962C8B-B14F-4D97-AF65-F5344CB8AC3E}">
        <p14:creationId xmlns:p14="http://schemas.microsoft.com/office/powerpoint/2010/main" val="2212320724"/>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750"/>
                                        <p:tgtEl>
                                          <p:spTgt spid="13"/>
                                        </p:tgtEl>
                                      </p:cBhvr>
                                    </p:animEffect>
                                  </p:childTnLst>
                                </p:cTn>
                              </p:par>
                            </p:childTnLst>
                          </p:cTn>
                        </p:par>
                        <p:par>
                          <p:cTn id="8" fill="hold">
                            <p:stCondLst>
                              <p:cond delay="750"/>
                            </p:stCondLst>
                            <p:childTnLst>
                              <p:par>
                                <p:cTn id="9" presetID="2" presetClass="entr" presetSubtype="8" fill="hold" grpId="0" nodeType="after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anim calcmode="lin" valueType="num">
                                      <p:cBhvr>
                                        <p:cTn id="17" dur="500" fill="hold"/>
                                        <p:tgtEl>
                                          <p:spTgt spid="9"/>
                                        </p:tgtEl>
                                        <p:attrNameLst>
                                          <p:attrName>ppt_x</p:attrName>
                                        </p:attrNameLst>
                                      </p:cBhvr>
                                      <p:tavLst>
                                        <p:tav tm="0">
                                          <p:val>
                                            <p:strVal val="#ppt_x"/>
                                          </p:val>
                                        </p:tav>
                                        <p:tav tm="100000">
                                          <p:val>
                                            <p:strVal val="#ppt_x"/>
                                          </p:val>
                                        </p:tav>
                                      </p:tavLst>
                                    </p:anim>
                                    <p:anim calcmode="lin" valueType="num">
                                      <p:cBhvr>
                                        <p:cTn id="18" dur="5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1750"/>
                            </p:stCondLst>
                            <p:childTnLst>
                              <p:par>
                                <p:cTn id="20" presetID="2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79654" y="413534"/>
            <a:ext cx="9411629" cy="626186"/>
            <a:chOff x="1423196" y="574075"/>
            <a:chExt cx="9411629" cy="626186"/>
          </a:xfrm>
        </p:grpSpPr>
        <p:sp>
          <p:nvSpPr>
            <p:cNvPr id="11" name="Copyright Notice"/>
            <p:cNvSpPr>
              <a:spLocks/>
            </p:cNvSpPr>
            <p:nvPr/>
          </p:nvSpPr>
          <p:spPr bwMode="auto">
            <a:xfrm>
              <a:off x="4235162" y="574075"/>
              <a:ext cx="3925438" cy="434765"/>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45948"/>
                  </a:solidFill>
                  <a:latin typeface="微软雅黑" panose="020B0503020204020204" pitchFamily="34" charset="-122"/>
                  <a:ea typeface="微软雅黑" panose="020B0503020204020204" pitchFamily="34" charset="-122"/>
                </a:rPr>
                <a:t>Click to add the title text</a:t>
              </a:r>
              <a:endParaRPr lang="en-US" sz="2400" cap="small" dirty="0">
                <a:solidFill>
                  <a:srgbClr val="745948"/>
                </a:solidFill>
                <a:latin typeface="微软雅黑" panose="020B0503020204020204" pitchFamily="34" charset="-122"/>
                <a:ea typeface="微软雅黑" panose="020B0503020204020204" pitchFamily="34" charset="-122"/>
              </a:endParaRPr>
            </a:p>
          </p:txBody>
        </p:sp>
        <p:cxnSp>
          <p:nvCxnSpPr>
            <p:cNvPr id="4" name="直接连接符 3"/>
            <p:cNvCxnSpPr>
              <a:cxnSpLocks/>
            </p:cNvCxnSpPr>
            <p:nvPr/>
          </p:nvCxnSpPr>
          <p:spPr>
            <a:xfrm>
              <a:off x="1423196" y="1200261"/>
              <a:ext cx="9411629" cy="0"/>
            </a:xfrm>
            <a:prstGeom prst="line">
              <a:avLst/>
            </a:prstGeom>
            <a:ln>
              <a:solidFill>
                <a:srgbClr val="745948"/>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flipH="1">
            <a:off x="957681" y="1852725"/>
            <a:ext cx="10595267" cy="4664696"/>
            <a:chOff x="827584" y="1240804"/>
            <a:chExt cx="7614516" cy="3352384"/>
          </a:xfrm>
        </p:grpSpPr>
        <p:sp>
          <p:nvSpPr>
            <p:cNvPr id="7" name="椭圆 6"/>
            <p:cNvSpPr/>
            <p:nvPr/>
          </p:nvSpPr>
          <p:spPr>
            <a:xfrm>
              <a:off x="1547664" y="1601836"/>
              <a:ext cx="2232248" cy="2232937"/>
            </a:xfrm>
            <a:prstGeom prst="ellipse">
              <a:avLst/>
            </a:prstGeom>
            <a:blipFill dpi="0" rotWithShape="1">
              <a:blip r:embed="rId3"/>
              <a:srcRect/>
              <a:tile tx="0" ty="0" sx="13000" sy="13000" flip="none" algn="ctr"/>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8" name="椭圆 7"/>
            <p:cNvSpPr/>
            <p:nvPr/>
          </p:nvSpPr>
          <p:spPr>
            <a:xfrm>
              <a:off x="827584" y="1645799"/>
              <a:ext cx="648072" cy="648272"/>
            </a:xfrm>
            <a:prstGeom prst="ellipse">
              <a:avLst/>
            </a:prstGeom>
            <a:solidFill>
              <a:srgbClr val="A6A88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9" name="椭圆 8"/>
            <p:cNvSpPr/>
            <p:nvPr/>
          </p:nvSpPr>
          <p:spPr>
            <a:xfrm>
              <a:off x="3563888" y="1240804"/>
              <a:ext cx="648072" cy="648272"/>
            </a:xfrm>
            <a:prstGeom prst="ellipse">
              <a:avLst/>
            </a:prstGeom>
            <a:solidFill>
              <a:srgbClr val="D9836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10" name="椭圆 9"/>
            <p:cNvSpPr/>
            <p:nvPr/>
          </p:nvSpPr>
          <p:spPr>
            <a:xfrm>
              <a:off x="1115616" y="3015149"/>
              <a:ext cx="1132860" cy="1133210"/>
            </a:xfrm>
            <a:prstGeom prst="ellipse">
              <a:avLst/>
            </a:prstGeom>
            <a:solidFill>
              <a:srgbClr val="745948"/>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12" name="椭圆 11"/>
            <p:cNvSpPr/>
            <p:nvPr/>
          </p:nvSpPr>
          <p:spPr>
            <a:xfrm>
              <a:off x="2967110" y="3155897"/>
              <a:ext cx="1436848" cy="1437291"/>
            </a:xfrm>
            <a:prstGeom prst="ellipse">
              <a:avLst/>
            </a:prstGeom>
            <a:solidFill>
              <a:srgbClr val="A6A88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13" name="Freeform 21"/>
            <p:cNvSpPr>
              <a:spLocks noEditPoints="1"/>
            </p:cNvSpPr>
            <p:nvPr/>
          </p:nvSpPr>
          <p:spPr bwMode="auto">
            <a:xfrm>
              <a:off x="3565383" y="3383390"/>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solidFill>
                  <a:schemeClr val="bg1">
                    <a:lumMod val="50000"/>
                  </a:schemeClr>
                </a:solidFill>
              </a:endParaRPr>
            </a:p>
          </p:txBody>
        </p:sp>
        <p:sp>
          <p:nvSpPr>
            <p:cNvPr id="14" name="Freeform 24"/>
            <p:cNvSpPr>
              <a:spLocks noEditPoints="1"/>
            </p:cNvSpPr>
            <p:nvPr/>
          </p:nvSpPr>
          <p:spPr bwMode="auto">
            <a:xfrm>
              <a:off x="1020121" y="1845740"/>
              <a:ext cx="262998" cy="248389"/>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solidFill>
                  <a:schemeClr val="bg1">
                    <a:lumMod val="50000"/>
                  </a:schemeClr>
                </a:solidFill>
              </a:endParaRPr>
            </a:p>
          </p:txBody>
        </p:sp>
        <p:sp>
          <p:nvSpPr>
            <p:cNvPr id="15" name="Freeform 26"/>
            <p:cNvSpPr>
              <a:spLocks noEditPoints="1"/>
            </p:cNvSpPr>
            <p:nvPr/>
          </p:nvSpPr>
          <p:spPr bwMode="auto">
            <a:xfrm>
              <a:off x="3745798" y="1422050"/>
              <a:ext cx="284358" cy="285780"/>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solidFill>
                  <a:schemeClr val="bg1">
                    <a:lumMod val="50000"/>
                  </a:schemeClr>
                </a:solidFill>
              </a:endParaRPr>
            </a:p>
          </p:txBody>
        </p:sp>
        <p:sp>
          <p:nvSpPr>
            <p:cNvPr id="16" name="Rectangle 24"/>
            <p:cNvSpPr>
              <a:spLocks noChangeArrowheads="1"/>
            </p:cNvSpPr>
            <p:nvPr/>
          </p:nvSpPr>
          <p:spPr bwMode="auto">
            <a:xfrm>
              <a:off x="1240364" y="3212308"/>
              <a:ext cx="883364" cy="72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100" dirty="0">
                  <a:solidFill>
                    <a:schemeClr val="bg1"/>
                  </a:solidFill>
                </a:rPr>
                <a:t>We have many PowerPoint templates that has been specifically designed. </a:t>
              </a:r>
            </a:p>
          </p:txBody>
        </p:sp>
        <p:sp>
          <p:nvSpPr>
            <p:cNvPr id="17" name="Rectangle 24"/>
            <p:cNvSpPr>
              <a:spLocks noChangeArrowheads="1"/>
            </p:cNvSpPr>
            <p:nvPr/>
          </p:nvSpPr>
          <p:spPr bwMode="auto">
            <a:xfrm>
              <a:off x="3131109" y="3738124"/>
              <a:ext cx="1108850" cy="43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100" dirty="0">
                  <a:solidFill>
                    <a:schemeClr val="bg1"/>
                  </a:solidFill>
                </a:rPr>
                <a:t>We have many PowerPoint templates that has been specifically designed. </a:t>
              </a:r>
            </a:p>
          </p:txBody>
        </p:sp>
        <p:sp>
          <p:nvSpPr>
            <p:cNvPr id="18" name="Rectangle 24"/>
            <p:cNvSpPr>
              <a:spLocks noChangeArrowheads="1"/>
            </p:cNvSpPr>
            <p:nvPr/>
          </p:nvSpPr>
          <p:spPr bwMode="auto">
            <a:xfrm>
              <a:off x="4932040" y="1698010"/>
              <a:ext cx="3510060" cy="50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bg1">
                      <a:lumMod val="50000"/>
                    </a:schemeClr>
                  </a:solidFill>
                </a:rPr>
                <a:t>Click to add the title text</a:t>
              </a:r>
              <a:endParaRPr lang="zh-CN" altLang="en-US" sz="1400" dirty="0">
                <a:solidFill>
                  <a:schemeClr val="bg1">
                    <a:lumMod val="50000"/>
                  </a:schemeClr>
                </a:solidFill>
              </a:endParaRPr>
            </a:p>
            <a:p>
              <a:pPr>
                <a:lnSpc>
                  <a:spcPct val="120000"/>
                </a:lnSpc>
                <a:spcBef>
                  <a:spcPts val="3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9" name="Rectangle 24"/>
            <p:cNvSpPr>
              <a:spLocks noChangeArrowheads="1"/>
            </p:cNvSpPr>
            <p:nvPr/>
          </p:nvSpPr>
          <p:spPr bwMode="auto">
            <a:xfrm>
              <a:off x="4932041" y="2421520"/>
              <a:ext cx="3510059" cy="163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5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a:t>
              </a:r>
            </a:p>
            <a:p>
              <a:pPr>
                <a:lnSpc>
                  <a:spcPct val="120000"/>
                </a:lnSpc>
                <a:spcBef>
                  <a:spcPts val="5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p:txBody>
        </p:sp>
      </p:grpSp>
    </p:spTree>
    <p:extLst>
      <p:ext uri="{BB962C8B-B14F-4D97-AF65-F5344CB8AC3E}">
        <p14:creationId xmlns:p14="http://schemas.microsoft.com/office/powerpoint/2010/main" val="1495514308"/>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79654" y="413534"/>
            <a:ext cx="9411629" cy="626186"/>
            <a:chOff x="1423196" y="574075"/>
            <a:chExt cx="9411629" cy="626186"/>
          </a:xfrm>
        </p:grpSpPr>
        <p:sp>
          <p:nvSpPr>
            <p:cNvPr id="11" name="Copyright Notice"/>
            <p:cNvSpPr>
              <a:spLocks/>
            </p:cNvSpPr>
            <p:nvPr/>
          </p:nvSpPr>
          <p:spPr bwMode="auto">
            <a:xfrm>
              <a:off x="4235161" y="574075"/>
              <a:ext cx="4112191" cy="434765"/>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45948"/>
                  </a:solidFill>
                  <a:latin typeface="微软雅黑" panose="020B0503020204020204" pitchFamily="34" charset="-122"/>
                  <a:ea typeface="微软雅黑" panose="020B0503020204020204" pitchFamily="34" charset="-122"/>
                </a:rPr>
                <a:t>Click to add the title text</a:t>
              </a:r>
              <a:endParaRPr lang="en-US" sz="2400" cap="small" dirty="0">
                <a:solidFill>
                  <a:srgbClr val="745948"/>
                </a:solidFill>
                <a:latin typeface="微软雅黑" panose="020B0503020204020204" pitchFamily="34" charset="-122"/>
                <a:ea typeface="微软雅黑" panose="020B0503020204020204" pitchFamily="34" charset="-122"/>
              </a:endParaRPr>
            </a:p>
          </p:txBody>
        </p:sp>
        <p:cxnSp>
          <p:nvCxnSpPr>
            <p:cNvPr id="4" name="直接连接符 3"/>
            <p:cNvCxnSpPr>
              <a:cxnSpLocks/>
            </p:cNvCxnSpPr>
            <p:nvPr/>
          </p:nvCxnSpPr>
          <p:spPr>
            <a:xfrm>
              <a:off x="1423196" y="1200261"/>
              <a:ext cx="9411629" cy="0"/>
            </a:xfrm>
            <a:prstGeom prst="line">
              <a:avLst/>
            </a:prstGeom>
            <a:ln>
              <a:solidFill>
                <a:srgbClr val="745948"/>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302738" y="1655557"/>
            <a:ext cx="9923280" cy="5018021"/>
            <a:chOff x="1094041" y="1197361"/>
            <a:chExt cx="7126526" cy="3603753"/>
          </a:xfrm>
        </p:grpSpPr>
        <p:sp>
          <p:nvSpPr>
            <p:cNvPr id="26" name="Freeform 6"/>
            <p:cNvSpPr>
              <a:spLocks noEditPoints="1"/>
            </p:cNvSpPr>
            <p:nvPr/>
          </p:nvSpPr>
          <p:spPr bwMode="auto">
            <a:xfrm>
              <a:off x="1267848"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600">
                <a:solidFill>
                  <a:schemeClr val="bg1">
                    <a:lumMod val="50000"/>
                  </a:schemeClr>
                </a:solidFill>
              </a:endParaRPr>
            </a:p>
          </p:txBody>
        </p:sp>
        <p:sp>
          <p:nvSpPr>
            <p:cNvPr id="27" name="Freeform 7"/>
            <p:cNvSpPr>
              <a:spLocks noEditPoints="1"/>
            </p:cNvSpPr>
            <p:nvPr/>
          </p:nvSpPr>
          <p:spPr bwMode="auto">
            <a:xfrm>
              <a:off x="1267848"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A6A881"/>
            </a:solidFill>
            <a:ln>
              <a:noFill/>
            </a:ln>
          </p:spPr>
          <p:txBody>
            <a:bodyPr vert="horz" wrap="square" lIns="91440" tIns="45720" rIns="91440" bIns="45720" numCol="1" anchor="t" anchorCtr="0" compatLnSpc="1"/>
            <a:lstStyle/>
            <a:p>
              <a:endParaRPr lang="zh-CN" altLang="en-US" sz="3600">
                <a:solidFill>
                  <a:schemeClr val="bg1">
                    <a:lumMod val="50000"/>
                  </a:schemeClr>
                </a:solidFill>
              </a:endParaRPr>
            </a:p>
          </p:txBody>
        </p:sp>
        <p:sp>
          <p:nvSpPr>
            <p:cNvPr id="28" name="Freeform 8"/>
            <p:cNvSpPr/>
            <p:nvPr/>
          </p:nvSpPr>
          <p:spPr bwMode="auto">
            <a:xfrm>
              <a:off x="1139686" y="2365231"/>
              <a:ext cx="432544" cy="496777"/>
            </a:xfrm>
            <a:custGeom>
              <a:avLst/>
              <a:gdLst>
                <a:gd name="T0" fmla="*/ 162 w 162"/>
                <a:gd name="T1" fmla="*/ 0 h 185"/>
                <a:gd name="T2" fmla="*/ 96 w 162"/>
                <a:gd name="T3" fmla="*/ 14 h 185"/>
                <a:gd name="T4" fmla="*/ 102 w 162"/>
                <a:gd name="T5" fmla="*/ 25 h 185"/>
                <a:gd name="T6" fmla="*/ 1 w 162"/>
                <a:gd name="T7" fmla="*/ 178 h 185"/>
                <a:gd name="T8" fmla="*/ 5 w 162"/>
                <a:gd name="T9" fmla="*/ 185 h 185"/>
                <a:gd name="T10" fmla="*/ 7 w 162"/>
                <a:gd name="T11" fmla="*/ 185 h 185"/>
                <a:gd name="T12" fmla="*/ 13 w 162"/>
                <a:gd name="T13" fmla="*/ 180 h 185"/>
                <a:gd name="T14" fmla="*/ 107 w 162"/>
                <a:gd name="T15" fmla="*/ 36 h 185"/>
                <a:gd name="T16" fmla="*/ 112 w 162"/>
                <a:gd name="T17" fmla="*/ 45 h 185"/>
                <a:gd name="T18" fmla="*/ 162 w 162"/>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162" y="0"/>
                  </a:moveTo>
                  <a:cubicBezTo>
                    <a:pt x="96" y="14"/>
                    <a:pt x="96" y="14"/>
                    <a:pt x="96" y="14"/>
                  </a:cubicBezTo>
                  <a:cubicBezTo>
                    <a:pt x="102" y="25"/>
                    <a:pt x="102" y="25"/>
                    <a:pt x="102" y="25"/>
                  </a:cubicBezTo>
                  <a:cubicBezTo>
                    <a:pt x="51" y="62"/>
                    <a:pt x="14" y="117"/>
                    <a:pt x="1" y="178"/>
                  </a:cubicBezTo>
                  <a:cubicBezTo>
                    <a:pt x="0" y="181"/>
                    <a:pt x="2" y="184"/>
                    <a:pt x="5" y="185"/>
                  </a:cubicBezTo>
                  <a:cubicBezTo>
                    <a:pt x="6" y="185"/>
                    <a:pt x="6" y="185"/>
                    <a:pt x="7" y="185"/>
                  </a:cubicBezTo>
                  <a:cubicBezTo>
                    <a:pt x="10" y="185"/>
                    <a:pt x="12" y="183"/>
                    <a:pt x="13" y="180"/>
                  </a:cubicBezTo>
                  <a:cubicBezTo>
                    <a:pt x="25" y="123"/>
                    <a:pt x="59" y="71"/>
                    <a:pt x="107" y="36"/>
                  </a:cubicBezTo>
                  <a:cubicBezTo>
                    <a:pt x="112" y="45"/>
                    <a:pt x="112" y="45"/>
                    <a:pt x="112" y="45"/>
                  </a:cubicBezTo>
                  <a:lnTo>
                    <a:pt x="162" y="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3600">
                <a:solidFill>
                  <a:schemeClr val="bg1">
                    <a:lumMod val="50000"/>
                  </a:schemeClr>
                </a:solidFill>
              </a:endParaRPr>
            </a:p>
          </p:txBody>
        </p:sp>
        <p:sp>
          <p:nvSpPr>
            <p:cNvPr id="29" name="Oval 9"/>
            <p:cNvSpPr>
              <a:spLocks noChangeArrowheads="1"/>
            </p:cNvSpPr>
            <p:nvPr/>
          </p:nvSpPr>
          <p:spPr bwMode="auto">
            <a:xfrm>
              <a:off x="1481450" y="2663031"/>
              <a:ext cx="647481" cy="651686"/>
            </a:xfrm>
            <a:prstGeom prst="ellipse">
              <a:avLst/>
            </a:prstGeom>
            <a:solidFill>
              <a:srgbClr val="A6A881"/>
            </a:solidFill>
            <a:ln>
              <a:noFill/>
            </a:ln>
          </p:spPr>
          <p:txBody>
            <a:bodyPr vert="horz" wrap="square" lIns="91440" tIns="45720" rIns="91440" bIns="45720" numCol="1" anchor="t" anchorCtr="0" compatLnSpc="1"/>
            <a:lstStyle/>
            <a:p>
              <a:endParaRPr lang="zh-CN" altLang="en-US" sz="3600">
                <a:solidFill>
                  <a:schemeClr val="bg1">
                    <a:lumMod val="50000"/>
                  </a:schemeClr>
                </a:solidFill>
              </a:endParaRPr>
            </a:p>
          </p:txBody>
        </p:sp>
        <p:sp>
          <p:nvSpPr>
            <p:cNvPr id="30" name="Freeform 10"/>
            <p:cNvSpPr>
              <a:spLocks noEditPoints="1"/>
            </p:cNvSpPr>
            <p:nvPr/>
          </p:nvSpPr>
          <p:spPr bwMode="auto">
            <a:xfrm>
              <a:off x="6801470"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D98360"/>
            </a:solidFill>
            <a:ln>
              <a:noFill/>
            </a:ln>
          </p:spPr>
          <p:txBody>
            <a:bodyPr vert="horz" wrap="square" lIns="91440" tIns="45720" rIns="91440" bIns="45720" numCol="1" anchor="t" anchorCtr="0" compatLnSpc="1"/>
            <a:lstStyle/>
            <a:p>
              <a:endParaRPr lang="zh-CN" altLang="en-US" sz="3600">
                <a:solidFill>
                  <a:schemeClr val="bg1">
                    <a:lumMod val="50000"/>
                  </a:schemeClr>
                </a:solidFill>
              </a:endParaRPr>
            </a:p>
          </p:txBody>
        </p:sp>
        <p:sp>
          <p:nvSpPr>
            <p:cNvPr id="31" name="Freeform 11"/>
            <p:cNvSpPr/>
            <p:nvPr/>
          </p:nvSpPr>
          <p:spPr bwMode="auto">
            <a:xfrm>
              <a:off x="7571770" y="3115738"/>
              <a:ext cx="432544" cy="496777"/>
            </a:xfrm>
            <a:custGeom>
              <a:avLst/>
              <a:gdLst>
                <a:gd name="T0" fmla="*/ 0 w 162"/>
                <a:gd name="T1" fmla="*/ 185 h 185"/>
                <a:gd name="T2" fmla="*/ 66 w 162"/>
                <a:gd name="T3" fmla="*/ 171 h 185"/>
                <a:gd name="T4" fmla="*/ 60 w 162"/>
                <a:gd name="T5" fmla="*/ 160 h 185"/>
                <a:gd name="T6" fmla="*/ 161 w 162"/>
                <a:gd name="T7" fmla="*/ 8 h 185"/>
                <a:gd name="T8" fmla="*/ 156 w 162"/>
                <a:gd name="T9" fmla="*/ 0 h 185"/>
                <a:gd name="T10" fmla="*/ 155 w 162"/>
                <a:gd name="T11" fmla="*/ 0 h 185"/>
                <a:gd name="T12" fmla="*/ 149 w 162"/>
                <a:gd name="T13" fmla="*/ 5 h 185"/>
                <a:gd name="T14" fmla="*/ 54 w 162"/>
                <a:gd name="T15" fmla="*/ 149 h 185"/>
                <a:gd name="T16" fmla="*/ 50 w 162"/>
                <a:gd name="T17" fmla="*/ 140 h 185"/>
                <a:gd name="T18" fmla="*/ 0 w 162"/>
                <a:gd name="T1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0" y="185"/>
                  </a:moveTo>
                  <a:cubicBezTo>
                    <a:pt x="66" y="171"/>
                    <a:pt x="66" y="171"/>
                    <a:pt x="66" y="171"/>
                  </a:cubicBezTo>
                  <a:cubicBezTo>
                    <a:pt x="60" y="160"/>
                    <a:pt x="60" y="160"/>
                    <a:pt x="60" y="160"/>
                  </a:cubicBezTo>
                  <a:cubicBezTo>
                    <a:pt x="111" y="124"/>
                    <a:pt x="147" y="69"/>
                    <a:pt x="161" y="8"/>
                  </a:cubicBezTo>
                  <a:cubicBezTo>
                    <a:pt x="162" y="4"/>
                    <a:pt x="159" y="1"/>
                    <a:pt x="156" y="0"/>
                  </a:cubicBezTo>
                  <a:cubicBezTo>
                    <a:pt x="156" y="0"/>
                    <a:pt x="155" y="0"/>
                    <a:pt x="155" y="0"/>
                  </a:cubicBezTo>
                  <a:cubicBezTo>
                    <a:pt x="152" y="0"/>
                    <a:pt x="150" y="2"/>
                    <a:pt x="149" y="5"/>
                  </a:cubicBezTo>
                  <a:cubicBezTo>
                    <a:pt x="136" y="63"/>
                    <a:pt x="102" y="114"/>
                    <a:pt x="54" y="149"/>
                  </a:cubicBezTo>
                  <a:cubicBezTo>
                    <a:pt x="50" y="140"/>
                    <a:pt x="50" y="140"/>
                    <a:pt x="50" y="140"/>
                  </a:cubicBezTo>
                  <a:lnTo>
                    <a:pt x="0" y="185"/>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3600">
                <a:solidFill>
                  <a:schemeClr val="bg1">
                    <a:lumMod val="50000"/>
                  </a:schemeClr>
                </a:solidFill>
              </a:endParaRPr>
            </a:p>
          </p:txBody>
        </p:sp>
        <p:sp>
          <p:nvSpPr>
            <p:cNvPr id="32" name="Oval 12"/>
            <p:cNvSpPr>
              <a:spLocks noChangeArrowheads="1"/>
            </p:cNvSpPr>
            <p:nvPr/>
          </p:nvSpPr>
          <p:spPr bwMode="auto">
            <a:xfrm>
              <a:off x="7015072" y="2663031"/>
              <a:ext cx="647481" cy="651686"/>
            </a:xfrm>
            <a:prstGeom prst="ellipse">
              <a:avLst/>
            </a:prstGeom>
            <a:solidFill>
              <a:srgbClr val="D98360"/>
            </a:solidFill>
            <a:ln>
              <a:noFill/>
            </a:ln>
          </p:spPr>
          <p:txBody>
            <a:bodyPr vert="horz" wrap="square" lIns="91440" tIns="45720" rIns="91440" bIns="45720" numCol="1" anchor="t" anchorCtr="0" compatLnSpc="1"/>
            <a:lstStyle/>
            <a:p>
              <a:endParaRPr lang="zh-CN" altLang="en-US" sz="3600">
                <a:solidFill>
                  <a:schemeClr val="bg1">
                    <a:lumMod val="50000"/>
                  </a:schemeClr>
                </a:solidFill>
              </a:endParaRPr>
            </a:p>
          </p:txBody>
        </p:sp>
        <p:sp>
          <p:nvSpPr>
            <p:cNvPr id="33" name="Freeform 13"/>
            <p:cNvSpPr>
              <a:spLocks noEditPoints="1"/>
            </p:cNvSpPr>
            <p:nvPr/>
          </p:nvSpPr>
          <p:spPr bwMode="auto">
            <a:xfrm>
              <a:off x="2374573"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745948"/>
            </a:solidFill>
            <a:ln>
              <a:noFill/>
            </a:ln>
          </p:spPr>
          <p:txBody>
            <a:bodyPr vert="horz" wrap="square" lIns="91440" tIns="45720" rIns="91440" bIns="45720" numCol="1" anchor="t" anchorCtr="0" compatLnSpc="1"/>
            <a:lstStyle/>
            <a:p>
              <a:endParaRPr lang="zh-CN" altLang="en-US" sz="3600">
                <a:solidFill>
                  <a:schemeClr val="bg1">
                    <a:lumMod val="50000"/>
                  </a:schemeClr>
                </a:solidFill>
              </a:endParaRPr>
            </a:p>
          </p:txBody>
        </p:sp>
        <p:sp>
          <p:nvSpPr>
            <p:cNvPr id="34" name="Oval 14"/>
            <p:cNvSpPr>
              <a:spLocks noChangeArrowheads="1"/>
            </p:cNvSpPr>
            <p:nvPr/>
          </p:nvSpPr>
          <p:spPr bwMode="auto">
            <a:xfrm>
              <a:off x="2588175" y="2663031"/>
              <a:ext cx="647481" cy="651686"/>
            </a:xfrm>
            <a:prstGeom prst="ellipse">
              <a:avLst/>
            </a:prstGeom>
            <a:solidFill>
              <a:srgbClr val="745948"/>
            </a:solidFill>
            <a:ln>
              <a:noFill/>
            </a:ln>
          </p:spPr>
          <p:txBody>
            <a:bodyPr vert="horz" wrap="square" lIns="91440" tIns="45720" rIns="91440" bIns="45720" numCol="1" anchor="t" anchorCtr="0" compatLnSpc="1"/>
            <a:lstStyle/>
            <a:p>
              <a:endParaRPr lang="zh-CN" altLang="en-US" sz="3600">
                <a:solidFill>
                  <a:schemeClr val="bg1">
                    <a:lumMod val="50000"/>
                  </a:schemeClr>
                </a:solidFill>
              </a:endParaRPr>
            </a:p>
          </p:txBody>
        </p:sp>
        <p:sp>
          <p:nvSpPr>
            <p:cNvPr id="35" name="Freeform 15"/>
            <p:cNvSpPr>
              <a:spLocks noEditPoints="1"/>
            </p:cNvSpPr>
            <p:nvPr/>
          </p:nvSpPr>
          <p:spPr bwMode="auto">
            <a:xfrm>
              <a:off x="3481297"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D98360"/>
            </a:solidFill>
            <a:ln>
              <a:noFill/>
            </a:ln>
          </p:spPr>
          <p:txBody>
            <a:bodyPr vert="horz" wrap="square" lIns="91440" tIns="45720" rIns="91440" bIns="45720" numCol="1" anchor="t" anchorCtr="0" compatLnSpc="1"/>
            <a:lstStyle/>
            <a:p>
              <a:endParaRPr lang="zh-CN" altLang="en-US" sz="3600">
                <a:solidFill>
                  <a:schemeClr val="bg1">
                    <a:lumMod val="50000"/>
                  </a:schemeClr>
                </a:solidFill>
              </a:endParaRPr>
            </a:p>
          </p:txBody>
        </p:sp>
        <p:sp>
          <p:nvSpPr>
            <p:cNvPr id="36" name="Oval 16"/>
            <p:cNvSpPr>
              <a:spLocks noChangeArrowheads="1"/>
            </p:cNvSpPr>
            <p:nvPr/>
          </p:nvSpPr>
          <p:spPr bwMode="auto">
            <a:xfrm>
              <a:off x="3694899" y="2663031"/>
              <a:ext cx="647481" cy="651686"/>
            </a:xfrm>
            <a:prstGeom prst="ellipse">
              <a:avLst/>
            </a:prstGeom>
            <a:solidFill>
              <a:srgbClr val="D98360"/>
            </a:solidFill>
            <a:ln>
              <a:noFill/>
            </a:ln>
          </p:spPr>
          <p:txBody>
            <a:bodyPr vert="horz" wrap="square" lIns="91440" tIns="45720" rIns="91440" bIns="45720" numCol="1" anchor="t" anchorCtr="0" compatLnSpc="1"/>
            <a:lstStyle/>
            <a:p>
              <a:endParaRPr lang="zh-CN" altLang="en-US" sz="3600">
                <a:solidFill>
                  <a:schemeClr val="bg1">
                    <a:lumMod val="50000"/>
                  </a:schemeClr>
                </a:solidFill>
              </a:endParaRPr>
            </a:p>
          </p:txBody>
        </p:sp>
        <p:sp>
          <p:nvSpPr>
            <p:cNvPr id="37" name="Freeform 17"/>
            <p:cNvSpPr>
              <a:spLocks noEditPoints="1"/>
            </p:cNvSpPr>
            <p:nvPr/>
          </p:nvSpPr>
          <p:spPr bwMode="auto">
            <a:xfrm>
              <a:off x="4588022"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A6A881"/>
            </a:solidFill>
            <a:ln>
              <a:noFill/>
            </a:ln>
          </p:spPr>
          <p:txBody>
            <a:bodyPr vert="horz" wrap="square" lIns="91440" tIns="45720" rIns="91440" bIns="45720" numCol="1" anchor="t" anchorCtr="0" compatLnSpc="1"/>
            <a:lstStyle/>
            <a:p>
              <a:endParaRPr lang="zh-CN" altLang="en-US" sz="3600">
                <a:solidFill>
                  <a:schemeClr val="bg1">
                    <a:lumMod val="50000"/>
                  </a:schemeClr>
                </a:solidFill>
              </a:endParaRPr>
            </a:p>
          </p:txBody>
        </p:sp>
        <p:sp>
          <p:nvSpPr>
            <p:cNvPr id="38" name="Oval 18"/>
            <p:cNvSpPr>
              <a:spLocks noChangeArrowheads="1"/>
            </p:cNvSpPr>
            <p:nvPr/>
          </p:nvSpPr>
          <p:spPr bwMode="auto">
            <a:xfrm>
              <a:off x="4801623" y="2663031"/>
              <a:ext cx="647481" cy="651686"/>
            </a:xfrm>
            <a:prstGeom prst="ellipse">
              <a:avLst/>
            </a:prstGeom>
            <a:solidFill>
              <a:srgbClr val="A6A881"/>
            </a:solidFill>
            <a:ln>
              <a:noFill/>
            </a:ln>
          </p:spPr>
          <p:txBody>
            <a:bodyPr vert="horz" wrap="square" lIns="91440" tIns="45720" rIns="91440" bIns="45720" numCol="1" anchor="t" anchorCtr="0" compatLnSpc="1"/>
            <a:lstStyle/>
            <a:p>
              <a:endParaRPr lang="zh-CN" altLang="en-US" sz="3600">
                <a:solidFill>
                  <a:schemeClr val="bg1">
                    <a:lumMod val="50000"/>
                  </a:schemeClr>
                </a:solidFill>
              </a:endParaRPr>
            </a:p>
          </p:txBody>
        </p:sp>
        <p:sp>
          <p:nvSpPr>
            <p:cNvPr id="39" name="Freeform 19"/>
            <p:cNvSpPr>
              <a:spLocks noEditPoints="1"/>
            </p:cNvSpPr>
            <p:nvPr/>
          </p:nvSpPr>
          <p:spPr bwMode="auto">
            <a:xfrm>
              <a:off x="5694745"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745948"/>
            </a:solidFill>
            <a:ln>
              <a:noFill/>
            </a:ln>
          </p:spPr>
          <p:txBody>
            <a:bodyPr vert="horz" wrap="square" lIns="91440" tIns="45720" rIns="91440" bIns="45720" numCol="1" anchor="t" anchorCtr="0" compatLnSpc="1"/>
            <a:lstStyle/>
            <a:p>
              <a:endParaRPr lang="zh-CN" altLang="en-US" sz="3600">
                <a:solidFill>
                  <a:schemeClr val="bg1">
                    <a:lumMod val="50000"/>
                  </a:schemeClr>
                </a:solidFill>
              </a:endParaRPr>
            </a:p>
          </p:txBody>
        </p:sp>
        <p:sp>
          <p:nvSpPr>
            <p:cNvPr id="40" name="Oval 20"/>
            <p:cNvSpPr>
              <a:spLocks noChangeArrowheads="1"/>
            </p:cNvSpPr>
            <p:nvPr/>
          </p:nvSpPr>
          <p:spPr bwMode="auto">
            <a:xfrm>
              <a:off x="5908347" y="2663031"/>
              <a:ext cx="647481" cy="651686"/>
            </a:xfrm>
            <a:prstGeom prst="ellipse">
              <a:avLst/>
            </a:prstGeom>
            <a:solidFill>
              <a:srgbClr val="745948"/>
            </a:solidFill>
            <a:ln>
              <a:noFill/>
            </a:ln>
          </p:spPr>
          <p:txBody>
            <a:bodyPr vert="horz" wrap="square" lIns="91440" tIns="45720" rIns="91440" bIns="45720" numCol="1" anchor="t" anchorCtr="0" compatLnSpc="1"/>
            <a:lstStyle/>
            <a:p>
              <a:endParaRPr lang="zh-CN" altLang="en-US" sz="3600">
                <a:solidFill>
                  <a:schemeClr val="bg1">
                    <a:lumMod val="50000"/>
                  </a:schemeClr>
                </a:solidFill>
              </a:endParaRPr>
            </a:p>
          </p:txBody>
        </p:sp>
        <p:sp>
          <p:nvSpPr>
            <p:cNvPr id="41" name="Freeform 21"/>
            <p:cNvSpPr>
              <a:spLocks noEditPoints="1"/>
            </p:cNvSpPr>
            <p:nvPr/>
          </p:nvSpPr>
          <p:spPr bwMode="auto">
            <a:xfrm>
              <a:off x="7215323" y="2867350"/>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600">
                <a:solidFill>
                  <a:schemeClr val="bg1">
                    <a:lumMod val="50000"/>
                  </a:schemeClr>
                </a:solidFill>
              </a:endParaRPr>
            </a:p>
          </p:txBody>
        </p:sp>
        <p:sp>
          <p:nvSpPr>
            <p:cNvPr id="42" name="Freeform 22"/>
            <p:cNvSpPr>
              <a:spLocks noEditPoints="1"/>
            </p:cNvSpPr>
            <p:nvPr/>
          </p:nvSpPr>
          <p:spPr bwMode="auto">
            <a:xfrm>
              <a:off x="1673691" y="2862008"/>
              <a:ext cx="262998" cy="253730"/>
            </a:xfrm>
            <a:custGeom>
              <a:avLst/>
              <a:gdLst>
                <a:gd name="T0" fmla="*/ 59 w 98"/>
                <a:gd name="T1" fmla="*/ 0 h 94"/>
                <a:gd name="T2" fmla="*/ 70 w 98"/>
                <a:gd name="T3" fmla="*/ 11 h 94"/>
                <a:gd name="T4" fmla="*/ 79 w 98"/>
                <a:gd name="T5" fmla="*/ 14 h 94"/>
                <a:gd name="T6" fmla="*/ 98 w 98"/>
                <a:gd name="T7" fmla="*/ 34 h 94"/>
                <a:gd name="T8" fmla="*/ 92 w 98"/>
                <a:gd name="T9" fmla="*/ 89 h 94"/>
                <a:gd name="T10" fmla="*/ 19 w 98"/>
                <a:gd name="T11" fmla="*/ 94 h 94"/>
                <a:gd name="T12" fmla="*/ 5 w 98"/>
                <a:gd name="T13" fmla="*/ 88 h 94"/>
                <a:gd name="T14" fmla="*/ 0 w 98"/>
                <a:gd name="T15" fmla="*/ 34 h 94"/>
                <a:gd name="T16" fmla="*/ 19 w 98"/>
                <a:gd name="T17" fmla="*/ 14 h 94"/>
                <a:gd name="T18" fmla="*/ 27 w 98"/>
                <a:gd name="T19" fmla="*/ 11 h 94"/>
                <a:gd name="T20" fmla="*/ 38 w 98"/>
                <a:gd name="T21" fmla="*/ 0 h 94"/>
                <a:gd name="T22" fmla="*/ 69 w 98"/>
                <a:gd name="T23" fmla="*/ 22 h 94"/>
                <a:gd name="T24" fmla="*/ 68 w 98"/>
                <a:gd name="T25" fmla="*/ 22 h 94"/>
                <a:gd name="T26" fmla="*/ 29 w 98"/>
                <a:gd name="T27" fmla="*/ 22 h 94"/>
                <a:gd name="T28" fmla="*/ 11 w 98"/>
                <a:gd name="T29" fmla="*/ 25 h 94"/>
                <a:gd name="T30" fmla="*/ 7 w 98"/>
                <a:gd name="T31" fmla="*/ 34 h 94"/>
                <a:gd name="T32" fmla="*/ 18 w 98"/>
                <a:gd name="T33" fmla="*/ 52 h 94"/>
                <a:gd name="T34" fmla="*/ 20 w 98"/>
                <a:gd name="T35" fmla="*/ 43 h 94"/>
                <a:gd name="T36" fmla="*/ 37 w 98"/>
                <a:gd name="T37" fmla="*/ 43 h 94"/>
                <a:gd name="T38" fmla="*/ 39 w 98"/>
                <a:gd name="T39" fmla="*/ 45 h 94"/>
                <a:gd name="T40" fmla="*/ 59 w 98"/>
                <a:gd name="T41" fmla="*/ 52 h 94"/>
                <a:gd name="T42" fmla="*/ 61 w 98"/>
                <a:gd name="T43" fmla="*/ 43 h 94"/>
                <a:gd name="T44" fmla="*/ 77 w 98"/>
                <a:gd name="T45" fmla="*/ 43 h 94"/>
                <a:gd name="T46" fmla="*/ 80 w 98"/>
                <a:gd name="T47" fmla="*/ 45 h 94"/>
                <a:gd name="T48" fmla="*/ 91 w 98"/>
                <a:gd name="T49" fmla="*/ 52 h 94"/>
                <a:gd name="T50" fmla="*/ 87 w 98"/>
                <a:gd name="T51" fmla="*/ 25 h 94"/>
                <a:gd name="T52" fmla="*/ 69 w 98"/>
                <a:gd name="T53" fmla="*/ 22 h 94"/>
                <a:gd name="T54" fmla="*/ 32 w 98"/>
                <a:gd name="T55" fmla="*/ 14 h 94"/>
                <a:gd name="T56" fmla="*/ 66 w 98"/>
                <a:gd name="T57" fmla="*/ 11 h 94"/>
                <a:gd name="T58" fmla="*/ 59 w 98"/>
                <a:gd name="T59" fmla="*/ 4 h 94"/>
                <a:gd name="T60" fmla="*/ 34 w 98"/>
                <a:gd name="T61" fmla="*/ 6 h 94"/>
                <a:gd name="T62" fmla="*/ 32 w 98"/>
                <a:gd name="T63" fmla="*/ 14 h 94"/>
                <a:gd name="T64" fmla="*/ 7 w 98"/>
                <a:gd name="T65" fmla="*/ 57 h 94"/>
                <a:gd name="T66" fmla="*/ 11 w 98"/>
                <a:gd name="T67" fmla="*/ 83 h 94"/>
                <a:gd name="T68" fmla="*/ 19 w 98"/>
                <a:gd name="T69" fmla="*/ 87 h 94"/>
                <a:gd name="T70" fmla="*/ 87 w 98"/>
                <a:gd name="T71" fmla="*/ 83 h 94"/>
                <a:gd name="T72" fmla="*/ 91 w 98"/>
                <a:gd name="T73" fmla="*/ 57 h 94"/>
                <a:gd name="T74" fmla="*/ 80 w 98"/>
                <a:gd name="T75" fmla="*/ 63 h 94"/>
                <a:gd name="T76" fmla="*/ 77 w 98"/>
                <a:gd name="T77" fmla="*/ 66 h 94"/>
                <a:gd name="T78" fmla="*/ 59 w 98"/>
                <a:gd name="T79" fmla="*/ 63 h 94"/>
                <a:gd name="T80" fmla="*/ 59 w 98"/>
                <a:gd name="T81" fmla="*/ 57 h 94"/>
                <a:gd name="T82" fmla="*/ 39 w 98"/>
                <a:gd name="T83" fmla="*/ 63 h 94"/>
                <a:gd name="T84" fmla="*/ 36 w 98"/>
                <a:gd name="T85" fmla="*/ 66 h 94"/>
                <a:gd name="T86" fmla="*/ 18 w 98"/>
                <a:gd name="T87" fmla="*/ 63 h 94"/>
                <a:gd name="T88" fmla="*/ 18 w 98"/>
                <a:gd name="T89" fmla="*/ 57 h 94"/>
                <a:gd name="T90" fmla="*/ 34 w 98"/>
                <a:gd name="T91" fmla="*/ 48 h 94"/>
                <a:gd name="T92" fmla="*/ 23 w 98"/>
                <a:gd name="T93" fmla="*/ 48 h 94"/>
                <a:gd name="T94" fmla="*/ 23 w 98"/>
                <a:gd name="T95" fmla="*/ 54 h 94"/>
                <a:gd name="T96" fmla="*/ 23 w 98"/>
                <a:gd name="T97" fmla="*/ 61 h 94"/>
                <a:gd name="T98" fmla="*/ 34 w 98"/>
                <a:gd name="T99" fmla="*/ 54 h 94"/>
                <a:gd name="T100" fmla="*/ 34 w 98"/>
                <a:gd name="T101" fmla="*/ 54 h 94"/>
                <a:gd name="T102" fmla="*/ 75 w 98"/>
                <a:gd name="T103" fmla="*/ 48 h 94"/>
                <a:gd name="T104" fmla="*/ 64 w 98"/>
                <a:gd name="T105" fmla="*/ 48 h 94"/>
                <a:gd name="T106" fmla="*/ 64 w 98"/>
                <a:gd name="T107" fmla="*/ 54 h 94"/>
                <a:gd name="T108" fmla="*/ 64 w 98"/>
                <a:gd name="T109" fmla="*/ 61 h 94"/>
                <a:gd name="T110" fmla="*/ 75 w 98"/>
                <a:gd name="T111" fmla="*/ 54 h 94"/>
                <a:gd name="T112" fmla="*/ 75 w 98"/>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94">
                  <a:moveTo>
                    <a:pt x="38" y="0"/>
                  </a:moveTo>
                  <a:cubicBezTo>
                    <a:pt x="59" y="0"/>
                    <a:pt x="59" y="0"/>
                    <a:pt x="59" y="0"/>
                  </a:cubicBezTo>
                  <a:cubicBezTo>
                    <a:pt x="62" y="0"/>
                    <a:pt x="65" y="1"/>
                    <a:pt x="67" y="3"/>
                  </a:cubicBezTo>
                  <a:cubicBezTo>
                    <a:pt x="69" y="5"/>
                    <a:pt x="70" y="8"/>
                    <a:pt x="70" y="11"/>
                  </a:cubicBezTo>
                  <a:cubicBezTo>
                    <a:pt x="70" y="14"/>
                    <a:pt x="70" y="14"/>
                    <a:pt x="70" y="14"/>
                  </a:cubicBezTo>
                  <a:cubicBezTo>
                    <a:pt x="79" y="14"/>
                    <a:pt x="79" y="14"/>
                    <a:pt x="79" y="14"/>
                  </a:cubicBezTo>
                  <a:cubicBezTo>
                    <a:pt x="84" y="14"/>
                    <a:pt x="89" y="16"/>
                    <a:pt x="92" y="20"/>
                  </a:cubicBezTo>
                  <a:cubicBezTo>
                    <a:pt x="96" y="24"/>
                    <a:pt x="98" y="28"/>
                    <a:pt x="98" y="34"/>
                  </a:cubicBezTo>
                  <a:cubicBezTo>
                    <a:pt x="98" y="75"/>
                    <a:pt x="98" y="75"/>
                    <a:pt x="98" y="75"/>
                  </a:cubicBezTo>
                  <a:cubicBezTo>
                    <a:pt x="98" y="80"/>
                    <a:pt x="96" y="85"/>
                    <a:pt x="92" y="89"/>
                  </a:cubicBezTo>
                  <a:cubicBezTo>
                    <a:pt x="89" y="92"/>
                    <a:pt x="84" y="94"/>
                    <a:pt x="79" y="94"/>
                  </a:cubicBezTo>
                  <a:cubicBezTo>
                    <a:pt x="19" y="94"/>
                    <a:pt x="19" y="94"/>
                    <a:pt x="19" y="94"/>
                  </a:cubicBezTo>
                  <a:cubicBezTo>
                    <a:pt x="14" y="94"/>
                    <a:pt x="9" y="92"/>
                    <a:pt x="5" y="89"/>
                  </a:cubicBezTo>
                  <a:cubicBezTo>
                    <a:pt x="5" y="88"/>
                    <a:pt x="5" y="88"/>
                    <a:pt x="5" y="88"/>
                  </a:cubicBezTo>
                  <a:cubicBezTo>
                    <a:pt x="2" y="85"/>
                    <a:pt x="0" y="80"/>
                    <a:pt x="0" y="75"/>
                  </a:cubicBezTo>
                  <a:cubicBezTo>
                    <a:pt x="0" y="34"/>
                    <a:pt x="0" y="34"/>
                    <a:pt x="0" y="34"/>
                  </a:cubicBezTo>
                  <a:cubicBezTo>
                    <a:pt x="0" y="28"/>
                    <a:pt x="2" y="24"/>
                    <a:pt x="5" y="20"/>
                  </a:cubicBezTo>
                  <a:cubicBezTo>
                    <a:pt x="9" y="16"/>
                    <a:pt x="14" y="14"/>
                    <a:pt x="19" y="14"/>
                  </a:cubicBezTo>
                  <a:cubicBezTo>
                    <a:pt x="27" y="14"/>
                    <a:pt x="27" y="14"/>
                    <a:pt x="27" y="14"/>
                  </a:cubicBezTo>
                  <a:cubicBezTo>
                    <a:pt x="27" y="11"/>
                    <a:pt x="27" y="11"/>
                    <a:pt x="27" y="11"/>
                  </a:cubicBezTo>
                  <a:cubicBezTo>
                    <a:pt x="27" y="8"/>
                    <a:pt x="29" y="5"/>
                    <a:pt x="31" y="3"/>
                  </a:cubicBezTo>
                  <a:cubicBezTo>
                    <a:pt x="33" y="1"/>
                    <a:pt x="35" y="0"/>
                    <a:pt x="38" y="0"/>
                  </a:cubicBezTo>
                  <a:close/>
                  <a:moveTo>
                    <a:pt x="69" y="22"/>
                  </a:moveTo>
                  <a:cubicBezTo>
                    <a:pt x="69" y="22"/>
                    <a:pt x="69" y="22"/>
                    <a:pt x="69" y="22"/>
                  </a:cubicBezTo>
                  <a:cubicBezTo>
                    <a:pt x="68" y="22"/>
                    <a:pt x="68" y="22"/>
                    <a:pt x="68" y="22"/>
                  </a:cubicBezTo>
                  <a:cubicBezTo>
                    <a:pt x="68" y="22"/>
                    <a:pt x="68" y="22"/>
                    <a:pt x="68" y="22"/>
                  </a:cubicBezTo>
                  <a:cubicBezTo>
                    <a:pt x="30" y="22"/>
                    <a:pt x="30" y="22"/>
                    <a:pt x="30" y="22"/>
                  </a:cubicBezTo>
                  <a:cubicBezTo>
                    <a:pt x="29" y="22"/>
                    <a:pt x="29" y="22"/>
                    <a:pt x="29" y="22"/>
                  </a:cubicBezTo>
                  <a:cubicBezTo>
                    <a:pt x="19" y="22"/>
                    <a:pt x="19" y="22"/>
                    <a:pt x="19" y="22"/>
                  </a:cubicBezTo>
                  <a:cubicBezTo>
                    <a:pt x="16" y="22"/>
                    <a:pt x="13" y="23"/>
                    <a:pt x="11" y="25"/>
                  </a:cubicBezTo>
                  <a:cubicBezTo>
                    <a:pt x="11" y="25"/>
                    <a:pt x="11" y="25"/>
                    <a:pt x="11" y="25"/>
                  </a:cubicBezTo>
                  <a:cubicBezTo>
                    <a:pt x="9" y="28"/>
                    <a:pt x="7" y="31"/>
                    <a:pt x="7" y="34"/>
                  </a:cubicBezTo>
                  <a:cubicBezTo>
                    <a:pt x="7" y="52"/>
                    <a:pt x="7" y="52"/>
                    <a:pt x="7" y="52"/>
                  </a:cubicBezTo>
                  <a:cubicBezTo>
                    <a:pt x="18" y="52"/>
                    <a:pt x="18" y="52"/>
                    <a:pt x="18" y="52"/>
                  </a:cubicBezTo>
                  <a:cubicBezTo>
                    <a:pt x="18" y="45"/>
                    <a:pt x="18" y="45"/>
                    <a:pt x="18" y="45"/>
                  </a:cubicBezTo>
                  <a:cubicBezTo>
                    <a:pt x="18" y="44"/>
                    <a:pt x="19" y="43"/>
                    <a:pt x="20" y="43"/>
                  </a:cubicBezTo>
                  <a:cubicBezTo>
                    <a:pt x="20" y="43"/>
                    <a:pt x="20" y="43"/>
                    <a:pt x="20" y="43"/>
                  </a:cubicBezTo>
                  <a:cubicBezTo>
                    <a:pt x="37" y="43"/>
                    <a:pt x="37" y="43"/>
                    <a:pt x="37" y="43"/>
                  </a:cubicBezTo>
                  <a:cubicBezTo>
                    <a:pt x="38" y="43"/>
                    <a:pt x="39" y="44"/>
                    <a:pt x="39" y="45"/>
                  </a:cubicBezTo>
                  <a:cubicBezTo>
                    <a:pt x="39" y="45"/>
                    <a:pt x="39" y="45"/>
                    <a:pt x="39" y="45"/>
                  </a:cubicBezTo>
                  <a:cubicBezTo>
                    <a:pt x="39" y="52"/>
                    <a:pt x="39" y="52"/>
                    <a:pt x="39" y="52"/>
                  </a:cubicBezTo>
                  <a:cubicBezTo>
                    <a:pt x="59" y="52"/>
                    <a:pt x="59" y="52"/>
                    <a:pt x="59" y="52"/>
                  </a:cubicBezTo>
                  <a:cubicBezTo>
                    <a:pt x="59" y="45"/>
                    <a:pt x="59" y="45"/>
                    <a:pt x="59" y="45"/>
                  </a:cubicBezTo>
                  <a:cubicBezTo>
                    <a:pt x="59" y="44"/>
                    <a:pt x="60" y="43"/>
                    <a:pt x="61" y="43"/>
                  </a:cubicBezTo>
                  <a:cubicBezTo>
                    <a:pt x="61" y="43"/>
                    <a:pt x="61" y="43"/>
                    <a:pt x="61" y="43"/>
                  </a:cubicBezTo>
                  <a:cubicBezTo>
                    <a:pt x="77" y="43"/>
                    <a:pt x="77" y="43"/>
                    <a:pt x="77" y="43"/>
                  </a:cubicBezTo>
                  <a:cubicBezTo>
                    <a:pt x="79" y="43"/>
                    <a:pt x="80" y="44"/>
                    <a:pt x="80" y="45"/>
                  </a:cubicBezTo>
                  <a:cubicBezTo>
                    <a:pt x="80" y="45"/>
                    <a:pt x="80" y="45"/>
                    <a:pt x="80" y="45"/>
                  </a:cubicBezTo>
                  <a:cubicBezTo>
                    <a:pt x="80" y="52"/>
                    <a:pt x="80" y="52"/>
                    <a:pt x="80" y="52"/>
                  </a:cubicBezTo>
                  <a:cubicBezTo>
                    <a:pt x="91" y="52"/>
                    <a:pt x="91" y="52"/>
                    <a:pt x="91" y="52"/>
                  </a:cubicBezTo>
                  <a:cubicBezTo>
                    <a:pt x="91" y="34"/>
                    <a:pt x="91" y="34"/>
                    <a:pt x="91" y="34"/>
                  </a:cubicBezTo>
                  <a:cubicBezTo>
                    <a:pt x="91" y="31"/>
                    <a:pt x="89" y="28"/>
                    <a:pt x="87" y="25"/>
                  </a:cubicBezTo>
                  <a:cubicBezTo>
                    <a:pt x="85" y="23"/>
                    <a:pt x="82" y="22"/>
                    <a:pt x="79" y="22"/>
                  </a:cubicBezTo>
                  <a:cubicBezTo>
                    <a:pt x="69" y="22"/>
                    <a:pt x="69" y="22"/>
                    <a:pt x="69" y="22"/>
                  </a:cubicBezTo>
                  <a:close/>
                  <a:moveTo>
                    <a:pt x="32" y="14"/>
                  </a:moveTo>
                  <a:cubicBezTo>
                    <a:pt x="32" y="14"/>
                    <a:pt x="32" y="14"/>
                    <a:pt x="32" y="14"/>
                  </a:cubicBezTo>
                  <a:cubicBezTo>
                    <a:pt x="66" y="14"/>
                    <a:pt x="66" y="14"/>
                    <a:pt x="66" y="14"/>
                  </a:cubicBezTo>
                  <a:cubicBezTo>
                    <a:pt x="66" y="11"/>
                    <a:pt x="66" y="11"/>
                    <a:pt x="66" y="11"/>
                  </a:cubicBezTo>
                  <a:cubicBezTo>
                    <a:pt x="66" y="9"/>
                    <a:pt x="65" y="7"/>
                    <a:pt x="64" y="6"/>
                  </a:cubicBezTo>
                  <a:cubicBezTo>
                    <a:pt x="63" y="5"/>
                    <a:pt x="61" y="4"/>
                    <a:pt x="59" y="4"/>
                  </a:cubicBezTo>
                  <a:cubicBezTo>
                    <a:pt x="38" y="4"/>
                    <a:pt x="38" y="4"/>
                    <a:pt x="38" y="4"/>
                  </a:cubicBezTo>
                  <a:cubicBezTo>
                    <a:pt x="37" y="4"/>
                    <a:pt x="35" y="5"/>
                    <a:pt x="34" y="6"/>
                  </a:cubicBezTo>
                  <a:cubicBezTo>
                    <a:pt x="33" y="7"/>
                    <a:pt x="32" y="9"/>
                    <a:pt x="32" y="11"/>
                  </a:cubicBezTo>
                  <a:cubicBezTo>
                    <a:pt x="32" y="14"/>
                    <a:pt x="32" y="14"/>
                    <a:pt x="32" y="14"/>
                  </a:cubicBezTo>
                  <a:close/>
                  <a:moveTo>
                    <a:pt x="7" y="57"/>
                  </a:moveTo>
                  <a:cubicBezTo>
                    <a:pt x="7" y="57"/>
                    <a:pt x="7" y="57"/>
                    <a:pt x="7" y="57"/>
                  </a:cubicBezTo>
                  <a:cubicBezTo>
                    <a:pt x="7" y="75"/>
                    <a:pt x="7" y="75"/>
                    <a:pt x="7" y="75"/>
                  </a:cubicBezTo>
                  <a:cubicBezTo>
                    <a:pt x="7" y="78"/>
                    <a:pt x="8" y="81"/>
                    <a:pt x="11" y="83"/>
                  </a:cubicBezTo>
                  <a:cubicBezTo>
                    <a:pt x="11" y="83"/>
                    <a:pt x="11" y="83"/>
                    <a:pt x="11" y="83"/>
                  </a:cubicBezTo>
                  <a:cubicBezTo>
                    <a:pt x="13" y="85"/>
                    <a:pt x="16" y="87"/>
                    <a:pt x="19" y="87"/>
                  </a:cubicBezTo>
                  <a:cubicBezTo>
                    <a:pt x="79" y="87"/>
                    <a:pt x="79" y="87"/>
                    <a:pt x="79" y="87"/>
                  </a:cubicBezTo>
                  <a:cubicBezTo>
                    <a:pt x="82" y="87"/>
                    <a:pt x="85" y="85"/>
                    <a:pt x="87" y="83"/>
                  </a:cubicBezTo>
                  <a:cubicBezTo>
                    <a:pt x="89" y="81"/>
                    <a:pt x="91" y="78"/>
                    <a:pt x="91" y="75"/>
                  </a:cubicBezTo>
                  <a:cubicBezTo>
                    <a:pt x="91" y="57"/>
                    <a:pt x="91" y="57"/>
                    <a:pt x="91" y="57"/>
                  </a:cubicBezTo>
                  <a:cubicBezTo>
                    <a:pt x="80" y="57"/>
                    <a:pt x="80" y="57"/>
                    <a:pt x="80" y="57"/>
                  </a:cubicBezTo>
                  <a:cubicBezTo>
                    <a:pt x="80" y="63"/>
                    <a:pt x="80" y="63"/>
                    <a:pt x="80" y="63"/>
                  </a:cubicBezTo>
                  <a:cubicBezTo>
                    <a:pt x="80" y="65"/>
                    <a:pt x="79" y="66"/>
                    <a:pt x="77" y="66"/>
                  </a:cubicBezTo>
                  <a:cubicBezTo>
                    <a:pt x="77" y="66"/>
                    <a:pt x="77" y="66"/>
                    <a:pt x="77" y="66"/>
                  </a:cubicBezTo>
                  <a:cubicBezTo>
                    <a:pt x="61" y="66"/>
                    <a:pt x="61" y="66"/>
                    <a:pt x="61" y="66"/>
                  </a:cubicBezTo>
                  <a:cubicBezTo>
                    <a:pt x="60" y="66"/>
                    <a:pt x="59" y="65"/>
                    <a:pt x="59" y="63"/>
                  </a:cubicBezTo>
                  <a:cubicBezTo>
                    <a:pt x="59" y="63"/>
                    <a:pt x="59" y="63"/>
                    <a:pt x="59" y="63"/>
                  </a:cubicBezTo>
                  <a:cubicBezTo>
                    <a:pt x="59" y="57"/>
                    <a:pt x="59" y="57"/>
                    <a:pt x="59" y="57"/>
                  </a:cubicBezTo>
                  <a:cubicBezTo>
                    <a:pt x="39" y="57"/>
                    <a:pt x="39" y="57"/>
                    <a:pt x="39" y="57"/>
                  </a:cubicBezTo>
                  <a:cubicBezTo>
                    <a:pt x="39" y="63"/>
                    <a:pt x="39" y="63"/>
                    <a:pt x="39" y="63"/>
                  </a:cubicBezTo>
                  <a:cubicBezTo>
                    <a:pt x="39" y="65"/>
                    <a:pt x="38" y="66"/>
                    <a:pt x="37" y="66"/>
                  </a:cubicBezTo>
                  <a:cubicBezTo>
                    <a:pt x="36" y="66"/>
                    <a:pt x="36" y="66"/>
                    <a:pt x="36" y="66"/>
                  </a:cubicBezTo>
                  <a:cubicBezTo>
                    <a:pt x="20" y="66"/>
                    <a:pt x="20" y="66"/>
                    <a:pt x="20" y="66"/>
                  </a:cubicBezTo>
                  <a:cubicBezTo>
                    <a:pt x="19" y="66"/>
                    <a:pt x="18" y="65"/>
                    <a:pt x="18" y="63"/>
                  </a:cubicBezTo>
                  <a:cubicBezTo>
                    <a:pt x="18" y="63"/>
                    <a:pt x="18" y="63"/>
                    <a:pt x="18" y="63"/>
                  </a:cubicBezTo>
                  <a:cubicBezTo>
                    <a:pt x="18" y="57"/>
                    <a:pt x="18" y="57"/>
                    <a:pt x="18" y="57"/>
                  </a:cubicBezTo>
                  <a:cubicBezTo>
                    <a:pt x="7" y="57"/>
                    <a:pt x="7" y="57"/>
                    <a:pt x="7" y="57"/>
                  </a:cubicBezTo>
                  <a:close/>
                  <a:moveTo>
                    <a:pt x="34" y="48"/>
                  </a:moveTo>
                  <a:cubicBezTo>
                    <a:pt x="34" y="48"/>
                    <a:pt x="34" y="48"/>
                    <a:pt x="34" y="48"/>
                  </a:cubicBezTo>
                  <a:cubicBezTo>
                    <a:pt x="23" y="48"/>
                    <a:pt x="23" y="48"/>
                    <a:pt x="23" y="48"/>
                  </a:cubicBezTo>
                  <a:cubicBezTo>
                    <a:pt x="23" y="54"/>
                    <a:pt x="23" y="54"/>
                    <a:pt x="23" y="54"/>
                  </a:cubicBezTo>
                  <a:cubicBezTo>
                    <a:pt x="23" y="54"/>
                    <a:pt x="23" y="54"/>
                    <a:pt x="23" y="54"/>
                  </a:cubicBezTo>
                  <a:cubicBezTo>
                    <a:pt x="23" y="54"/>
                    <a:pt x="23" y="54"/>
                    <a:pt x="23" y="54"/>
                  </a:cubicBezTo>
                  <a:cubicBezTo>
                    <a:pt x="23" y="61"/>
                    <a:pt x="23" y="61"/>
                    <a:pt x="23" y="61"/>
                  </a:cubicBezTo>
                  <a:cubicBezTo>
                    <a:pt x="34" y="61"/>
                    <a:pt x="34" y="61"/>
                    <a:pt x="34" y="61"/>
                  </a:cubicBezTo>
                  <a:cubicBezTo>
                    <a:pt x="34" y="54"/>
                    <a:pt x="34" y="54"/>
                    <a:pt x="34" y="54"/>
                  </a:cubicBezTo>
                  <a:cubicBezTo>
                    <a:pt x="34" y="54"/>
                    <a:pt x="34" y="54"/>
                    <a:pt x="34" y="54"/>
                  </a:cubicBezTo>
                  <a:cubicBezTo>
                    <a:pt x="34" y="54"/>
                    <a:pt x="34" y="54"/>
                    <a:pt x="34" y="54"/>
                  </a:cubicBezTo>
                  <a:cubicBezTo>
                    <a:pt x="34" y="48"/>
                    <a:pt x="34" y="48"/>
                    <a:pt x="34" y="48"/>
                  </a:cubicBezTo>
                  <a:close/>
                  <a:moveTo>
                    <a:pt x="75" y="48"/>
                  </a:moveTo>
                  <a:cubicBezTo>
                    <a:pt x="75" y="48"/>
                    <a:pt x="75" y="48"/>
                    <a:pt x="75" y="48"/>
                  </a:cubicBezTo>
                  <a:cubicBezTo>
                    <a:pt x="64" y="48"/>
                    <a:pt x="64" y="48"/>
                    <a:pt x="64" y="48"/>
                  </a:cubicBezTo>
                  <a:cubicBezTo>
                    <a:pt x="64" y="54"/>
                    <a:pt x="64" y="54"/>
                    <a:pt x="64" y="54"/>
                  </a:cubicBezTo>
                  <a:cubicBezTo>
                    <a:pt x="64" y="54"/>
                    <a:pt x="64" y="54"/>
                    <a:pt x="64" y="54"/>
                  </a:cubicBezTo>
                  <a:cubicBezTo>
                    <a:pt x="64" y="54"/>
                    <a:pt x="64" y="54"/>
                    <a:pt x="64" y="54"/>
                  </a:cubicBezTo>
                  <a:cubicBezTo>
                    <a:pt x="64" y="61"/>
                    <a:pt x="64" y="61"/>
                    <a:pt x="64" y="61"/>
                  </a:cubicBezTo>
                  <a:cubicBezTo>
                    <a:pt x="75" y="61"/>
                    <a:pt x="75" y="61"/>
                    <a:pt x="75" y="61"/>
                  </a:cubicBezTo>
                  <a:cubicBezTo>
                    <a:pt x="75" y="54"/>
                    <a:pt x="75" y="54"/>
                    <a:pt x="75" y="54"/>
                  </a:cubicBezTo>
                  <a:cubicBezTo>
                    <a:pt x="75" y="54"/>
                    <a:pt x="75" y="54"/>
                    <a:pt x="75" y="54"/>
                  </a:cubicBezTo>
                  <a:cubicBezTo>
                    <a:pt x="75" y="54"/>
                    <a:pt x="75" y="54"/>
                    <a:pt x="75" y="54"/>
                  </a:cubicBezTo>
                  <a:cubicBezTo>
                    <a:pt x="75" y="48"/>
                    <a:pt x="75" y="48"/>
                    <a:pt x="7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600">
                <a:solidFill>
                  <a:schemeClr val="bg1">
                    <a:lumMod val="50000"/>
                  </a:schemeClr>
                </a:solidFill>
              </a:endParaRPr>
            </a:p>
          </p:txBody>
        </p:sp>
        <p:sp>
          <p:nvSpPr>
            <p:cNvPr id="43" name="Freeform 23"/>
            <p:cNvSpPr>
              <a:spLocks noEditPoints="1"/>
            </p:cNvSpPr>
            <p:nvPr/>
          </p:nvSpPr>
          <p:spPr bwMode="auto">
            <a:xfrm>
              <a:off x="6121948" y="2859337"/>
              <a:ext cx="216272" cy="259072"/>
            </a:xfrm>
            <a:custGeom>
              <a:avLst/>
              <a:gdLst>
                <a:gd name="T0" fmla="*/ 72 w 81"/>
                <a:gd name="T1" fmla="*/ 1 h 96"/>
                <a:gd name="T2" fmla="*/ 70 w 81"/>
                <a:gd name="T3" fmla="*/ 7 h 96"/>
                <a:gd name="T4" fmla="*/ 81 w 81"/>
                <a:gd name="T5" fmla="*/ 36 h 96"/>
                <a:gd name="T6" fmla="*/ 68 w 81"/>
                <a:gd name="T7" fmla="*/ 68 h 96"/>
                <a:gd name="T8" fmla="*/ 54 w 81"/>
                <a:gd name="T9" fmla="*/ 78 h 96"/>
                <a:gd name="T10" fmla="*/ 40 w 81"/>
                <a:gd name="T11" fmla="*/ 81 h 96"/>
                <a:gd name="T12" fmla="*/ 55 w 81"/>
                <a:gd name="T13" fmla="*/ 88 h 96"/>
                <a:gd name="T14" fmla="*/ 55 w 81"/>
                <a:gd name="T15" fmla="*/ 96 h 96"/>
                <a:gd name="T16" fmla="*/ 37 w 81"/>
                <a:gd name="T17" fmla="*/ 96 h 96"/>
                <a:gd name="T18" fmla="*/ 18 w 81"/>
                <a:gd name="T19" fmla="*/ 96 h 96"/>
                <a:gd name="T20" fmla="*/ 18 w 81"/>
                <a:gd name="T21" fmla="*/ 88 h 96"/>
                <a:gd name="T22" fmla="*/ 33 w 81"/>
                <a:gd name="T23" fmla="*/ 81 h 96"/>
                <a:gd name="T24" fmla="*/ 20 w 81"/>
                <a:gd name="T25" fmla="*/ 78 h 96"/>
                <a:gd name="T26" fmla="*/ 7 w 81"/>
                <a:gd name="T27" fmla="*/ 69 h 96"/>
                <a:gd name="T28" fmla="*/ 1 w 81"/>
                <a:gd name="T29" fmla="*/ 72 h 96"/>
                <a:gd name="T30" fmla="*/ 10 w 81"/>
                <a:gd name="T31" fmla="*/ 60 h 96"/>
                <a:gd name="T32" fmla="*/ 11 w 81"/>
                <a:gd name="T33" fmla="*/ 11 h 96"/>
                <a:gd name="T34" fmla="*/ 37 w 81"/>
                <a:gd name="T35" fmla="*/ 0 h 96"/>
                <a:gd name="T36" fmla="*/ 65 w 81"/>
                <a:gd name="T37" fmla="*/ 5 h 96"/>
                <a:gd name="T38" fmla="*/ 65 w 81"/>
                <a:gd name="T39" fmla="*/ 5 h 96"/>
                <a:gd name="T40" fmla="*/ 69 w 81"/>
                <a:gd name="T41" fmla="*/ 1 h 96"/>
                <a:gd name="T42" fmla="*/ 67 w 81"/>
                <a:gd name="T43" fmla="*/ 10 h 96"/>
                <a:gd name="T44" fmla="*/ 73 w 81"/>
                <a:gd name="T45" fmla="*/ 36 h 96"/>
                <a:gd name="T46" fmla="*/ 62 w 81"/>
                <a:gd name="T47" fmla="*/ 62 h 96"/>
                <a:gd name="T48" fmla="*/ 13 w 81"/>
                <a:gd name="T49" fmla="*/ 64 h 96"/>
                <a:gd name="T50" fmla="*/ 21 w 81"/>
                <a:gd name="T51" fmla="*/ 73 h 96"/>
                <a:gd name="T52" fmla="*/ 52 w 81"/>
                <a:gd name="T53" fmla="*/ 73 h 96"/>
                <a:gd name="T54" fmla="*/ 65 w 81"/>
                <a:gd name="T55" fmla="*/ 65 h 96"/>
                <a:gd name="T56" fmla="*/ 65 w 81"/>
                <a:gd name="T57" fmla="*/ 65 h 96"/>
                <a:gd name="T58" fmla="*/ 77 w 81"/>
                <a:gd name="T59" fmla="*/ 36 h 96"/>
                <a:gd name="T60" fmla="*/ 67 w 81"/>
                <a:gd name="T61" fmla="*/ 10 h 96"/>
                <a:gd name="T62" fmla="*/ 57 w 81"/>
                <a:gd name="T63" fmla="*/ 16 h 96"/>
                <a:gd name="T64" fmla="*/ 16 w 81"/>
                <a:gd name="T65" fmla="*/ 16 h 96"/>
                <a:gd name="T66" fmla="*/ 16 w 81"/>
                <a:gd name="T67" fmla="*/ 57 h 96"/>
                <a:gd name="T68" fmla="*/ 57 w 81"/>
                <a:gd name="T69" fmla="*/ 57 h 96"/>
                <a:gd name="T70" fmla="*/ 65 w 81"/>
                <a:gd name="T71" fmla="*/ 36 h 96"/>
                <a:gd name="T72" fmla="*/ 57 w 81"/>
                <a:gd name="T73"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6">
                  <a:moveTo>
                    <a:pt x="69" y="1"/>
                  </a:moveTo>
                  <a:cubicBezTo>
                    <a:pt x="70" y="0"/>
                    <a:pt x="71" y="0"/>
                    <a:pt x="72" y="1"/>
                  </a:cubicBezTo>
                  <a:cubicBezTo>
                    <a:pt x="73" y="2"/>
                    <a:pt x="73" y="3"/>
                    <a:pt x="72" y="4"/>
                  </a:cubicBezTo>
                  <a:cubicBezTo>
                    <a:pt x="70" y="7"/>
                    <a:pt x="70" y="7"/>
                    <a:pt x="70" y="7"/>
                  </a:cubicBezTo>
                  <a:cubicBezTo>
                    <a:pt x="73" y="10"/>
                    <a:pt x="76" y="15"/>
                    <a:pt x="78" y="19"/>
                  </a:cubicBezTo>
                  <a:cubicBezTo>
                    <a:pt x="80" y="25"/>
                    <a:pt x="81" y="30"/>
                    <a:pt x="81" y="36"/>
                  </a:cubicBezTo>
                  <a:cubicBezTo>
                    <a:pt x="81" y="42"/>
                    <a:pt x="80" y="48"/>
                    <a:pt x="78" y="53"/>
                  </a:cubicBezTo>
                  <a:cubicBezTo>
                    <a:pt x="76" y="59"/>
                    <a:pt x="72" y="64"/>
                    <a:pt x="68" y="68"/>
                  </a:cubicBezTo>
                  <a:cubicBezTo>
                    <a:pt x="64" y="72"/>
                    <a:pt x="59" y="75"/>
                    <a:pt x="54" y="78"/>
                  </a:cubicBezTo>
                  <a:cubicBezTo>
                    <a:pt x="54" y="78"/>
                    <a:pt x="54" y="78"/>
                    <a:pt x="54" y="78"/>
                  </a:cubicBezTo>
                  <a:cubicBezTo>
                    <a:pt x="49" y="79"/>
                    <a:pt x="45" y="80"/>
                    <a:pt x="40" y="81"/>
                  </a:cubicBezTo>
                  <a:cubicBezTo>
                    <a:pt x="40" y="81"/>
                    <a:pt x="40" y="81"/>
                    <a:pt x="40" y="81"/>
                  </a:cubicBezTo>
                  <a:cubicBezTo>
                    <a:pt x="40" y="88"/>
                    <a:pt x="40" y="88"/>
                    <a:pt x="40" y="88"/>
                  </a:cubicBezTo>
                  <a:cubicBezTo>
                    <a:pt x="55" y="88"/>
                    <a:pt x="55" y="88"/>
                    <a:pt x="55" y="88"/>
                  </a:cubicBezTo>
                  <a:cubicBezTo>
                    <a:pt x="57" y="88"/>
                    <a:pt x="59" y="90"/>
                    <a:pt x="59" y="92"/>
                  </a:cubicBezTo>
                  <a:cubicBezTo>
                    <a:pt x="59" y="94"/>
                    <a:pt x="57" y="96"/>
                    <a:pt x="55" y="96"/>
                  </a:cubicBezTo>
                  <a:cubicBezTo>
                    <a:pt x="37" y="96"/>
                    <a:pt x="37" y="96"/>
                    <a:pt x="37" y="96"/>
                  </a:cubicBezTo>
                  <a:cubicBezTo>
                    <a:pt x="37" y="96"/>
                    <a:pt x="37" y="96"/>
                    <a:pt x="37" y="96"/>
                  </a:cubicBezTo>
                  <a:cubicBezTo>
                    <a:pt x="37" y="96"/>
                    <a:pt x="37" y="96"/>
                    <a:pt x="37" y="96"/>
                  </a:cubicBezTo>
                  <a:cubicBezTo>
                    <a:pt x="18" y="96"/>
                    <a:pt x="18" y="96"/>
                    <a:pt x="18" y="96"/>
                  </a:cubicBezTo>
                  <a:cubicBezTo>
                    <a:pt x="16" y="96"/>
                    <a:pt x="15" y="94"/>
                    <a:pt x="15" y="92"/>
                  </a:cubicBezTo>
                  <a:cubicBezTo>
                    <a:pt x="15" y="90"/>
                    <a:pt x="16" y="88"/>
                    <a:pt x="18" y="88"/>
                  </a:cubicBezTo>
                  <a:cubicBezTo>
                    <a:pt x="33" y="88"/>
                    <a:pt x="33" y="88"/>
                    <a:pt x="33" y="88"/>
                  </a:cubicBezTo>
                  <a:cubicBezTo>
                    <a:pt x="33" y="81"/>
                    <a:pt x="33" y="81"/>
                    <a:pt x="33" y="81"/>
                  </a:cubicBezTo>
                  <a:cubicBezTo>
                    <a:pt x="33" y="81"/>
                    <a:pt x="33" y="81"/>
                    <a:pt x="33" y="81"/>
                  </a:cubicBezTo>
                  <a:cubicBezTo>
                    <a:pt x="28" y="80"/>
                    <a:pt x="24" y="79"/>
                    <a:pt x="20" y="78"/>
                  </a:cubicBezTo>
                  <a:cubicBezTo>
                    <a:pt x="20" y="78"/>
                    <a:pt x="20" y="78"/>
                    <a:pt x="20" y="78"/>
                  </a:cubicBezTo>
                  <a:cubicBezTo>
                    <a:pt x="15" y="76"/>
                    <a:pt x="11" y="73"/>
                    <a:pt x="7" y="69"/>
                  </a:cubicBezTo>
                  <a:cubicBezTo>
                    <a:pt x="5" y="72"/>
                    <a:pt x="5" y="72"/>
                    <a:pt x="5" y="72"/>
                  </a:cubicBezTo>
                  <a:cubicBezTo>
                    <a:pt x="4" y="73"/>
                    <a:pt x="2" y="73"/>
                    <a:pt x="1" y="72"/>
                  </a:cubicBezTo>
                  <a:cubicBezTo>
                    <a:pt x="0" y="71"/>
                    <a:pt x="0" y="69"/>
                    <a:pt x="1" y="69"/>
                  </a:cubicBezTo>
                  <a:cubicBezTo>
                    <a:pt x="10" y="60"/>
                    <a:pt x="10" y="60"/>
                    <a:pt x="10" y="60"/>
                  </a:cubicBezTo>
                  <a:cubicBezTo>
                    <a:pt x="4" y="54"/>
                    <a:pt x="1" y="46"/>
                    <a:pt x="1" y="36"/>
                  </a:cubicBezTo>
                  <a:cubicBezTo>
                    <a:pt x="1" y="26"/>
                    <a:pt x="5" y="17"/>
                    <a:pt x="11" y="11"/>
                  </a:cubicBezTo>
                  <a:cubicBezTo>
                    <a:pt x="11" y="11"/>
                    <a:pt x="11" y="11"/>
                    <a:pt x="11" y="11"/>
                  </a:cubicBezTo>
                  <a:cubicBezTo>
                    <a:pt x="18" y="4"/>
                    <a:pt x="27" y="0"/>
                    <a:pt x="37" y="0"/>
                  </a:cubicBezTo>
                  <a:cubicBezTo>
                    <a:pt x="46" y="0"/>
                    <a:pt x="54" y="4"/>
                    <a:pt x="61" y="9"/>
                  </a:cubicBezTo>
                  <a:cubicBezTo>
                    <a:pt x="65" y="5"/>
                    <a:pt x="65" y="5"/>
                    <a:pt x="65" y="5"/>
                  </a:cubicBezTo>
                  <a:cubicBezTo>
                    <a:pt x="65" y="5"/>
                    <a:pt x="65" y="5"/>
                    <a:pt x="65" y="5"/>
                  </a:cubicBezTo>
                  <a:cubicBezTo>
                    <a:pt x="65" y="5"/>
                    <a:pt x="65" y="5"/>
                    <a:pt x="65" y="5"/>
                  </a:cubicBezTo>
                  <a:cubicBezTo>
                    <a:pt x="65" y="5"/>
                    <a:pt x="65" y="5"/>
                    <a:pt x="65" y="5"/>
                  </a:cubicBezTo>
                  <a:cubicBezTo>
                    <a:pt x="69" y="1"/>
                    <a:pt x="69" y="1"/>
                    <a:pt x="69" y="1"/>
                  </a:cubicBezTo>
                  <a:close/>
                  <a:moveTo>
                    <a:pt x="67" y="10"/>
                  </a:moveTo>
                  <a:cubicBezTo>
                    <a:pt x="67" y="10"/>
                    <a:pt x="67" y="10"/>
                    <a:pt x="67" y="10"/>
                  </a:cubicBezTo>
                  <a:cubicBezTo>
                    <a:pt x="64" y="12"/>
                    <a:pt x="64" y="12"/>
                    <a:pt x="64" y="12"/>
                  </a:cubicBezTo>
                  <a:cubicBezTo>
                    <a:pt x="69" y="19"/>
                    <a:pt x="73" y="27"/>
                    <a:pt x="73" y="36"/>
                  </a:cubicBezTo>
                  <a:cubicBezTo>
                    <a:pt x="73" y="46"/>
                    <a:pt x="69" y="55"/>
                    <a:pt x="62" y="62"/>
                  </a:cubicBezTo>
                  <a:cubicBezTo>
                    <a:pt x="62" y="62"/>
                    <a:pt x="62" y="62"/>
                    <a:pt x="62" y="62"/>
                  </a:cubicBezTo>
                  <a:cubicBezTo>
                    <a:pt x="56" y="69"/>
                    <a:pt x="47" y="73"/>
                    <a:pt x="37" y="73"/>
                  </a:cubicBezTo>
                  <a:cubicBezTo>
                    <a:pt x="28" y="73"/>
                    <a:pt x="19" y="69"/>
                    <a:pt x="13" y="64"/>
                  </a:cubicBezTo>
                  <a:cubicBezTo>
                    <a:pt x="10" y="66"/>
                    <a:pt x="10" y="66"/>
                    <a:pt x="10" y="66"/>
                  </a:cubicBezTo>
                  <a:cubicBezTo>
                    <a:pt x="13" y="69"/>
                    <a:pt x="17" y="72"/>
                    <a:pt x="21" y="73"/>
                  </a:cubicBezTo>
                  <a:cubicBezTo>
                    <a:pt x="26" y="75"/>
                    <a:pt x="31" y="76"/>
                    <a:pt x="37" y="76"/>
                  </a:cubicBezTo>
                  <a:cubicBezTo>
                    <a:pt x="42" y="76"/>
                    <a:pt x="47" y="75"/>
                    <a:pt x="52" y="73"/>
                  </a:cubicBezTo>
                  <a:cubicBezTo>
                    <a:pt x="52" y="73"/>
                    <a:pt x="52" y="73"/>
                    <a:pt x="52" y="73"/>
                  </a:cubicBezTo>
                  <a:cubicBezTo>
                    <a:pt x="57" y="71"/>
                    <a:pt x="61" y="68"/>
                    <a:pt x="65" y="65"/>
                  </a:cubicBezTo>
                  <a:cubicBezTo>
                    <a:pt x="65" y="65"/>
                    <a:pt x="65" y="65"/>
                    <a:pt x="65" y="65"/>
                  </a:cubicBezTo>
                  <a:cubicBezTo>
                    <a:pt x="65" y="65"/>
                    <a:pt x="65" y="65"/>
                    <a:pt x="65" y="65"/>
                  </a:cubicBezTo>
                  <a:cubicBezTo>
                    <a:pt x="69" y="61"/>
                    <a:pt x="72" y="57"/>
                    <a:pt x="74" y="52"/>
                  </a:cubicBezTo>
                  <a:cubicBezTo>
                    <a:pt x="76" y="47"/>
                    <a:pt x="77" y="42"/>
                    <a:pt x="77" y="36"/>
                  </a:cubicBezTo>
                  <a:cubicBezTo>
                    <a:pt x="77" y="31"/>
                    <a:pt x="76" y="26"/>
                    <a:pt x="74" y="21"/>
                  </a:cubicBezTo>
                  <a:cubicBezTo>
                    <a:pt x="72" y="17"/>
                    <a:pt x="69" y="13"/>
                    <a:pt x="67" y="10"/>
                  </a:cubicBezTo>
                  <a:close/>
                  <a:moveTo>
                    <a:pt x="57" y="16"/>
                  </a:moveTo>
                  <a:cubicBezTo>
                    <a:pt x="57" y="16"/>
                    <a:pt x="57" y="16"/>
                    <a:pt x="57" y="16"/>
                  </a:cubicBezTo>
                  <a:cubicBezTo>
                    <a:pt x="52" y="11"/>
                    <a:pt x="45" y="8"/>
                    <a:pt x="37" y="8"/>
                  </a:cubicBezTo>
                  <a:cubicBezTo>
                    <a:pt x="29" y="8"/>
                    <a:pt x="22" y="11"/>
                    <a:pt x="16" y="16"/>
                  </a:cubicBezTo>
                  <a:cubicBezTo>
                    <a:pt x="11" y="21"/>
                    <a:pt x="8" y="28"/>
                    <a:pt x="8" y="36"/>
                  </a:cubicBezTo>
                  <a:cubicBezTo>
                    <a:pt x="8" y="44"/>
                    <a:pt x="11" y="51"/>
                    <a:pt x="16" y="57"/>
                  </a:cubicBezTo>
                  <a:cubicBezTo>
                    <a:pt x="22" y="62"/>
                    <a:pt x="29" y="65"/>
                    <a:pt x="37" y="65"/>
                  </a:cubicBezTo>
                  <a:cubicBezTo>
                    <a:pt x="44" y="65"/>
                    <a:pt x="52" y="62"/>
                    <a:pt x="57" y="57"/>
                  </a:cubicBezTo>
                  <a:cubicBezTo>
                    <a:pt x="57" y="57"/>
                    <a:pt x="57" y="57"/>
                    <a:pt x="57" y="57"/>
                  </a:cubicBezTo>
                  <a:cubicBezTo>
                    <a:pt x="62" y="51"/>
                    <a:pt x="65" y="44"/>
                    <a:pt x="65" y="36"/>
                  </a:cubicBezTo>
                  <a:cubicBezTo>
                    <a:pt x="65" y="28"/>
                    <a:pt x="62" y="21"/>
                    <a:pt x="57" y="16"/>
                  </a:cubicBezTo>
                  <a:cubicBezTo>
                    <a:pt x="57" y="16"/>
                    <a:pt x="57" y="16"/>
                    <a:pt x="57" y="16"/>
                  </a:cubicBezTo>
                  <a:cubicBezTo>
                    <a:pt x="57" y="16"/>
                    <a:pt x="57" y="16"/>
                    <a:pt x="57"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600">
                <a:solidFill>
                  <a:schemeClr val="bg1">
                    <a:lumMod val="50000"/>
                  </a:schemeClr>
                </a:solidFill>
              </a:endParaRPr>
            </a:p>
          </p:txBody>
        </p:sp>
        <p:sp>
          <p:nvSpPr>
            <p:cNvPr id="44" name="Freeform 24"/>
            <p:cNvSpPr>
              <a:spLocks noEditPoints="1"/>
            </p:cNvSpPr>
            <p:nvPr/>
          </p:nvSpPr>
          <p:spPr bwMode="auto">
            <a:xfrm>
              <a:off x="2780415" y="2864679"/>
              <a:ext cx="262998" cy="248389"/>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600">
                <a:solidFill>
                  <a:schemeClr val="bg1">
                    <a:lumMod val="50000"/>
                  </a:schemeClr>
                </a:solidFill>
              </a:endParaRPr>
            </a:p>
          </p:txBody>
        </p:sp>
        <p:sp>
          <p:nvSpPr>
            <p:cNvPr id="45" name="Freeform 25"/>
            <p:cNvSpPr>
              <a:spLocks noEditPoints="1"/>
            </p:cNvSpPr>
            <p:nvPr/>
          </p:nvSpPr>
          <p:spPr bwMode="auto">
            <a:xfrm>
              <a:off x="3887139" y="2856666"/>
              <a:ext cx="262998" cy="264414"/>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600">
                <a:solidFill>
                  <a:schemeClr val="bg1">
                    <a:lumMod val="50000"/>
                  </a:schemeClr>
                </a:solidFill>
              </a:endParaRPr>
            </a:p>
          </p:txBody>
        </p:sp>
        <p:sp>
          <p:nvSpPr>
            <p:cNvPr id="46" name="Freeform 26"/>
            <p:cNvSpPr>
              <a:spLocks noEditPoints="1"/>
            </p:cNvSpPr>
            <p:nvPr/>
          </p:nvSpPr>
          <p:spPr bwMode="auto">
            <a:xfrm>
              <a:off x="4983184" y="2845983"/>
              <a:ext cx="284358" cy="285780"/>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600">
                <a:solidFill>
                  <a:schemeClr val="bg1">
                    <a:lumMod val="50000"/>
                  </a:schemeClr>
                </a:solidFill>
              </a:endParaRPr>
            </a:p>
          </p:txBody>
        </p:sp>
        <p:sp>
          <p:nvSpPr>
            <p:cNvPr id="47" name="Rectangle 24"/>
            <p:cNvSpPr>
              <a:spLocks noChangeArrowheads="1"/>
            </p:cNvSpPr>
            <p:nvPr/>
          </p:nvSpPr>
          <p:spPr bwMode="auto">
            <a:xfrm>
              <a:off x="1094041" y="4083860"/>
              <a:ext cx="1600201" cy="71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lumMod val="50000"/>
                    </a:schemeClr>
                  </a:solidFill>
                </a:rPr>
                <a:t>Click to add the title text</a:t>
              </a:r>
              <a:endParaRPr lang="zh-CN" altLang="en-US" sz="1600" dirty="0">
                <a:solidFill>
                  <a:schemeClr val="bg1">
                    <a:lumMod val="50000"/>
                  </a:schemeClr>
                </a:solidFill>
              </a:endParaRPr>
            </a:p>
            <a:p>
              <a:pPr algn="ctr">
                <a:lnSpc>
                  <a:spcPct val="120000"/>
                </a:lnSpc>
                <a:spcBef>
                  <a:spcPts val="300"/>
                </a:spcBef>
              </a:pPr>
              <a:r>
                <a:rPr lang="en-US" altLang="zh-CN" sz="1200" dirty="0">
                  <a:solidFill>
                    <a:schemeClr val="bg1">
                      <a:lumMod val="50000"/>
                    </a:schemeClr>
                  </a:solidFill>
                </a:rPr>
                <a:t>We have many PowerPoint </a:t>
              </a:r>
              <a:r>
                <a:rPr lang="zh-CN" altLang="en-US" sz="1200" dirty="0">
                  <a:solidFill>
                    <a:schemeClr val="bg1">
                      <a:lumMod val="50000"/>
                    </a:schemeClr>
                  </a:solidFill>
                </a:rPr>
                <a:t>templates</a:t>
              </a:r>
              <a:r>
                <a:rPr lang="en-US" altLang="zh-CN" sz="1200" dirty="0">
                  <a:solidFill>
                    <a:schemeClr val="bg1">
                      <a:lumMod val="50000"/>
                    </a:schemeClr>
                  </a:solidFill>
                </a:rPr>
                <a:t> that has been specifically designed.</a:t>
              </a:r>
              <a:endParaRPr lang="zh-CN" altLang="en-US" sz="1200" dirty="0">
                <a:solidFill>
                  <a:schemeClr val="bg1">
                    <a:lumMod val="50000"/>
                  </a:schemeClr>
                </a:solidFill>
              </a:endParaRPr>
            </a:p>
          </p:txBody>
        </p:sp>
        <p:cxnSp>
          <p:nvCxnSpPr>
            <p:cNvPr id="48" name="直接连接符 47"/>
            <p:cNvCxnSpPr/>
            <p:nvPr/>
          </p:nvCxnSpPr>
          <p:spPr>
            <a:xfrm flipV="1">
              <a:off x="1805190" y="3644866"/>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9" name="Rectangle 24"/>
            <p:cNvSpPr>
              <a:spLocks noChangeArrowheads="1"/>
            </p:cNvSpPr>
            <p:nvPr/>
          </p:nvSpPr>
          <p:spPr bwMode="auto">
            <a:xfrm>
              <a:off x="3307491" y="4083860"/>
              <a:ext cx="1600201" cy="71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lumMod val="50000"/>
                    </a:schemeClr>
                  </a:solidFill>
                </a:rPr>
                <a:t>Click to add the title text</a:t>
              </a:r>
              <a:endParaRPr lang="zh-CN" altLang="en-US" sz="1600" dirty="0">
                <a:solidFill>
                  <a:schemeClr val="bg1">
                    <a:lumMod val="50000"/>
                  </a:schemeClr>
                </a:solidFill>
              </a:endParaRPr>
            </a:p>
            <a:p>
              <a:pPr algn="ctr">
                <a:lnSpc>
                  <a:spcPct val="120000"/>
                </a:lnSpc>
                <a:spcBef>
                  <a:spcPts val="300"/>
                </a:spcBef>
              </a:pPr>
              <a:r>
                <a:rPr lang="en-US" altLang="zh-CN" sz="1200" dirty="0">
                  <a:solidFill>
                    <a:schemeClr val="bg1">
                      <a:lumMod val="50000"/>
                    </a:schemeClr>
                  </a:solidFill>
                </a:rPr>
                <a:t>We have many PowerPoint </a:t>
              </a:r>
              <a:r>
                <a:rPr lang="zh-CN" altLang="en-US" sz="1200" dirty="0">
                  <a:solidFill>
                    <a:schemeClr val="bg1">
                      <a:lumMod val="50000"/>
                    </a:schemeClr>
                  </a:solidFill>
                </a:rPr>
                <a:t>templates</a:t>
              </a:r>
              <a:r>
                <a:rPr lang="en-US" altLang="zh-CN" sz="1200" dirty="0">
                  <a:solidFill>
                    <a:schemeClr val="bg1">
                      <a:lumMod val="50000"/>
                    </a:schemeClr>
                  </a:solidFill>
                </a:rPr>
                <a:t> that has been specifically designed.</a:t>
              </a:r>
              <a:endParaRPr lang="zh-CN" altLang="en-US" sz="1200" dirty="0">
                <a:solidFill>
                  <a:schemeClr val="bg1">
                    <a:lumMod val="50000"/>
                  </a:schemeClr>
                </a:solidFill>
              </a:endParaRPr>
            </a:p>
          </p:txBody>
        </p:sp>
        <p:cxnSp>
          <p:nvCxnSpPr>
            <p:cNvPr id="50" name="直接连接符 49"/>
            <p:cNvCxnSpPr/>
            <p:nvPr/>
          </p:nvCxnSpPr>
          <p:spPr>
            <a:xfrm flipV="1">
              <a:off x="4018640" y="3644866"/>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Rectangle 24"/>
            <p:cNvSpPr>
              <a:spLocks noChangeArrowheads="1"/>
            </p:cNvSpPr>
            <p:nvPr/>
          </p:nvSpPr>
          <p:spPr bwMode="auto">
            <a:xfrm>
              <a:off x="5532531" y="4083860"/>
              <a:ext cx="1600201" cy="71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lumMod val="50000"/>
                    </a:schemeClr>
                  </a:solidFill>
                </a:rPr>
                <a:t>Click to add the title text</a:t>
              </a:r>
              <a:endParaRPr lang="zh-CN" altLang="en-US" sz="1600" dirty="0">
                <a:solidFill>
                  <a:schemeClr val="bg1">
                    <a:lumMod val="50000"/>
                  </a:schemeClr>
                </a:solidFill>
              </a:endParaRPr>
            </a:p>
            <a:p>
              <a:pPr algn="ctr">
                <a:lnSpc>
                  <a:spcPct val="120000"/>
                </a:lnSpc>
                <a:spcBef>
                  <a:spcPts val="300"/>
                </a:spcBef>
              </a:pPr>
              <a:r>
                <a:rPr lang="en-US" altLang="zh-CN" sz="1200" dirty="0">
                  <a:solidFill>
                    <a:schemeClr val="bg1">
                      <a:lumMod val="50000"/>
                    </a:schemeClr>
                  </a:solidFill>
                </a:rPr>
                <a:t>We have many PowerPoint </a:t>
              </a:r>
              <a:r>
                <a:rPr lang="zh-CN" altLang="en-US" sz="1200" dirty="0">
                  <a:solidFill>
                    <a:schemeClr val="bg1">
                      <a:lumMod val="50000"/>
                    </a:schemeClr>
                  </a:solidFill>
                </a:rPr>
                <a:t>templates</a:t>
              </a:r>
              <a:r>
                <a:rPr lang="en-US" altLang="zh-CN" sz="1200" dirty="0">
                  <a:solidFill>
                    <a:schemeClr val="bg1">
                      <a:lumMod val="50000"/>
                    </a:schemeClr>
                  </a:solidFill>
                </a:rPr>
                <a:t> that has been specifically designed.</a:t>
              </a:r>
              <a:endParaRPr lang="zh-CN" altLang="en-US" sz="1200" dirty="0">
                <a:solidFill>
                  <a:schemeClr val="bg1">
                    <a:lumMod val="50000"/>
                  </a:schemeClr>
                </a:solidFill>
              </a:endParaRPr>
            </a:p>
          </p:txBody>
        </p:sp>
        <p:cxnSp>
          <p:nvCxnSpPr>
            <p:cNvPr id="52" name="直接连接符 51"/>
            <p:cNvCxnSpPr/>
            <p:nvPr/>
          </p:nvCxnSpPr>
          <p:spPr>
            <a:xfrm flipV="1">
              <a:off x="6243680" y="3644866"/>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2911914" y="1962634"/>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4" name="Rectangle 24"/>
            <p:cNvSpPr>
              <a:spLocks noChangeArrowheads="1"/>
            </p:cNvSpPr>
            <p:nvPr/>
          </p:nvSpPr>
          <p:spPr bwMode="auto">
            <a:xfrm>
              <a:off x="2200766" y="1197361"/>
              <a:ext cx="1494132" cy="71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lumMod val="50000"/>
                    </a:schemeClr>
                  </a:solidFill>
                </a:rPr>
                <a:t>Click to add the title text</a:t>
              </a:r>
              <a:endParaRPr lang="zh-CN" altLang="en-US" sz="1600" dirty="0">
                <a:solidFill>
                  <a:schemeClr val="bg1">
                    <a:lumMod val="50000"/>
                  </a:schemeClr>
                </a:solidFill>
              </a:endParaRPr>
            </a:p>
            <a:p>
              <a:pPr algn="ctr">
                <a:lnSpc>
                  <a:spcPct val="120000"/>
                </a:lnSpc>
                <a:spcBef>
                  <a:spcPts val="300"/>
                </a:spcBef>
              </a:pPr>
              <a:r>
                <a:rPr lang="en-US" altLang="zh-CN" sz="1200" dirty="0">
                  <a:solidFill>
                    <a:schemeClr val="bg1">
                      <a:lumMod val="50000"/>
                    </a:schemeClr>
                  </a:solidFill>
                </a:rPr>
                <a:t>We have many PowerPoint </a:t>
              </a:r>
              <a:r>
                <a:rPr lang="zh-CN" altLang="en-US" sz="1200" dirty="0">
                  <a:solidFill>
                    <a:schemeClr val="bg1">
                      <a:lumMod val="50000"/>
                    </a:schemeClr>
                  </a:solidFill>
                </a:rPr>
                <a:t>templates</a:t>
              </a:r>
              <a:r>
                <a:rPr lang="en-US" altLang="zh-CN" sz="1200" dirty="0">
                  <a:solidFill>
                    <a:schemeClr val="bg1">
                      <a:lumMod val="50000"/>
                    </a:schemeClr>
                  </a:solidFill>
                </a:rPr>
                <a:t> that has been specifically designed.</a:t>
              </a:r>
              <a:endParaRPr lang="zh-CN" altLang="en-US" sz="1200" dirty="0">
                <a:solidFill>
                  <a:schemeClr val="bg1">
                    <a:lumMod val="50000"/>
                  </a:schemeClr>
                </a:solidFill>
              </a:endParaRPr>
            </a:p>
          </p:txBody>
        </p:sp>
        <p:cxnSp>
          <p:nvCxnSpPr>
            <p:cNvPr id="55" name="直接连接符 54"/>
            <p:cNvCxnSpPr/>
            <p:nvPr/>
          </p:nvCxnSpPr>
          <p:spPr>
            <a:xfrm flipV="1">
              <a:off x="5114094" y="1962634"/>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6" name="Rectangle 24"/>
            <p:cNvSpPr>
              <a:spLocks noChangeArrowheads="1"/>
            </p:cNvSpPr>
            <p:nvPr/>
          </p:nvSpPr>
          <p:spPr bwMode="auto">
            <a:xfrm>
              <a:off x="4402946" y="1197361"/>
              <a:ext cx="1505401" cy="71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lumMod val="50000"/>
                    </a:schemeClr>
                  </a:solidFill>
                </a:rPr>
                <a:t>Click to add the title text</a:t>
              </a:r>
              <a:endParaRPr lang="zh-CN" altLang="en-US" sz="1600" dirty="0">
                <a:solidFill>
                  <a:schemeClr val="bg1">
                    <a:lumMod val="50000"/>
                  </a:schemeClr>
                </a:solidFill>
              </a:endParaRPr>
            </a:p>
            <a:p>
              <a:pPr algn="ctr">
                <a:lnSpc>
                  <a:spcPct val="120000"/>
                </a:lnSpc>
                <a:spcBef>
                  <a:spcPts val="300"/>
                </a:spcBef>
              </a:pPr>
              <a:r>
                <a:rPr lang="en-US" altLang="zh-CN" sz="1200" dirty="0">
                  <a:solidFill>
                    <a:schemeClr val="bg1">
                      <a:lumMod val="50000"/>
                    </a:schemeClr>
                  </a:solidFill>
                </a:rPr>
                <a:t>We have many PowerPoint </a:t>
              </a:r>
              <a:r>
                <a:rPr lang="zh-CN" altLang="en-US" sz="1200" dirty="0">
                  <a:solidFill>
                    <a:schemeClr val="bg1">
                      <a:lumMod val="50000"/>
                    </a:schemeClr>
                  </a:solidFill>
                </a:rPr>
                <a:t>templates</a:t>
              </a:r>
              <a:r>
                <a:rPr lang="en-US" altLang="zh-CN" sz="1200" dirty="0">
                  <a:solidFill>
                    <a:schemeClr val="bg1">
                      <a:lumMod val="50000"/>
                    </a:schemeClr>
                  </a:solidFill>
                </a:rPr>
                <a:t> that has been specifically designed.</a:t>
              </a:r>
              <a:endParaRPr lang="zh-CN" altLang="en-US" sz="1200" dirty="0">
                <a:solidFill>
                  <a:schemeClr val="bg1">
                    <a:lumMod val="50000"/>
                  </a:schemeClr>
                </a:solidFill>
              </a:endParaRPr>
            </a:p>
          </p:txBody>
        </p:sp>
        <p:cxnSp>
          <p:nvCxnSpPr>
            <p:cNvPr id="57" name="直接连接符 56"/>
            <p:cNvCxnSpPr/>
            <p:nvPr/>
          </p:nvCxnSpPr>
          <p:spPr>
            <a:xfrm flipV="1">
              <a:off x="7331514" y="1962634"/>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8" name="Rectangle 24"/>
            <p:cNvSpPr>
              <a:spLocks noChangeArrowheads="1"/>
            </p:cNvSpPr>
            <p:nvPr/>
          </p:nvSpPr>
          <p:spPr bwMode="auto">
            <a:xfrm>
              <a:off x="6620366" y="1197361"/>
              <a:ext cx="1600201" cy="71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lumMod val="50000"/>
                    </a:schemeClr>
                  </a:solidFill>
                </a:rPr>
                <a:t>Click to add the title text</a:t>
              </a:r>
              <a:endParaRPr lang="zh-CN" altLang="en-US" sz="1600" dirty="0">
                <a:solidFill>
                  <a:schemeClr val="bg1">
                    <a:lumMod val="50000"/>
                  </a:schemeClr>
                </a:solidFill>
              </a:endParaRPr>
            </a:p>
            <a:p>
              <a:pPr algn="ctr">
                <a:lnSpc>
                  <a:spcPct val="120000"/>
                </a:lnSpc>
                <a:spcBef>
                  <a:spcPts val="300"/>
                </a:spcBef>
              </a:pPr>
              <a:r>
                <a:rPr lang="en-US" altLang="zh-CN" sz="1200" dirty="0">
                  <a:solidFill>
                    <a:schemeClr val="bg1">
                      <a:lumMod val="50000"/>
                    </a:schemeClr>
                  </a:solidFill>
                </a:rPr>
                <a:t>We have many PowerPoint </a:t>
              </a:r>
              <a:r>
                <a:rPr lang="zh-CN" altLang="en-US" sz="1200" dirty="0">
                  <a:solidFill>
                    <a:schemeClr val="bg1">
                      <a:lumMod val="50000"/>
                    </a:schemeClr>
                  </a:solidFill>
                </a:rPr>
                <a:t>templates</a:t>
              </a:r>
              <a:r>
                <a:rPr lang="en-US" altLang="zh-CN" sz="1200" dirty="0">
                  <a:solidFill>
                    <a:schemeClr val="bg1">
                      <a:lumMod val="50000"/>
                    </a:schemeClr>
                  </a:solidFill>
                </a:rPr>
                <a:t> that has been specifically designed.</a:t>
              </a:r>
              <a:endParaRPr lang="zh-CN" altLang="en-US" sz="1200" dirty="0">
                <a:solidFill>
                  <a:schemeClr val="bg1">
                    <a:lumMod val="50000"/>
                  </a:schemeClr>
                </a:solidFill>
              </a:endParaRPr>
            </a:p>
          </p:txBody>
        </p:sp>
      </p:grpSp>
    </p:spTree>
    <p:extLst>
      <p:ext uri="{BB962C8B-B14F-4D97-AF65-F5344CB8AC3E}">
        <p14:creationId xmlns:p14="http://schemas.microsoft.com/office/powerpoint/2010/main" val="318494662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79654" y="413534"/>
            <a:ext cx="9411629" cy="626186"/>
            <a:chOff x="1423196" y="574075"/>
            <a:chExt cx="9411629" cy="626186"/>
          </a:xfrm>
        </p:grpSpPr>
        <p:sp>
          <p:nvSpPr>
            <p:cNvPr id="11" name="Copyright Notice"/>
            <p:cNvSpPr>
              <a:spLocks/>
            </p:cNvSpPr>
            <p:nvPr/>
          </p:nvSpPr>
          <p:spPr bwMode="auto">
            <a:xfrm>
              <a:off x="4235162" y="574075"/>
              <a:ext cx="3953574" cy="434765"/>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45948"/>
                  </a:solidFill>
                  <a:latin typeface="微软雅黑" panose="020B0503020204020204" pitchFamily="34" charset="-122"/>
                  <a:ea typeface="微软雅黑" panose="020B0503020204020204" pitchFamily="34" charset="-122"/>
                </a:rPr>
                <a:t>Click to add the title text</a:t>
              </a:r>
              <a:endParaRPr lang="en-US" sz="2400" cap="small" dirty="0">
                <a:solidFill>
                  <a:srgbClr val="745948"/>
                </a:solidFill>
                <a:latin typeface="微软雅黑" panose="020B0503020204020204" pitchFamily="34" charset="-122"/>
                <a:ea typeface="微软雅黑" panose="020B0503020204020204" pitchFamily="34" charset="-122"/>
              </a:endParaRPr>
            </a:p>
          </p:txBody>
        </p:sp>
        <p:cxnSp>
          <p:nvCxnSpPr>
            <p:cNvPr id="4" name="直接连接符 3"/>
            <p:cNvCxnSpPr>
              <a:cxnSpLocks/>
            </p:cNvCxnSpPr>
            <p:nvPr/>
          </p:nvCxnSpPr>
          <p:spPr>
            <a:xfrm>
              <a:off x="1423196" y="1200261"/>
              <a:ext cx="9411629" cy="0"/>
            </a:xfrm>
            <a:prstGeom prst="line">
              <a:avLst/>
            </a:prstGeom>
            <a:ln>
              <a:solidFill>
                <a:srgbClr val="745948"/>
              </a:solidFill>
            </a:ln>
          </p:spPr>
          <p:style>
            <a:lnRef idx="1">
              <a:schemeClr val="accent1"/>
            </a:lnRef>
            <a:fillRef idx="0">
              <a:schemeClr val="accent1"/>
            </a:fillRef>
            <a:effectRef idx="0">
              <a:schemeClr val="accent1"/>
            </a:effectRef>
            <a:fontRef idx="minor">
              <a:schemeClr val="tx1"/>
            </a:fontRef>
          </p:style>
        </p:cxnSp>
      </p:grpSp>
      <p:sp>
        <p:nvSpPr>
          <p:cNvPr id="6" name="Freeform 6"/>
          <p:cNvSpPr>
            <a:spLocks/>
          </p:cNvSpPr>
          <p:nvPr/>
        </p:nvSpPr>
        <p:spPr bwMode="auto">
          <a:xfrm>
            <a:off x="567535" y="2607203"/>
            <a:ext cx="2872228" cy="1319424"/>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745948"/>
          </a:solidFill>
          <a:ln>
            <a:noFill/>
          </a:ln>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7" name="Text Box 10"/>
          <p:cNvSpPr txBox="1">
            <a:spLocks noChangeArrowheads="1"/>
          </p:cNvSpPr>
          <p:nvPr/>
        </p:nvSpPr>
        <p:spPr bwMode="auto">
          <a:xfrm>
            <a:off x="633435" y="2509939"/>
            <a:ext cx="2456475" cy="1092607"/>
          </a:xfrm>
          <a:prstGeom prst="rect">
            <a:avLst/>
          </a:prstGeom>
          <a:noFill/>
          <a:ln w="9525">
            <a:noFill/>
            <a:miter lim="800000"/>
            <a:headEnd/>
            <a:tailEnd/>
          </a:ln>
        </p:spPr>
        <p:txBody>
          <a:bodyPr wrap="square" lIns="45720" tIns="22860" rIns="45720" bIns="22860">
            <a:spAutoFit/>
          </a:bodyPr>
          <a:lstStyle/>
          <a:p>
            <a:pPr algn="r" defTabSz="1088232">
              <a:lnSpc>
                <a:spcPct val="200000"/>
              </a:lnSpc>
            </a:pPr>
            <a:r>
              <a:rPr lang="en-US" sz="1600" b="1" dirty="0">
                <a:solidFill>
                  <a:schemeClr val="bg1"/>
                </a:solidFill>
                <a:latin typeface="Open Sans" pitchFamily="34" charset="0"/>
                <a:ea typeface="Open Sans" pitchFamily="34" charset="0"/>
                <a:cs typeface="Open Sans" pitchFamily="34" charset="0"/>
              </a:rPr>
              <a:t>Technology</a:t>
            </a:r>
          </a:p>
          <a:p>
            <a:pPr algn="r" defTabSz="1088232"/>
            <a:r>
              <a:rPr lang="en-US" sz="1200" dirty="0" err="1">
                <a:solidFill>
                  <a:schemeClr val="bg1"/>
                </a:solidFill>
                <a:latin typeface="Open Sans" pitchFamily="34" charset="0"/>
                <a:ea typeface="Open Sans" pitchFamily="34" charset="0"/>
                <a:cs typeface="Open Sans" pitchFamily="34" charset="0"/>
              </a:rPr>
              <a:t>Mauris</a:t>
            </a:r>
            <a:r>
              <a:rPr lang="en-US" sz="1200" dirty="0">
                <a:solidFill>
                  <a:schemeClr val="bg1"/>
                </a:solidFill>
                <a:latin typeface="Open Sans" pitchFamily="34" charset="0"/>
                <a:ea typeface="Open Sans" pitchFamily="34" charset="0"/>
                <a:cs typeface="Open Sans" pitchFamily="34" charset="0"/>
              </a:rPr>
              <a:t> quam dolor, </a:t>
            </a:r>
            <a:r>
              <a:rPr lang="en-US" sz="1200" dirty="0" err="1">
                <a:solidFill>
                  <a:schemeClr val="bg1"/>
                </a:solidFill>
                <a:latin typeface="Open Sans" pitchFamily="34" charset="0"/>
                <a:ea typeface="Open Sans" pitchFamily="34" charset="0"/>
                <a:cs typeface="Open Sans" pitchFamily="34" charset="0"/>
              </a:rPr>
              <a:t>cursus</a:t>
            </a:r>
            <a:r>
              <a:rPr lang="en-US" sz="1200" dirty="0">
                <a:solidFill>
                  <a:schemeClr val="bg1"/>
                </a:solidFill>
                <a:latin typeface="Open Sans" pitchFamily="34" charset="0"/>
                <a:ea typeface="Open Sans" pitchFamily="34" charset="0"/>
                <a:cs typeface="Open Sans" pitchFamily="34" charset="0"/>
              </a:rPr>
              <a:t> at </a:t>
            </a:r>
            <a:r>
              <a:rPr lang="en-US" sz="1200" dirty="0" err="1">
                <a:solidFill>
                  <a:schemeClr val="bg1"/>
                </a:solidFill>
                <a:latin typeface="Open Sans" pitchFamily="34" charset="0"/>
                <a:ea typeface="Open Sans" pitchFamily="34" charset="0"/>
                <a:cs typeface="Open Sans" pitchFamily="34" charset="0"/>
              </a:rPr>
              <a:t>porta</a:t>
            </a:r>
            <a:r>
              <a:rPr lang="en-US" sz="1200" dirty="0">
                <a:solidFill>
                  <a:schemeClr val="bg1"/>
                </a:solidFill>
                <a:latin typeface="Open Sans" pitchFamily="34" charset="0"/>
                <a:ea typeface="Open Sans" pitchFamily="34" charset="0"/>
                <a:cs typeface="Open Sans" pitchFamily="34" charset="0"/>
              </a:rPr>
              <a:t> et, </a:t>
            </a:r>
            <a:r>
              <a:rPr lang="en-US" sz="1200" dirty="0" err="1">
                <a:solidFill>
                  <a:schemeClr val="bg1"/>
                </a:solidFill>
                <a:latin typeface="Open Sans" pitchFamily="34" charset="0"/>
                <a:ea typeface="Open Sans" pitchFamily="34" charset="0"/>
                <a:cs typeface="Open Sans" pitchFamily="34" charset="0"/>
              </a:rPr>
              <a:t>luctus</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eget</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purus</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Nunc</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tempor</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luctus</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interdum</a:t>
            </a:r>
            <a:r>
              <a:rPr lang="en-US" sz="1200" dirty="0">
                <a:solidFill>
                  <a:schemeClr val="bg1"/>
                </a:solidFill>
                <a:latin typeface="Open Sans" pitchFamily="34" charset="0"/>
                <a:ea typeface="Open Sans" pitchFamily="34" charset="0"/>
                <a:cs typeface="Open Sans" pitchFamily="34" charset="0"/>
              </a:rPr>
              <a:t>. </a:t>
            </a:r>
          </a:p>
        </p:txBody>
      </p:sp>
      <p:sp>
        <p:nvSpPr>
          <p:cNvPr id="8" name="Freeform 6"/>
          <p:cNvSpPr>
            <a:spLocks/>
          </p:cNvSpPr>
          <p:nvPr/>
        </p:nvSpPr>
        <p:spPr bwMode="auto">
          <a:xfrm>
            <a:off x="567535" y="4685964"/>
            <a:ext cx="2872228" cy="1319424"/>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A6A881"/>
          </a:solidFill>
          <a:ln>
            <a:noFill/>
          </a:ln>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9" name="Text Box 10"/>
          <p:cNvSpPr txBox="1">
            <a:spLocks noChangeArrowheads="1"/>
          </p:cNvSpPr>
          <p:nvPr/>
        </p:nvSpPr>
        <p:spPr bwMode="auto">
          <a:xfrm>
            <a:off x="633435" y="4588700"/>
            <a:ext cx="2456475" cy="1092607"/>
          </a:xfrm>
          <a:prstGeom prst="rect">
            <a:avLst/>
          </a:prstGeom>
          <a:noFill/>
          <a:ln w="9525">
            <a:noFill/>
            <a:miter lim="800000"/>
            <a:headEnd/>
            <a:tailEnd/>
          </a:ln>
        </p:spPr>
        <p:txBody>
          <a:bodyPr wrap="square" lIns="45720" tIns="22860" rIns="45720" bIns="22860">
            <a:spAutoFit/>
          </a:bodyPr>
          <a:lstStyle/>
          <a:p>
            <a:pPr algn="r" defTabSz="1088232">
              <a:lnSpc>
                <a:spcPct val="200000"/>
              </a:lnSpc>
            </a:pPr>
            <a:r>
              <a:rPr lang="en-US" sz="1600" b="1">
                <a:solidFill>
                  <a:schemeClr val="bg1"/>
                </a:solidFill>
                <a:latin typeface="Open Sans" pitchFamily="34" charset="0"/>
                <a:ea typeface="Open Sans" pitchFamily="34" charset="0"/>
                <a:cs typeface="Open Sans" pitchFamily="34" charset="0"/>
              </a:rPr>
              <a:t>Deadline</a:t>
            </a:r>
          </a:p>
          <a:p>
            <a:pPr algn="r" defTabSz="1088232"/>
            <a:r>
              <a:rPr lang="en-US" sz="1200">
                <a:solidFill>
                  <a:schemeClr val="bg1"/>
                </a:solidFill>
                <a:latin typeface="Open Sans" pitchFamily="34" charset="0"/>
                <a:ea typeface="Open Sans" pitchFamily="34" charset="0"/>
                <a:cs typeface="Open Sans" pitchFamily="34" charset="0"/>
              </a:rPr>
              <a:t>Mauris quam dolor, cursus at porta et, luctus eget purus. Nunc tempor luctus interdum. </a:t>
            </a:r>
          </a:p>
        </p:txBody>
      </p:sp>
      <p:sp>
        <p:nvSpPr>
          <p:cNvPr id="10" name="Freeform 6"/>
          <p:cNvSpPr>
            <a:spLocks/>
          </p:cNvSpPr>
          <p:nvPr/>
        </p:nvSpPr>
        <p:spPr bwMode="auto">
          <a:xfrm flipH="1">
            <a:off x="8712742" y="2711141"/>
            <a:ext cx="2872228" cy="1319424"/>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A6A881"/>
          </a:solidFill>
          <a:ln>
            <a:noFill/>
          </a:ln>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12" name="Text Box 10"/>
          <p:cNvSpPr txBox="1">
            <a:spLocks noChangeArrowheads="1"/>
          </p:cNvSpPr>
          <p:nvPr/>
        </p:nvSpPr>
        <p:spPr bwMode="auto">
          <a:xfrm>
            <a:off x="9077736" y="2613877"/>
            <a:ext cx="2456475" cy="1092607"/>
          </a:xfrm>
          <a:prstGeom prst="rect">
            <a:avLst/>
          </a:prstGeom>
          <a:noFill/>
          <a:ln w="9525">
            <a:noFill/>
            <a:miter lim="800000"/>
            <a:headEnd/>
            <a:tailEnd/>
          </a:ln>
        </p:spPr>
        <p:txBody>
          <a:bodyPr wrap="square" lIns="45720" tIns="22860" rIns="45720" bIns="22860">
            <a:spAutoFit/>
          </a:bodyPr>
          <a:lstStyle/>
          <a:p>
            <a:pPr defTabSz="1088232">
              <a:lnSpc>
                <a:spcPct val="200000"/>
              </a:lnSpc>
            </a:pPr>
            <a:r>
              <a:rPr lang="en-US" sz="1600" b="1" dirty="0">
                <a:solidFill>
                  <a:schemeClr val="bg1"/>
                </a:solidFill>
                <a:latin typeface="Open Sans" pitchFamily="34" charset="0"/>
                <a:ea typeface="Open Sans" pitchFamily="34" charset="0"/>
                <a:cs typeface="Open Sans" pitchFamily="34" charset="0"/>
              </a:rPr>
              <a:t>New Idea</a:t>
            </a:r>
          </a:p>
          <a:p>
            <a:pPr defTabSz="1088232"/>
            <a:r>
              <a:rPr lang="en-US" sz="1200" dirty="0" err="1">
                <a:solidFill>
                  <a:schemeClr val="bg1"/>
                </a:solidFill>
                <a:latin typeface="Open Sans" pitchFamily="34" charset="0"/>
                <a:ea typeface="Open Sans" pitchFamily="34" charset="0"/>
                <a:cs typeface="Open Sans" pitchFamily="34" charset="0"/>
              </a:rPr>
              <a:t>Mauris</a:t>
            </a:r>
            <a:r>
              <a:rPr lang="en-US" sz="1200" dirty="0">
                <a:solidFill>
                  <a:schemeClr val="bg1"/>
                </a:solidFill>
                <a:latin typeface="Open Sans" pitchFamily="34" charset="0"/>
                <a:ea typeface="Open Sans" pitchFamily="34" charset="0"/>
                <a:cs typeface="Open Sans" pitchFamily="34" charset="0"/>
              </a:rPr>
              <a:t> quam dolor, </a:t>
            </a:r>
            <a:r>
              <a:rPr lang="en-US" sz="1200" dirty="0" err="1">
                <a:solidFill>
                  <a:schemeClr val="bg1"/>
                </a:solidFill>
                <a:latin typeface="Open Sans" pitchFamily="34" charset="0"/>
                <a:ea typeface="Open Sans" pitchFamily="34" charset="0"/>
                <a:cs typeface="Open Sans" pitchFamily="34" charset="0"/>
              </a:rPr>
              <a:t>cursus</a:t>
            </a:r>
            <a:r>
              <a:rPr lang="en-US" sz="1200" dirty="0">
                <a:solidFill>
                  <a:schemeClr val="bg1"/>
                </a:solidFill>
                <a:latin typeface="Open Sans" pitchFamily="34" charset="0"/>
                <a:ea typeface="Open Sans" pitchFamily="34" charset="0"/>
                <a:cs typeface="Open Sans" pitchFamily="34" charset="0"/>
              </a:rPr>
              <a:t> at </a:t>
            </a:r>
            <a:r>
              <a:rPr lang="en-US" sz="1200" dirty="0" err="1">
                <a:solidFill>
                  <a:schemeClr val="bg1"/>
                </a:solidFill>
                <a:latin typeface="Open Sans" pitchFamily="34" charset="0"/>
                <a:ea typeface="Open Sans" pitchFamily="34" charset="0"/>
                <a:cs typeface="Open Sans" pitchFamily="34" charset="0"/>
              </a:rPr>
              <a:t>porta</a:t>
            </a:r>
            <a:r>
              <a:rPr lang="en-US" sz="1200" dirty="0">
                <a:solidFill>
                  <a:schemeClr val="bg1"/>
                </a:solidFill>
                <a:latin typeface="Open Sans" pitchFamily="34" charset="0"/>
                <a:ea typeface="Open Sans" pitchFamily="34" charset="0"/>
                <a:cs typeface="Open Sans" pitchFamily="34" charset="0"/>
              </a:rPr>
              <a:t> et, </a:t>
            </a:r>
            <a:r>
              <a:rPr lang="en-US" sz="1200" dirty="0" err="1">
                <a:solidFill>
                  <a:schemeClr val="bg1"/>
                </a:solidFill>
                <a:latin typeface="Open Sans" pitchFamily="34" charset="0"/>
                <a:ea typeface="Open Sans" pitchFamily="34" charset="0"/>
                <a:cs typeface="Open Sans" pitchFamily="34" charset="0"/>
              </a:rPr>
              <a:t>luctus</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eget</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purus</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Nunc</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tempor</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luctus</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interdum</a:t>
            </a:r>
            <a:r>
              <a:rPr lang="en-US" sz="1200" dirty="0">
                <a:solidFill>
                  <a:schemeClr val="bg1"/>
                </a:solidFill>
                <a:latin typeface="Open Sans" pitchFamily="34" charset="0"/>
                <a:ea typeface="Open Sans" pitchFamily="34" charset="0"/>
                <a:cs typeface="Open Sans" pitchFamily="34" charset="0"/>
              </a:rPr>
              <a:t>. </a:t>
            </a:r>
          </a:p>
        </p:txBody>
      </p:sp>
      <p:sp>
        <p:nvSpPr>
          <p:cNvPr id="13" name="Freeform 6"/>
          <p:cNvSpPr>
            <a:spLocks/>
          </p:cNvSpPr>
          <p:nvPr/>
        </p:nvSpPr>
        <p:spPr bwMode="auto">
          <a:xfrm flipH="1">
            <a:off x="8703076" y="4752410"/>
            <a:ext cx="2872228" cy="1319424"/>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D98360"/>
          </a:solidFill>
          <a:ln>
            <a:noFill/>
          </a:ln>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14" name="Text Box 10"/>
          <p:cNvSpPr txBox="1">
            <a:spLocks noChangeArrowheads="1"/>
          </p:cNvSpPr>
          <p:nvPr/>
        </p:nvSpPr>
        <p:spPr bwMode="auto">
          <a:xfrm>
            <a:off x="9068069" y="4655146"/>
            <a:ext cx="2456475" cy="1092607"/>
          </a:xfrm>
          <a:prstGeom prst="rect">
            <a:avLst/>
          </a:prstGeom>
          <a:noFill/>
          <a:ln w="9525">
            <a:noFill/>
            <a:miter lim="800000"/>
            <a:headEnd/>
            <a:tailEnd/>
          </a:ln>
        </p:spPr>
        <p:txBody>
          <a:bodyPr wrap="square" lIns="45720" tIns="22860" rIns="45720" bIns="22860">
            <a:spAutoFit/>
          </a:bodyPr>
          <a:lstStyle/>
          <a:p>
            <a:pPr defTabSz="1088232">
              <a:lnSpc>
                <a:spcPct val="200000"/>
              </a:lnSpc>
            </a:pPr>
            <a:r>
              <a:rPr lang="en-US" sz="1600" b="1">
                <a:solidFill>
                  <a:schemeClr val="bg1"/>
                </a:solidFill>
                <a:latin typeface="Open Sans" pitchFamily="34" charset="0"/>
                <a:ea typeface="Open Sans" pitchFamily="34" charset="0"/>
                <a:cs typeface="Open Sans" pitchFamily="34" charset="0"/>
              </a:rPr>
              <a:t>Good Capacity</a:t>
            </a:r>
          </a:p>
          <a:p>
            <a:pPr defTabSz="1088232"/>
            <a:r>
              <a:rPr lang="en-US" sz="1200">
                <a:solidFill>
                  <a:schemeClr val="bg1"/>
                </a:solidFill>
                <a:latin typeface="Open Sans" pitchFamily="34" charset="0"/>
                <a:ea typeface="Open Sans" pitchFamily="34" charset="0"/>
                <a:cs typeface="Open Sans" pitchFamily="34" charset="0"/>
              </a:rPr>
              <a:t>Mauris quam dolor, cursus at porta et, luctus eget purus. Nunc tempor luctus interdum. </a:t>
            </a:r>
          </a:p>
        </p:txBody>
      </p:sp>
      <p:sp>
        <p:nvSpPr>
          <p:cNvPr id="15" name="矩形 14"/>
          <p:cNvSpPr/>
          <p:nvPr/>
        </p:nvSpPr>
        <p:spPr>
          <a:xfrm>
            <a:off x="3561884" y="1843314"/>
            <a:ext cx="5028737" cy="4661104"/>
          </a:xfrm>
          <a:prstGeom prst="rect">
            <a:avLst/>
          </a:prstGeom>
          <a:blipFill dpi="0" rotWithShape="1">
            <a:blip r:embed="rId3"/>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extLst>
      <p:ext uri="{BB962C8B-B14F-4D97-AF65-F5344CB8AC3E}">
        <p14:creationId xmlns:p14="http://schemas.microsoft.com/office/powerpoint/2010/main" val="2935942571"/>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1" fill="hold" grpId="0" nodeType="afterEffect" p14:presetBounceEnd="46000">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14:bounceEnd="46000">
                                          <p:cBhvr additive="base">
                                            <p:cTn id="13" dur="500" fill="hold"/>
                                            <p:tgtEl>
                                              <p:spTgt spid="15"/>
                                            </p:tgtEl>
                                            <p:attrNameLst>
                                              <p:attrName>ppt_x</p:attrName>
                                            </p:attrNameLst>
                                          </p:cBhvr>
                                          <p:tavLst>
                                            <p:tav tm="0">
                                              <p:val>
                                                <p:strVal val="#ppt_x"/>
                                              </p:val>
                                            </p:tav>
                                            <p:tav tm="100000">
                                              <p:val>
                                                <p:strVal val="#ppt_x"/>
                                              </p:val>
                                            </p:tav>
                                          </p:tavLst>
                                        </p:anim>
                                        <p:anim calcmode="lin" valueType="num" p14:bounceEnd="46000">
                                          <p:cBhvr additive="base">
                                            <p:cTn id="14" dur="500" fill="hold"/>
                                            <p:tgtEl>
                                              <p:spTgt spid="15"/>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175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2250"/>
                                </p:stCondLst>
                                <p:childTnLst>
                                  <p:par>
                                    <p:cTn id="28" presetID="42"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anim calcmode="lin" valueType="num">
                                          <p:cBhvr>
                                            <p:cTn id="37" dur="500" fill="hold"/>
                                            <p:tgtEl>
                                              <p:spTgt spid="9"/>
                                            </p:tgtEl>
                                            <p:attrNameLst>
                                              <p:attrName>ppt_x</p:attrName>
                                            </p:attrNameLst>
                                          </p:cBhvr>
                                          <p:tavLst>
                                            <p:tav tm="0">
                                              <p:val>
                                                <p:strVal val="#ppt_x"/>
                                              </p:val>
                                            </p:tav>
                                            <p:tav tm="100000">
                                              <p:val>
                                                <p:strVal val="#ppt_x"/>
                                              </p:val>
                                            </p:tav>
                                          </p:tavLst>
                                        </p:anim>
                                        <p:anim calcmode="lin" valueType="num">
                                          <p:cBhvr>
                                            <p:cTn id="38" dur="5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anim calcmode="lin" valueType="num">
                                          <p:cBhvr>
                                            <p:cTn id="43" dur="500" fill="hold"/>
                                            <p:tgtEl>
                                              <p:spTgt spid="10"/>
                                            </p:tgtEl>
                                            <p:attrNameLst>
                                              <p:attrName>ppt_x</p:attrName>
                                            </p:attrNameLst>
                                          </p:cBhvr>
                                          <p:tavLst>
                                            <p:tav tm="0">
                                              <p:val>
                                                <p:strVal val="#ppt_x"/>
                                              </p:val>
                                            </p:tav>
                                            <p:tav tm="100000">
                                              <p:val>
                                                <p:strVal val="#ppt_x"/>
                                              </p:val>
                                            </p:tav>
                                          </p:tavLst>
                                        </p:anim>
                                        <p:anim calcmode="lin" valueType="num">
                                          <p:cBhvr>
                                            <p:cTn id="44" dur="500" fill="hold"/>
                                            <p:tgtEl>
                                              <p:spTgt spid="10"/>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anim calcmode="lin" valueType="num">
                                          <p:cBhvr>
                                            <p:cTn id="49" dur="500" fill="hold"/>
                                            <p:tgtEl>
                                              <p:spTgt spid="12"/>
                                            </p:tgtEl>
                                            <p:attrNameLst>
                                              <p:attrName>ppt_x</p:attrName>
                                            </p:attrNameLst>
                                          </p:cBhvr>
                                          <p:tavLst>
                                            <p:tav tm="0">
                                              <p:val>
                                                <p:strVal val="#ppt_x"/>
                                              </p:val>
                                            </p:tav>
                                            <p:tav tm="100000">
                                              <p:val>
                                                <p:strVal val="#ppt_x"/>
                                              </p:val>
                                            </p:tav>
                                          </p:tavLst>
                                        </p:anim>
                                        <p:anim calcmode="lin" valueType="num">
                                          <p:cBhvr>
                                            <p:cTn id="50" dur="500" fill="hold"/>
                                            <p:tgtEl>
                                              <p:spTgt spid="12"/>
                                            </p:tgtEl>
                                            <p:attrNameLst>
                                              <p:attrName>ppt_y</p:attrName>
                                            </p:attrNameLst>
                                          </p:cBhvr>
                                          <p:tavLst>
                                            <p:tav tm="0">
                                              <p:val>
                                                <p:strVal val="#ppt_y+.1"/>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anim calcmode="lin" valueType="num">
                                          <p:cBhvr>
                                            <p:cTn id="55" dur="500" fill="hold"/>
                                            <p:tgtEl>
                                              <p:spTgt spid="13"/>
                                            </p:tgtEl>
                                            <p:attrNameLst>
                                              <p:attrName>ppt_x</p:attrName>
                                            </p:attrNameLst>
                                          </p:cBhvr>
                                          <p:tavLst>
                                            <p:tav tm="0">
                                              <p:val>
                                                <p:strVal val="#ppt_x"/>
                                              </p:val>
                                            </p:tav>
                                            <p:tav tm="100000">
                                              <p:val>
                                                <p:strVal val="#ppt_x"/>
                                              </p:val>
                                            </p:tav>
                                          </p:tavLst>
                                        </p:anim>
                                        <p:anim calcmode="lin" valueType="num">
                                          <p:cBhvr>
                                            <p:cTn id="56" dur="5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42" presetClass="entr" presetSubtype="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anim calcmode="lin" valueType="num">
                                          <p:cBhvr>
                                            <p:cTn id="61" dur="500" fill="hold"/>
                                            <p:tgtEl>
                                              <p:spTgt spid="14"/>
                                            </p:tgtEl>
                                            <p:attrNameLst>
                                              <p:attrName>ppt_x</p:attrName>
                                            </p:attrNameLst>
                                          </p:cBhvr>
                                          <p:tavLst>
                                            <p:tav tm="0">
                                              <p:val>
                                                <p:strVal val="#ppt_x"/>
                                              </p:val>
                                            </p:tav>
                                            <p:tav tm="100000">
                                              <p:val>
                                                <p:strVal val="#ppt_x"/>
                                              </p:val>
                                            </p:tav>
                                          </p:tavLst>
                                        </p:anim>
                                        <p:anim calcmode="lin" valueType="num">
                                          <p:cBhvr>
                                            <p:cTn id="62"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2" grpId="0"/>
          <p:bldP spid="13" grpId="0" animBg="1"/>
          <p:bldP spid="14" grpId="0"/>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1"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175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2250"/>
                                </p:stCondLst>
                                <p:childTnLst>
                                  <p:par>
                                    <p:cTn id="28" presetID="42"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anim calcmode="lin" valueType="num">
                                          <p:cBhvr>
                                            <p:cTn id="37" dur="500" fill="hold"/>
                                            <p:tgtEl>
                                              <p:spTgt spid="9"/>
                                            </p:tgtEl>
                                            <p:attrNameLst>
                                              <p:attrName>ppt_x</p:attrName>
                                            </p:attrNameLst>
                                          </p:cBhvr>
                                          <p:tavLst>
                                            <p:tav tm="0">
                                              <p:val>
                                                <p:strVal val="#ppt_x"/>
                                              </p:val>
                                            </p:tav>
                                            <p:tav tm="100000">
                                              <p:val>
                                                <p:strVal val="#ppt_x"/>
                                              </p:val>
                                            </p:tav>
                                          </p:tavLst>
                                        </p:anim>
                                        <p:anim calcmode="lin" valueType="num">
                                          <p:cBhvr>
                                            <p:cTn id="38" dur="5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anim calcmode="lin" valueType="num">
                                          <p:cBhvr>
                                            <p:cTn id="43" dur="500" fill="hold"/>
                                            <p:tgtEl>
                                              <p:spTgt spid="10"/>
                                            </p:tgtEl>
                                            <p:attrNameLst>
                                              <p:attrName>ppt_x</p:attrName>
                                            </p:attrNameLst>
                                          </p:cBhvr>
                                          <p:tavLst>
                                            <p:tav tm="0">
                                              <p:val>
                                                <p:strVal val="#ppt_x"/>
                                              </p:val>
                                            </p:tav>
                                            <p:tav tm="100000">
                                              <p:val>
                                                <p:strVal val="#ppt_x"/>
                                              </p:val>
                                            </p:tav>
                                          </p:tavLst>
                                        </p:anim>
                                        <p:anim calcmode="lin" valueType="num">
                                          <p:cBhvr>
                                            <p:cTn id="44" dur="500" fill="hold"/>
                                            <p:tgtEl>
                                              <p:spTgt spid="10"/>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anim calcmode="lin" valueType="num">
                                          <p:cBhvr>
                                            <p:cTn id="49" dur="500" fill="hold"/>
                                            <p:tgtEl>
                                              <p:spTgt spid="12"/>
                                            </p:tgtEl>
                                            <p:attrNameLst>
                                              <p:attrName>ppt_x</p:attrName>
                                            </p:attrNameLst>
                                          </p:cBhvr>
                                          <p:tavLst>
                                            <p:tav tm="0">
                                              <p:val>
                                                <p:strVal val="#ppt_x"/>
                                              </p:val>
                                            </p:tav>
                                            <p:tav tm="100000">
                                              <p:val>
                                                <p:strVal val="#ppt_x"/>
                                              </p:val>
                                            </p:tav>
                                          </p:tavLst>
                                        </p:anim>
                                        <p:anim calcmode="lin" valueType="num">
                                          <p:cBhvr>
                                            <p:cTn id="50" dur="500" fill="hold"/>
                                            <p:tgtEl>
                                              <p:spTgt spid="12"/>
                                            </p:tgtEl>
                                            <p:attrNameLst>
                                              <p:attrName>ppt_y</p:attrName>
                                            </p:attrNameLst>
                                          </p:cBhvr>
                                          <p:tavLst>
                                            <p:tav tm="0">
                                              <p:val>
                                                <p:strVal val="#ppt_y+.1"/>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anim calcmode="lin" valueType="num">
                                          <p:cBhvr>
                                            <p:cTn id="55" dur="500" fill="hold"/>
                                            <p:tgtEl>
                                              <p:spTgt spid="13"/>
                                            </p:tgtEl>
                                            <p:attrNameLst>
                                              <p:attrName>ppt_x</p:attrName>
                                            </p:attrNameLst>
                                          </p:cBhvr>
                                          <p:tavLst>
                                            <p:tav tm="0">
                                              <p:val>
                                                <p:strVal val="#ppt_x"/>
                                              </p:val>
                                            </p:tav>
                                            <p:tav tm="100000">
                                              <p:val>
                                                <p:strVal val="#ppt_x"/>
                                              </p:val>
                                            </p:tav>
                                          </p:tavLst>
                                        </p:anim>
                                        <p:anim calcmode="lin" valueType="num">
                                          <p:cBhvr>
                                            <p:cTn id="56" dur="5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42" presetClass="entr" presetSubtype="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anim calcmode="lin" valueType="num">
                                          <p:cBhvr>
                                            <p:cTn id="61" dur="500" fill="hold"/>
                                            <p:tgtEl>
                                              <p:spTgt spid="14"/>
                                            </p:tgtEl>
                                            <p:attrNameLst>
                                              <p:attrName>ppt_x</p:attrName>
                                            </p:attrNameLst>
                                          </p:cBhvr>
                                          <p:tavLst>
                                            <p:tav tm="0">
                                              <p:val>
                                                <p:strVal val="#ppt_x"/>
                                              </p:val>
                                            </p:tav>
                                            <p:tav tm="100000">
                                              <p:val>
                                                <p:strVal val="#ppt_x"/>
                                              </p:val>
                                            </p:tav>
                                          </p:tavLst>
                                        </p:anim>
                                        <p:anim calcmode="lin" valueType="num">
                                          <p:cBhvr>
                                            <p:cTn id="62"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2" grpId="0"/>
          <p:bldP spid="13" grpId="0" animBg="1"/>
          <p:bldP spid="14" grpId="0"/>
          <p:bldP spid="15"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79654" y="413534"/>
            <a:ext cx="9411629" cy="626186"/>
            <a:chOff x="1423196" y="574075"/>
            <a:chExt cx="9411629" cy="626186"/>
          </a:xfrm>
        </p:grpSpPr>
        <p:sp>
          <p:nvSpPr>
            <p:cNvPr id="11" name="Copyright Notice"/>
            <p:cNvSpPr>
              <a:spLocks/>
            </p:cNvSpPr>
            <p:nvPr/>
          </p:nvSpPr>
          <p:spPr bwMode="auto">
            <a:xfrm>
              <a:off x="4235162" y="574075"/>
              <a:ext cx="4219406" cy="434765"/>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45948"/>
                  </a:solidFill>
                  <a:latin typeface="微软雅黑" panose="020B0503020204020204" pitchFamily="34" charset="-122"/>
                  <a:ea typeface="微软雅黑" panose="020B0503020204020204" pitchFamily="34" charset="-122"/>
                </a:rPr>
                <a:t>Click to add the title text</a:t>
              </a:r>
              <a:endParaRPr lang="en-US" sz="2400" cap="small" dirty="0">
                <a:solidFill>
                  <a:srgbClr val="745948"/>
                </a:solidFill>
                <a:latin typeface="微软雅黑" panose="020B0503020204020204" pitchFamily="34" charset="-122"/>
                <a:ea typeface="微软雅黑" panose="020B0503020204020204" pitchFamily="34" charset="-122"/>
              </a:endParaRPr>
            </a:p>
          </p:txBody>
        </p:sp>
        <p:cxnSp>
          <p:nvCxnSpPr>
            <p:cNvPr id="4" name="直接连接符 3"/>
            <p:cNvCxnSpPr>
              <a:cxnSpLocks/>
            </p:cNvCxnSpPr>
            <p:nvPr/>
          </p:nvCxnSpPr>
          <p:spPr>
            <a:xfrm>
              <a:off x="1423196" y="1200261"/>
              <a:ext cx="9411629" cy="0"/>
            </a:xfrm>
            <a:prstGeom prst="line">
              <a:avLst/>
            </a:prstGeom>
            <a:ln>
              <a:solidFill>
                <a:srgbClr val="745948"/>
              </a:solidFill>
            </a:ln>
          </p:spPr>
          <p:style>
            <a:lnRef idx="1">
              <a:schemeClr val="accent1"/>
            </a:lnRef>
            <a:fillRef idx="0">
              <a:schemeClr val="accent1"/>
            </a:fillRef>
            <a:effectRef idx="0">
              <a:schemeClr val="accent1"/>
            </a:effectRef>
            <a:fontRef idx="minor">
              <a:schemeClr val="tx1"/>
            </a:fontRef>
          </p:style>
        </p:cxnSp>
      </p:grpSp>
      <p:sp>
        <p:nvSpPr>
          <p:cNvPr id="6" name="任意多边形 5"/>
          <p:cNvSpPr>
            <a:spLocks noChangeAspect="1"/>
          </p:cNvSpPr>
          <p:nvPr/>
        </p:nvSpPr>
        <p:spPr>
          <a:xfrm rot="10800000">
            <a:off x="1367288" y="2500745"/>
            <a:ext cx="2794000" cy="3022304"/>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A6A8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 name="任意多边形 6"/>
          <p:cNvSpPr>
            <a:spLocks noChangeAspect="1"/>
          </p:cNvSpPr>
          <p:nvPr/>
        </p:nvSpPr>
        <p:spPr>
          <a:xfrm rot="10800000">
            <a:off x="4888251" y="2500745"/>
            <a:ext cx="2795812" cy="3022304"/>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7459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8" name="任意多边形 7"/>
          <p:cNvSpPr>
            <a:spLocks noChangeAspect="1"/>
          </p:cNvSpPr>
          <p:nvPr/>
        </p:nvSpPr>
        <p:spPr>
          <a:xfrm rot="10800000">
            <a:off x="8411026" y="2500745"/>
            <a:ext cx="2794000" cy="3022304"/>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D983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9" name="文本框 12"/>
          <p:cNvSpPr txBox="1">
            <a:spLocks noChangeArrowheads="1"/>
          </p:cNvSpPr>
          <p:nvPr/>
        </p:nvSpPr>
        <p:spPr bwMode="auto">
          <a:xfrm>
            <a:off x="3438029" y="3671253"/>
            <a:ext cx="6414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1"/>
                </a:solidFill>
                <a:latin typeface="Impact" pitchFamily="34" charset="0"/>
              </a:rPr>
              <a:t>01</a:t>
            </a:r>
            <a:endParaRPr lang="zh-CN" altLang="en-US" sz="3200" dirty="0">
              <a:solidFill>
                <a:schemeClr val="bg1"/>
              </a:solidFill>
              <a:latin typeface="Impact" pitchFamily="34" charset="0"/>
            </a:endParaRPr>
          </a:p>
        </p:txBody>
      </p:sp>
      <p:sp>
        <p:nvSpPr>
          <p:cNvPr id="10" name="文本框 13"/>
          <p:cNvSpPr txBox="1">
            <a:spLocks noChangeArrowheads="1"/>
          </p:cNvSpPr>
          <p:nvPr/>
        </p:nvSpPr>
        <p:spPr bwMode="auto">
          <a:xfrm>
            <a:off x="6961976" y="3672039"/>
            <a:ext cx="6975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1"/>
                </a:solidFill>
                <a:latin typeface="Impact" pitchFamily="34" charset="0"/>
              </a:rPr>
              <a:t>02</a:t>
            </a:r>
            <a:endParaRPr lang="zh-CN" altLang="en-US" sz="3200" dirty="0">
              <a:solidFill>
                <a:schemeClr val="bg1"/>
              </a:solidFill>
              <a:latin typeface="Impact" pitchFamily="34" charset="0"/>
            </a:endParaRPr>
          </a:p>
        </p:txBody>
      </p:sp>
      <p:sp>
        <p:nvSpPr>
          <p:cNvPr id="12" name="文本框 14"/>
          <p:cNvSpPr txBox="1">
            <a:spLocks noChangeArrowheads="1"/>
          </p:cNvSpPr>
          <p:nvPr/>
        </p:nvSpPr>
        <p:spPr bwMode="auto">
          <a:xfrm>
            <a:off x="10469565" y="3687914"/>
            <a:ext cx="7102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1"/>
                </a:solidFill>
                <a:latin typeface="Impact" pitchFamily="34" charset="0"/>
              </a:rPr>
              <a:t>03</a:t>
            </a:r>
            <a:endParaRPr lang="zh-CN" altLang="en-US" sz="3200" dirty="0">
              <a:solidFill>
                <a:schemeClr val="bg1"/>
              </a:solidFill>
              <a:latin typeface="Impact" pitchFamily="34" charset="0"/>
            </a:endParaRPr>
          </a:p>
        </p:txBody>
      </p:sp>
      <p:sp>
        <p:nvSpPr>
          <p:cNvPr id="13" name="文本框 15"/>
          <p:cNvSpPr txBox="1">
            <a:spLocks noChangeArrowheads="1"/>
          </p:cNvSpPr>
          <p:nvPr/>
        </p:nvSpPr>
        <p:spPr bwMode="auto">
          <a:xfrm>
            <a:off x="878556" y="3420559"/>
            <a:ext cx="2431616"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400" b="1" dirty="0">
                <a:solidFill>
                  <a:schemeClr val="bg1">
                    <a:lumMod val="50000"/>
                  </a:schemeClr>
                </a:solidFill>
                <a:latin typeface="方正姚体" pitchFamily="2" charset="-122"/>
                <a:ea typeface="方正姚体" pitchFamily="2" charset="-122"/>
              </a:rPr>
              <a:t> </a:t>
            </a:r>
            <a:r>
              <a:rPr lang="zh-CN" altLang="en-US" sz="1400" b="1" dirty="0">
                <a:solidFill>
                  <a:schemeClr val="bg1">
                    <a:lumMod val="50000"/>
                  </a:schemeClr>
                </a:solidFill>
                <a:latin typeface="方正姚体" pitchFamily="2" charset="-122"/>
                <a:ea typeface="方正姚体" pitchFamily="2" charset="-122"/>
              </a:rPr>
              <a:t>Click to add the title text</a:t>
            </a:r>
            <a:endParaRPr lang="en-US" altLang="zh-CN" sz="1400" b="1" dirty="0">
              <a:solidFill>
                <a:schemeClr val="bg1">
                  <a:lumMod val="50000"/>
                </a:schemeClr>
              </a:solidFill>
              <a:latin typeface="方正姚体" pitchFamily="2" charset="-122"/>
              <a:ea typeface="方正姚体" pitchFamily="2" charset="-122"/>
            </a:endParaRPr>
          </a:p>
          <a:p>
            <a:r>
              <a:rPr lang="en-US" altLang="zh-CN" sz="1100" dirty="0">
                <a:solidFill>
                  <a:schemeClr val="bg1">
                    <a:lumMod val="50000"/>
                  </a:schemeClr>
                </a:solidFill>
                <a:latin typeface="方正姚体" pitchFamily="2" charset="-122"/>
                <a:ea typeface="方正姚体" pitchFamily="2" charset="-122"/>
              </a:rPr>
              <a:t>Click here to add you to the Center</a:t>
            </a:r>
          </a:p>
          <a:p>
            <a:r>
              <a:rPr lang="en-US" altLang="zh-CN" sz="1100" dirty="0">
                <a:solidFill>
                  <a:schemeClr val="bg1">
                    <a:lumMod val="50000"/>
                  </a:schemeClr>
                </a:solidFill>
                <a:latin typeface="方正姚体" pitchFamily="2" charset="-122"/>
                <a:ea typeface="方正姚体" pitchFamily="2" charset="-122"/>
              </a:rPr>
              <a:t>of the narrative thought Click here</a:t>
            </a:r>
          </a:p>
          <a:p>
            <a:r>
              <a:rPr lang="en-US" altLang="zh-CN" sz="1100" dirty="0">
                <a:solidFill>
                  <a:schemeClr val="bg1">
                    <a:lumMod val="50000"/>
                  </a:schemeClr>
                </a:solidFill>
                <a:latin typeface="方正姚体" pitchFamily="2" charset="-122"/>
                <a:ea typeface="方正姚体" pitchFamily="2" charset="-122"/>
              </a:rPr>
              <a:t>to add you to the Center of the </a:t>
            </a:r>
          </a:p>
          <a:p>
            <a:r>
              <a:rPr lang="en-US" altLang="zh-CN" sz="1100" dirty="0">
                <a:solidFill>
                  <a:schemeClr val="bg1">
                    <a:lumMod val="50000"/>
                  </a:schemeClr>
                </a:solidFill>
                <a:latin typeface="方正姚体" pitchFamily="2" charset="-122"/>
                <a:ea typeface="方正姚体" pitchFamily="2" charset="-122"/>
              </a:rPr>
              <a:t>narrative thought</a:t>
            </a:r>
          </a:p>
          <a:p>
            <a:endParaRPr lang="en-US" altLang="zh-CN" sz="1100" dirty="0">
              <a:solidFill>
                <a:schemeClr val="bg1">
                  <a:lumMod val="50000"/>
                </a:schemeClr>
              </a:solidFill>
              <a:latin typeface="方正姚体" pitchFamily="2" charset="-122"/>
              <a:ea typeface="方正姚体" pitchFamily="2" charset="-122"/>
            </a:endParaRPr>
          </a:p>
          <a:p>
            <a:endParaRPr lang="en-US" altLang="zh-CN" sz="1100" dirty="0">
              <a:solidFill>
                <a:schemeClr val="bg1">
                  <a:lumMod val="50000"/>
                </a:schemeClr>
              </a:solidFill>
            </a:endParaRPr>
          </a:p>
          <a:p>
            <a:endParaRPr lang="en-US" altLang="zh-CN" sz="1400" dirty="0">
              <a:solidFill>
                <a:schemeClr val="bg1">
                  <a:lumMod val="50000"/>
                </a:schemeClr>
              </a:solidFill>
              <a:latin typeface="微软雅黑" pitchFamily="34" charset="-122"/>
              <a:ea typeface="微软雅黑" pitchFamily="34" charset="-122"/>
            </a:endParaRPr>
          </a:p>
        </p:txBody>
      </p:sp>
      <p:sp>
        <p:nvSpPr>
          <p:cNvPr id="14" name="文本框 13"/>
          <p:cNvSpPr txBox="1">
            <a:spLocks noChangeArrowheads="1"/>
          </p:cNvSpPr>
          <p:nvPr/>
        </p:nvSpPr>
        <p:spPr bwMode="auto">
          <a:xfrm>
            <a:off x="4402918" y="3420558"/>
            <a:ext cx="242980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400" b="1" dirty="0">
                <a:solidFill>
                  <a:schemeClr val="bg1">
                    <a:lumMod val="50000"/>
                  </a:schemeClr>
                </a:solidFill>
                <a:latin typeface="方正姚体" pitchFamily="2" charset="-122"/>
                <a:ea typeface="方正姚体" pitchFamily="2" charset="-122"/>
              </a:rPr>
              <a:t> </a:t>
            </a:r>
            <a:r>
              <a:rPr lang="zh-CN" altLang="en-US" sz="1400" b="1" dirty="0">
                <a:solidFill>
                  <a:schemeClr val="bg1">
                    <a:lumMod val="50000"/>
                  </a:schemeClr>
                </a:solidFill>
                <a:latin typeface="方正姚体" pitchFamily="2" charset="-122"/>
                <a:ea typeface="方正姚体" pitchFamily="2" charset="-122"/>
              </a:rPr>
              <a:t>Click to add the title text</a:t>
            </a:r>
            <a:endParaRPr lang="en-US" altLang="zh-CN" sz="1400" b="1" dirty="0">
              <a:solidFill>
                <a:schemeClr val="bg1">
                  <a:lumMod val="50000"/>
                </a:schemeClr>
              </a:solidFill>
              <a:latin typeface="方正姚体" pitchFamily="2" charset="-122"/>
              <a:ea typeface="方正姚体" pitchFamily="2" charset="-122"/>
            </a:endParaRPr>
          </a:p>
          <a:p>
            <a:r>
              <a:rPr lang="en-US" altLang="zh-CN" sz="1100" dirty="0">
                <a:solidFill>
                  <a:schemeClr val="bg1">
                    <a:lumMod val="50000"/>
                  </a:schemeClr>
                </a:solidFill>
                <a:latin typeface="方正姚体" pitchFamily="2" charset="-122"/>
                <a:ea typeface="方正姚体" pitchFamily="2" charset="-122"/>
              </a:rPr>
              <a:t>Click here to add you to the Center</a:t>
            </a:r>
          </a:p>
          <a:p>
            <a:r>
              <a:rPr lang="en-US" altLang="zh-CN" sz="1100" dirty="0">
                <a:solidFill>
                  <a:schemeClr val="bg1">
                    <a:lumMod val="50000"/>
                  </a:schemeClr>
                </a:solidFill>
                <a:latin typeface="方正姚体" pitchFamily="2" charset="-122"/>
                <a:ea typeface="方正姚体" pitchFamily="2" charset="-122"/>
              </a:rPr>
              <a:t>of the narrative thought Click here</a:t>
            </a:r>
          </a:p>
          <a:p>
            <a:r>
              <a:rPr lang="en-US" altLang="zh-CN" sz="1100" dirty="0">
                <a:solidFill>
                  <a:schemeClr val="bg1">
                    <a:lumMod val="50000"/>
                  </a:schemeClr>
                </a:solidFill>
                <a:latin typeface="方正姚体" pitchFamily="2" charset="-122"/>
                <a:ea typeface="方正姚体" pitchFamily="2" charset="-122"/>
              </a:rPr>
              <a:t>to add you to the Center of the </a:t>
            </a:r>
          </a:p>
          <a:p>
            <a:r>
              <a:rPr lang="en-US" altLang="zh-CN" sz="1100" dirty="0">
                <a:solidFill>
                  <a:schemeClr val="bg1">
                    <a:lumMod val="50000"/>
                  </a:schemeClr>
                </a:solidFill>
                <a:latin typeface="方正姚体" pitchFamily="2" charset="-122"/>
                <a:ea typeface="方正姚体" pitchFamily="2" charset="-122"/>
              </a:rPr>
              <a:t>narrative thought</a:t>
            </a:r>
          </a:p>
          <a:p>
            <a:endParaRPr lang="en-US" altLang="zh-CN" sz="1100" dirty="0">
              <a:solidFill>
                <a:schemeClr val="bg1">
                  <a:lumMod val="50000"/>
                </a:schemeClr>
              </a:solidFill>
              <a:latin typeface="方正姚体" pitchFamily="2" charset="-122"/>
              <a:ea typeface="方正姚体" pitchFamily="2" charset="-122"/>
            </a:endParaRPr>
          </a:p>
          <a:p>
            <a:endParaRPr lang="en-US" altLang="zh-CN" sz="1100" dirty="0">
              <a:solidFill>
                <a:schemeClr val="bg1">
                  <a:lumMod val="50000"/>
                </a:schemeClr>
              </a:solidFill>
            </a:endParaRPr>
          </a:p>
          <a:p>
            <a:endParaRPr lang="en-US" altLang="zh-CN" sz="1400" dirty="0">
              <a:solidFill>
                <a:schemeClr val="bg1">
                  <a:lumMod val="50000"/>
                </a:schemeClr>
              </a:solidFill>
              <a:latin typeface="微软雅黑" pitchFamily="34" charset="-122"/>
              <a:ea typeface="微软雅黑" pitchFamily="34" charset="-122"/>
            </a:endParaRPr>
          </a:p>
        </p:txBody>
      </p:sp>
      <p:sp>
        <p:nvSpPr>
          <p:cNvPr id="15" name="文本框 14"/>
          <p:cNvSpPr txBox="1">
            <a:spLocks noChangeArrowheads="1"/>
          </p:cNvSpPr>
          <p:nvPr/>
        </p:nvSpPr>
        <p:spPr bwMode="auto">
          <a:xfrm>
            <a:off x="7936693" y="3433258"/>
            <a:ext cx="242980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400" b="1" dirty="0">
                <a:solidFill>
                  <a:schemeClr val="bg1">
                    <a:lumMod val="50000"/>
                  </a:schemeClr>
                </a:solidFill>
                <a:latin typeface="方正姚体" pitchFamily="2" charset="-122"/>
                <a:ea typeface="方正姚体" pitchFamily="2" charset="-122"/>
              </a:rPr>
              <a:t> </a:t>
            </a:r>
            <a:r>
              <a:rPr lang="zh-CN" altLang="en-US" sz="1400" b="1" dirty="0">
                <a:solidFill>
                  <a:schemeClr val="bg1">
                    <a:lumMod val="50000"/>
                  </a:schemeClr>
                </a:solidFill>
                <a:latin typeface="方正姚体" pitchFamily="2" charset="-122"/>
                <a:ea typeface="方正姚体" pitchFamily="2" charset="-122"/>
              </a:rPr>
              <a:t>Click to add the title text</a:t>
            </a:r>
            <a:endParaRPr lang="en-US" altLang="zh-CN" sz="1400" b="1" dirty="0">
              <a:solidFill>
                <a:schemeClr val="bg1">
                  <a:lumMod val="50000"/>
                </a:schemeClr>
              </a:solidFill>
              <a:latin typeface="方正姚体" pitchFamily="2" charset="-122"/>
              <a:ea typeface="方正姚体" pitchFamily="2" charset="-122"/>
            </a:endParaRPr>
          </a:p>
          <a:p>
            <a:r>
              <a:rPr lang="en-US" altLang="zh-CN" sz="1100" dirty="0">
                <a:solidFill>
                  <a:schemeClr val="bg1">
                    <a:lumMod val="50000"/>
                  </a:schemeClr>
                </a:solidFill>
                <a:latin typeface="方正姚体" pitchFamily="2" charset="-122"/>
                <a:ea typeface="方正姚体" pitchFamily="2" charset="-122"/>
              </a:rPr>
              <a:t>Click here to add you to the Center</a:t>
            </a:r>
          </a:p>
          <a:p>
            <a:r>
              <a:rPr lang="en-US" altLang="zh-CN" sz="1100" dirty="0">
                <a:solidFill>
                  <a:schemeClr val="bg1">
                    <a:lumMod val="50000"/>
                  </a:schemeClr>
                </a:solidFill>
                <a:latin typeface="方正姚体" pitchFamily="2" charset="-122"/>
                <a:ea typeface="方正姚体" pitchFamily="2" charset="-122"/>
              </a:rPr>
              <a:t>of the narrative thought Click here</a:t>
            </a:r>
          </a:p>
          <a:p>
            <a:r>
              <a:rPr lang="en-US" altLang="zh-CN" sz="1100" dirty="0">
                <a:solidFill>
                  <a:schemeClr val="bg1">
                    <a:lumMod val="50000"/>
                  </a:schemeClr>
                </a:solidFill>
                <a:latin typeface="方正姚体" pitchFamily="2" charset="-122"/>
                <a:ea typeface="方正姚体" pitchFamily="2" charset="-122"/>
              </a:rPr>
              <a:t>to add you to the Center of the </a:t>
            </a:r>
          </a:p>
          <a:p>
            <a:r>
              <a:rPr lang="en-US" altLang="zh-CN" sz="1100" dirty="0">
                <a:solidFill>
                  <a:schemeClr val="bg1">
                    <a:lumMod val="50000"/>
                  </a:schemeClr>
                </a:solidFill>
                <a:latin typeface="方正姚体" pitchFamily="2" charset="-122"/>
                <a:ea typeface="方正姚体" pitchFamily="2" charset="-122"/>
              </a:rPr>
              <a:t>narrative thought</a:t>
            </a:r>
          </a:p>
          <a:p>
            <a:endParaRPr lang="en-US" altLang="zh-CN" sz="1100" dirty="0">
              <a:solidFill>
                <a:schemeClr val="bg1">
                  <a:lumMod val="50000"/>
                </a:schemeClr>
              </a:solidFill>
              <a:latin typeface="方正姚体" pitchFamily="2" charset="-122"/>
              <a:ea typeface="方正姚体" pitchFamily="2" charset="-122"/>
            </a:endParaRPr>
          </a:p>
          <a:p>
            <a:endParaRPr lang="en-US" altLang="zh-CN" sz="1100" dirty="0">
              <a:solidFill>
                <a:schemeClr val="bg1">
                  <a:lumMod val="50000"/>
                </a:schemeClr>
              </a:solidFill>
            </a:endParaRPr>
          </a:p>
          <a:p>
            <a:endParaRPr lang="en-US" altLang="zh-CN" sz="1400" dirty="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971190334"/>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anim calcmode="lin" valueType="num">
                                      <p:cBhvr>
                                        <p:cTn id="14" dur="250" fill="hold"/>
                                        <p:tgtEl>
                                          <p:spTgt spid="6"/>
                                        </p:tgtEl>
                                        <p:attrNameLst>
                                          <p:attrName>ppt_x</p:attrName>
                                        </p:attrNameLst>
                                      </p:cBhvr>
                                      <p:tavLst>
                                        <p:tav tm="0">
                                          <p:val>
                                            <p:strVal val="#ppt_x"/>
                                          </p:val>
                                        </p:tav>
                                        <p:tav tm="100000">
                                          <p:val>
                                            <p:strVal val="#ppt_x"/>
                                          </p:val>
                                        </p:tav>
                                      </p:tavLst>
                                    </p:anim>
                                    <p:anim calcmode="lin" valueType="num">
                                      <p:cBhvr>
                                        <p:cTn id="15" dur="25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anim calcmode="lin" valueType="num">
                                      <p:cBhvr>
                                        <p:cTn id="20" dur="250" fill="hold"/>
                                        <p:tgtEl>
                                          <p:spTgt spid="7"/>
                                        </p:tgtEl>
                                        <p:attrNameLst>
                                          <p:attrName>ppt_x</p:attrName>
                                        </p:attrNameLst>
                                      </p:cBhvr>
                                      <p:tavLst>
                                        <p:tav tm="0">
                                          <p:val>
                                            <p:strVal val="#ppt_x"/>
                                          </p:val>
                                        </p:tav>
                                        <p:tav tm="100000">
                                          <p:val>
                                            <p:strVal val="#ppt_x"/>
                                          </p:val>
                                        </p:tav>
                                      </p:tavLst>
                                    </p:anim>
                                    <p:anim calcmode="lin" valueType="num">
                                      <p:cBhvr>
                                        <p:cTn id="21" dur="25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25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50"/>
                                        <p:tgtEl>
                                          <p:spTgt spid="8"/>
                                        </p:tgtEl>
                                      </p:cBhvr>
                                    </p:animEffect>
                                    <p:anim calcmode="lin" valueType="num">
                                      <p:cBhvr>
                                        <p:cTn id="26" dur="250" fill="hold"/>
                                        <p:tgtEl>
                                          <p:spTgt spid="8"/>
                                        </p:tgtEl>
                                        <p:attrNameLst>
                                          <p:attrName>ppt_x</p:attrName>
                                        </p:attrNameLst>
                                      </p:cBhvr>
                                      <p:tavLst>
                                        <p:tav tm="0">
                                          <p:val>
                                            <p:strVal val="#ppt_x"/>
                                          </p:val>
                                        </p:tav>
                                        <p:tav tm="100000">
                                          <p:val>
                                            <p:strVal val="#ppt_x"/>
                                          </p:val>
                                        </p:tav>
                                      </p:tavLst>
                                    </p:anim>
                                    <p:anim calcmode="lin" valueType="num">
                                      <p:cBhvr>
                                        <p:cTn id="27" dur="25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50"/>
                                        <p:tgtEl>
                                          <p:spTgt spid="9"/>
                                        </p:tgtEl>
                                      </p:cBhvr>
                                    </p:animEffect>
                                    <p:anim calcmode="lin" valueType="num">
                                      <p:cBhvr>
                                        <p:cTn id="32" dur="250" fill="hold"/>
                                        <p:tgtEl>
                                          <p:spTgt spid="9"/>
                                        </p:tgtEl>
                                        <p:attrNameLst>
                                          <p:attrName>ppt_x</p:attrName>
                                        </p:attrNameLst>
                                      </p:cBhvr>
                                      <p:tavLst>
                                        <p:tav tm="0">
                                          <p:val>
                                            <p:strVal val="#ppt_x"/>
                                          </p:val>
                                        </p:tav>
                                        <p:tav tm="100000">
                                          <p:val>
                                            <p:strVal val="#ppt_x"/>
                                          </p:val>
                                        </p:tav>
                                      </p:tavLst>
                                    </p:anim>
                                    <p:anim calcmode="lin" valueType="num">
                                      <p:cBhvr>
                                        <p:cTn id="33" dur="25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175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225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250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50"/>
                                        <p:tgtEl>
                                          <p:spTgt spid="15"/>
                                        </p:tgtEl>
                                      </p:cBhvr>
                                    </p:animEffect>
                                    <p:anim calcmode="lin" valueType="num">
                                      <p:cBhvr>
                                        <p:cTn id="62" dur="250" fill="hold"/>
                                        <p:tgtEl>
                                          <p:spTgt spid="15"/>
                                        </p:tgtEl>
                                        <p:attrNameLst>
                                          <p:attrName>ppt_x</p:attrName>
                                        </p:attrNameLst>
                                      </p:cBhvr>
                                      <p:tavLst>
                                        <p:tav tm="0">
                                          <p:val>
                                            <p:strVal val="#ppt_x"/>
                                          </p:val>
                                        </p:tav>
                                        <p:tav tm="100000">
                                          <p:val>
                                            <p:strVal val="#ppt_x"/>
                                          </p:val>
                                        </p:tav>
                                      </p:tavLst>
                                    </p:anim>
                                    <p:anim calcmode="lin" valueType="num">
                                      <p:cBhvr>
                                        <p:cTn id="63"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2" grpId="0"/>
      <p:bldP spid="13"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79654" y="413534"/>
            <a:ext cx="9411629" cy="626186"/>
            <a:chOff x="1423196" y="574075"/>
            <a:chExt cx="9411629" cy="626186"/>
          </a:xfrm>
        </p:grpSpPr>
        <p:sp>
          <p:nvSpPr>
            <p:cNvPr id="11" name="Copyright Notice"/>
            <p:cNvSpPr>
              <a:spLocks/>
            </p:cNvSpPr>
            <p:nvPr/>
          </p:nvSpPr>
          <p:spPr bwMode="auto">
            <a:xfrm>
              <a:off x="4235161" y="574075"/>
              <a:ext cx="4341193" cy="434765"/>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45948"/>
                  </a:solidFill>
                  <a:latin typeface="微软雅黑" panose="020B0503020204020204" pitchFamily="34" charset="-122"/>
                  <a:ea typeface="微软雅黑" panose="020B0503020204020204" pitchFamily="34" charset="-122"/>
                </a:rPr>
                <a:t>Click to add the title text</a:t>
              </a:r>
              <a:endParaRPr lang="en-US" sz="2400" cap="small" dirty="0">
                <a:solidFill>
                  <a:srgbClr val="745948"/>
                </a:solidFill>
                <a:latin typeface="微软雅黑" panose="020B0503020204020204" pitchFamily="34" charset="-122"/>
                <a:ea typeface="微软雅黑" panose="020B0503020204020204" pitchFamily="34" charset="-122"/>
              </a:endParaRPr>
            </a:p>
          </p:txBody>
        </p:sp>
        <p:cxnSp>
          <p:nvCxnSpPr>
            <p:cNvPr id="4" name="直接连接符 3"/>
            <p:cNvCxnSpPr>
              <a:cxnSpLocks/>
            </p:cNvCxnSpPr>
            <p:nvPr/>
          </p:nvCxnSpPr>
          <p:spPr>
            <a:xfrm>
              <a:off x="1423196" y="1200261"/>
              <a:ext cx="9411629" cy="0"/>
            </a:xfrm>
            <a:prstGeom prst="line">
              <a:avLst/>
            </a:prstGeom>
            <a:ln>
              <a:solidFill>
                <a:srgbClr val="745948"/>
              </a:solidFill>
            </a:ln>
          </p:spPr>
          <p:style>
            <a:lnRef idx="1">
              <a:schemeClr val="accent1"/>
            </a:lnRef>
            <a:fillRef idx="0">
              <a:schemeClr val="accent1"/>
            </a:fillRef>
            <a:effectRef idx="0">
              <a:schemeClr val="accent1"/>
            </a:effectRef>
            <a:fontRef idx="minor">
              <a:schemeClr val="tx1"/>
            </a:fontRef>
          </p:style>
        </p:cxnSp>
      </p:grpSp>
      <p:sp>
        <p:nvSpPr>
          <p:cNvPr id="41" name="矩形 40"/>
          <p:cNvSpPr/>
          <p:nvPr/>
        </p:nvSpPr>
        <p:spPr>
          <a:xfrm>
            <a:off x="8636000" y="4039963"/>
            <a:ext cx="2519363" cy="2165350"/>
          </a:xfrm>
          <a:prstGeom prst="rect">
            <a:avLst/>
          </a:prstGeom>
          <a:solidFill>
            <a:srgbClr val="A6A8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bg1"/>
              </a:solidFill>
            </a:endParaRPr>
          </a:p>
        </p:txBody>
      </p:sp>
      <p:sp>
        <p:nvSpPr>
          <p:cNvPr id="42" name="矩形 41"/>
          <p:cNvSpPr/>
          <p:nvPr/>
        </p:nvSpPr>
        <p:spPr>
          <a:xfrm>
            <a:off x="3598863" y="4039963"/>
            <a:ext cx="2519362" cy="2165350"/>
          </a:xfrm>
          <a:prstGeom prst="rect">
            <a:avLst/>
          </a:prstGeom>
          <a:solidFill>
            <a:srgbClr val="7459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bg1"/>
              </a:solidFill>
            </a:endParaRPr>
          </a:p>
        </p:txBody>
      </p:sp>
      <p:sp>
        <p:nvSpPr>
          <p:cNvPr id="43" name="矩形 42"/>
          <p:cNvSpPr/>
          <p:nvPr/>
        </p:nvSpPr>
        <p:spPr>
          <a:xfrm>
            <a:off x="1079500" y="1874613"/>
            <a:ext cx="2519363" cy="2165350"/>
          </a:xfrm>
          <a:prstGeom prst="rect">
            <a:avLst/>
          </a:prstGeom>
          <a:solidFill>
            <a:srgbClr val="A6A8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bg1"/>
              </a:solidFill>
            </a:endParaRPr>
          </a:p>
        </p:txBody>
      </p:sp>
      <p:sp>
        <p:nvSpPr>
          <p:cNvPr id="44" name="矩形 43"/>
          <p:cNvSpPr/>
          <p:nvPr/>
        </p:nvSpPr>
        <p:spPr>
          <a:xfrm>
            <a:off x="3598863" y="1874613"/>
            <a:ext cx="2519362" cy="2165350"/>
          </a:xfrm>
          <a:prstGeom prst="rect">
            <a:avLst/>
          </a:prstGeom>
          <a:blipFill>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bg1"/>
              </a:solidFill>
            </a:endParaRPr>
          </a:p>
        </p:txBody>
      </p:sp>
      <p:sp>
        <p:nvSpPr>
          <p:cNvPr id="45" name="矩形 44"/>
          <p:cNvSpPr/>
          <p:nvPr/>
        </p:nvSpPr>
        <p:spPr>
          <a:xfrm>
            <a:off x="6118225" y="1874613"/>
            <a:ext cx="2517775" cy="2165350"/>
          </a:xfrm>
          <a:prstGeom prst="rect">
            <a:avLst/>
          </a:prstGeom>
          <a:solidFill>
            <a:srgbClr val="D983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bg1"/>
              </a:solidFill>
            </a:endParaRPr>
          </a:p>
        </p:txBody>
      </p:sp>
      <p:sp>
        <p:nvSpPr>
          <p:cNvPr id="46" name="矩形 45"/>
          <p:cNvSpPr/>
          <p:nvPr/>
        </p:nvSpPr>
        <p:spPr>
          <a:xfrm>
            <a:off x="8636000" y="1874613"/>
            <a:ext cx="2519363" cy="2165350"/>
          </a:xfrm>
          <a:prstGeom prst="rect">
            <a:avLst/>
          </a:prstGeom>
          <a:blipFill>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bg1"/>
              </a:solidFill>
            </a:endParaRPr>
          </a:p>
        </p:txBody>
      </p:sp>
      <p:sp>
        <p:nvSpPr>
          <p:cNvPr id="47" name="矩形 46"/>
          <p:cNvSpPr/>
          <p:nvPr/>
        </p:nvSpPr>
        <p:spPr>
          <a:xfrm>
            <a:off x="1079500" y="4039963"/>
            <a:ext cx="2519363" cy="2165350"/>
          </a:xfrm>
          <a:prstGeom prst="rect">
            <a:avLst/>
          </a:prstGeom>
          <a:blipFill>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bg1"/>
              </a:solidFill>
            </a:endParaRPr>
          </a:p>
        </p:txBody>
      </p:sp>
      <p:sp>
        <p:nvSpPr>
          <p:cNvPr id="48" name="矩形 47"/>
          <p:cNvSpPr/>
          <p:nvPr/>
        </p:nvSpPr>
        <p:spPr>
          <a:xfrm>
            <a:off x="6118225" y="4039963"/>
            <a:ext cx="2517775" cy="2165350"/>
          </a:xfrm>
          <a:prstGeom prst="rect">
            <a:avLst/>
          </a:prstGeom>
          <a:blipFill>
            <a:blip r:embed="rId6"/>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bg1"/>
              </a:solidFill>
            </a:endParaRPr>
          </a:p>
        </p:txBody>
      </p:sp>
      <p:sp>
        <p:nvSpPr>
          <p:cNvPr id="49" name="文本框 15"/>
          <p:cNvSpPr txBox="1">
            <a:spLocks noChangeArrowheads="1"/>
          </p:cNvSpPr>
          <p:nvPr/>
        </p:nvSpPr>
        <p:spPr bwMode="auto">
          <a:xfrm>
            <a:off x="1365250" y="2758851"/>
            <a:ext cx="2163763"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dirty="0">
                <a:solidFill>
                  <a:schemeClr val="bg1"/>
                </a:solidFill>
                <a:latin typeface="方正姚体" pitchFamily="2" charset="-122"/>
                <a:ea typeface="方正姚体" pitchFamily="2" charset="-122"/>
              </a:rPr>
              <a:t> </a:t>
            </a:r>
            <a:r>
              <a:rPr lang="zh-CN" altLang="en-US" sz="1400" b="1" dirty="0">
                <a:solidFill>
                  <a:schemeClr val="bg1"/>
                </a:solidFill>
                <a:latin typeface="方正姚体" pitchFamily="2" charset="-122"/>
                <a:ea typeface="方正姚体" pitchFamily="2" charset="-122"/>
              </a:rPr>
              <a:t>Click to add the title text</a:t>
            </a:r>
            <a:endParaRPr lang="en-US" altLang="zh-CN" sz="1400" b="1" dirty="0">
              <a:solidFill>
                <a:schemeClr val="bg1"/>
              </a:solidFill>
              <a:latin typeface="方正姚体" pitchFamily="2" charset="-122"/>
              <a:ea typeface="方正姚体" pitchFamily="2" charset="-122"/>
            </a:endParaRPr>
          </a:p>
          <a:p>
            <a:r>
              <a:rPr lang="en-US" altLang="zh-CN" sz="1100" dirty="0">
                <a:solidFill>
                  <a:schemeClr val="bg1"/>
                </a:solidFill>
                <a:latin typeface="方正姚体" pitchFamily="2" charset="-122"/>
                <a:ea typeface="方正姚体" pitchFamily="2" charset="-122"/>
              </a:rPr>
              <a:t>Click here to add you to the Center</a:t>
            </a:r>
          </a:p>
          <a:p>
            <a:r>
              <a:rPr lang="en-US" altLang="zh-CN" sz="1100" dirty="0">
                <a:solidFill>
                  <a:schemeClr val="bg1"/>
                </a:solidFill>
                <a:latin typeface="方正姚体" pitchFamily="2" charset="-122"/>
                <a:ea typeface="方正姚体" pitchFamily="2" charset="-122"/>
              </a:rPr>
              <a:t>of the narrative Thought Click here</a:t>
            </a:r>
          </a:p>
          <a:p>
            <a:r>
              <a:rPr lang="en-US" altLang="zh-CN" sz="1100" dirty="0">
                <a:solidFill>
                  <a:schemeClr val="bg1"/>
                </a:solidFill>
                <a:latin typeface="方正姚体" pitchFamily="2" charset="-122"/>
                <a:ea typeface="方正姚体" pitchFamily="2" charset="-122"/>
              </a:rPr>
              <a:t>to add you to the Center of the </a:t>
            </a:r>
          </a:p>
          <a:p>
            <a:r>
              <a:rPr lang="en-US" altLang="zh-CN" sz="1100" dirty="0">
                <a:solidFill>
                  <a:schemeClr val="bg1"/>
                </a:solidFill>
                <a:latin typeface="方正姚体" pitchFamily="2" charset="-122"/>
                <a:ea typeface="方正姚体" pitchFamily="2" charset="-122"/>
              </a:rPr>
              <a:t>narrative thought</a:t>
            </a:r>
          </a:p>
          <a:p>
            <a:endParaRPr lang="en-US" altLang="zh-CN" sz="1000" dirty="0">
              <a:solidFill>
                <a:schemeClr val="bg1"/>
              </a:solidFill>
              <a:latin typeface="方正姚体" pitchFamily="2" charset="-122"/>
              <a:ea typeface="方正姚体" pitchFamily="2" charset="-122"/>
            </a:endParaRPr>
          </a:p>
          <a:p>
            <a:endParaRPr lang="en-US" altLang="zh-CN" sz="1100" dirty="0">
              <a:solidFill>
                <a:schemeClr val="bg1"/>
              </a:solidFill>
              <a:latin typeface="方正姚体" pitchFamily="2" charset="-122"/>
              <a:ea typeface="方正姚体" pitchFamily="2" charset="-122"/>
            </a:endParaRPr>
          </a:p>
          <a:p>
            <a:endParaRPr lang="en-US" altLang="zh-CN" sz="1000" dirty="0">
              <a:solidFill>
                <a:schemeClr val="bg1"/>
              </a:solidFill>
              <a:latin typeface="方正姚体" pitchFamily="2" charset="-122"/>
              <a:ea typeface="方正姚体" pitchFamily="2" charset="-122"/>
            </a:endParaRPr>
          </a:p>
          <a:p>
            <a:endParaRPr lang="en-US" altLang="zh-CN" sz="1100" dirty="0">
              <a:solidFill>
                <a:schemeClr val="bg1"/>
              </a:solidFill>
              <a:latin typeface="微软雅黑" pitchFamily="34" charset="-122"/>
              <a:ea typeface="微软雅黑" pitchFamily="34" charset="-122"/>
            </a:endParaRPr>
          </a:p>
        </p:txBody>
      </p:sp>
      <p:sp>
        <p:nvSpPr>
          <p:cNvPr id="50" name="文本框 26"/>
          <p:cNvSpPr txBox="1"/>
          <p:nvPr/>
        </p:nvSpPr>
        <p:spPr>
          <a:xfrm>
            <a:off x="6369050" y="2758851"/>
            <a:ext cx="2163763" cy="1692275"/>
          </a:xfrm>
          <a:prstGeom prst="rect">
            <a:avLst/>
          </a:prstGeom>
          <a:noFill/>
          <a:effectLst/>
        </p:spPr>
        <p:txBody>
          <a:bodyPr wrap="none">
            <a:spAutoFit/>
          </a:bodyPr>
          <a:lstStyle/>
          <a:p>
            <a:r>
              <a:rPr lang="en-US" altLang="zh-CN" sz="1600" b="1" dirty="0">
                <a:solidFill>
                  <a:schemeClr val="bg1"/>
                </a:solidFill>
                <a:latin typeface="方正姚体" pitchFamily="2" charset="-122"/>
                <a:ea typeface="方正姚体" pitchFamily="2" charset="-122"/>
              </a:rPr>
              <a:t> </a:t>
            </a:r>
            <a:r>
              <a:rPr lang="zh-CN" altLang="en-US" sz="1400" b="1" dirty="0">
                <a:solidFill>
                  <a:schemeClr val="bg1"/>
                </a:solidFill>
                <a:latin typeface="方正姚体" pitchFamily="2" charset="-122"/>
                <a:ea typeface="方正姚体" pitchFamily="2" charset="-122"/>
              </a:rPr>
              <a:t>Click to add the title text</a:t>
            </a:r>
            <a:endParaRPr lang="en-US" altLang="zh-CN" sz="1400" b="1" dirty="0">
              <a:solidFill>
                <a:schemeClr val="bg1"/>
              </a:solidFill>
              <a:latin typeface="方正姚体" pitchFamily="2" charset="-122"/>
              <a:ea typeface="方正姚体" pitchFamily="2" charset="-122"/>
            </a:endParaRPr>
          </a:p>
          <a:p>
            <a:r>
              <a:rPr lang="en-US" altLang="zh-CN" sz="1100" dirty="0">
                <a:solidFill>
                  <a:schemeClr val="bg1"/>
                </a:solidFill>
                <a:latin typeface="方正姚体" pitchFamily="2" charset="-122"/>
                <a:ea typeface="方正姚体" pitchFamily="2" charset="-122"/>
              </a:rPr>
              <a:t>Click here to add you to the Center</a:t>
            </a:r>
          </a:p>
          <a:p>
            <a:r>
              <a:rPr lang="en-US" altLang="zh-CN" sz="1100" dirty="0">
                <a:solidFill>
                  <a:schemeClr val="bg1"/>
                </a:solidFill>
                <a:latin typeface="方正姚体" pitchFamily="2" charset="-122"/>
                <a:ea typeface="方正姚体" pitchFamily="2" charset="-122"/>
              </a:rPr>
              <a:t>of the narrative Thought Click here</a:t>
            </a:r>
          </a:p>
          <a:p>
            <a:r>
              <a:rPr lang="en-US" altLang="zh-CN" sz="1100" dirty="0">
                <a:solidFill>
                  <a:schemeClr val="bg1"/>
                </a:solidFill>
                <a:latin typeface="方正姚体" pitchFamily="2" charset="-122"/>
                <a:ea typeface="方正姚体" pitchFamily="2" charset="-122"/>
              </a:rPr>
              <a:t>to add you to the Center of the </a:t>
            </a:r>
          </a:p>
          <a:p>
            <a:r>
              <a:rPr lang="en-US" altLang="zh-CN" sz="1100" dirty="0">
                <a:solidFill>
                  <a:schemeClr val="bg1"/>
                </a:solidFill>
                <a:latin typeface="方正姚体" pitchFamily="2" charset="-122"/>
                <a:ea typeface="方正姚体" pitchFamily="2" charset="-122"/>
              </a:rPr>
              <a:t>narrative thought</a:t>
            </a:r>
          </a:p>
          <a:p>
            <a:endParaRPr lang="en-US" altLang="zh-CN" sz="1000" dirty="0">
              <a:solidFill>
                <a:schemeClr val="bg1"/>
              </a:solidFill>
              <a:latin typeface="方正姚体" pitchFamily="2" charset="-122"/>
              <a:ea typeface="方正姚体" pitchFamily="2" charset="-122"/>
            </a:endParaRPr>
          </a:p>
          <a:p>
            <a:endParaRPr lang="en-US" altLang="zh-CN" sz="1100" dirty="0">
              <a:solidFill>
                <a:schemeClr val="bg1"/>
              </a:solidFill>
              <a:latin typeface="方正姚体" pitchFamily="2" charset="-122"/>
              <a:ea typeface="方正姚体" pitchFamily="2" charset="-122"/>
            </a:endParaRPr>
          </a:p>
          <a:p>
            <a:endParaRPr lang="en-US" altLang="zh-CN" sz="1000" dirty="0">
              <a:solidFill>
                <a:schemeClr val="bg1"/>
              </a:solidFill>
            </a:endParaRPr>
          </a:p>
          <a:p>
            <a:endParaRPr lang="en-US" altLang="zh-CN" sz="1100" dirty="0">
              <a:solidFill>
                <a:schemeClr val="bg1"/>
              </a:solidFill>
              <a:latin typeface="微软雅黑" pitchFamily="34" charset="-122"/>
              <a:ea typeface="微软雅黑" pitchFamily="34" charset="-122"/>
            </a:endParaRPr>
          </a:p>
        </p:txBody>
      </p:sp>
      <p:sp>
        <p:nvSpPr>
          <p:cNvPr id="51" name="文本框 27"/>
          <p:cNvSpPr txBox="1"/>
          <p:nvPr/>
        </p:nvSpPr>
        <p:spPr>
          <a:xfrm>
            <a:off x="3817938" y="4951188"/>
            <a:ext cx="2163762" cy="1676400"/>
          </a:xfrm>
          <a:prstGeom prst="rect">
            <a:avLst/>
          </a:prstGeom>
          <a:noFill/>
          <a:effectLst/>
        </p:spPr>
        <p:txBody>
          <a:bodyPr wrap="none">
            <a:spAutoFit/>
          </a:bodyPr>
          <a:lstStyle/>
          <a:p>
            <a:r>
              <a:rPr lang="en-US" altLang="zh-CN" sz="1600" b="1" dirty="0">
                <a:solidFill>
                  <a:schemeClr val="bg1"/>
                </a:solidFill>
                <a:latin typeface="方正姚体" pitchFamily="2" charset="-122"/>
                <a:ea typeface="方正姚体" pitchFamily="2" charset="-122"/>
              </a:rPr>
              <a:t> </a:t>
            </a:r>
            <a:r>
              <a:rPr lang="zh-CN" altLang="en-US" sz="1400" b="1" dirty="0">
                <a:solidFill>
                  <a:schemeClr val="bg1"/>
                </a:solidFill>
                <a:latin typeface="方正姚体" pitchFamily="2" charset="-122"/>
                <a:ea typeface="方正姚体" pitchFamily="2" charset="-122"/>
              </a:rPr>
              <a:t>Click to add the title text</a:t>
            </a:r>
            <a:endParaRPr lang="en-US" altLang="zh-CN" sz="1400" b="1" dirty="0">
              <a:solidFill>
                <a:schemeClr val="bg1"/>
              </a:solidFill>
              <a:latin typeface="方正姚体" pitchFamily="2" charset="-122"/>
              <a:ea typeface="方正姚体" pitchFamily="2" charset="-122"/>
            </a:endParaRPr>
          </a:p>
          <a:p>
            <a:r>
              <a:rPr lang="en-US" altLang="zh-CN" sz="1100" dirty="0">
                <a:solidFill>
                  <a:schemeClr val="bg1"/>
                </a:solidFill>
                <a:latin typeface="方正姚体" pitchFamily="2" charset="-122"/>
                <a:ea typeface="方正姚体" pitchFamily="2" charset="-122"/>
              </a:rPr>
              <a:t>Click here to add you to the Center</a:t>
            </a:r>
          </a:p>
          <a:p>
            <a:r>
              <a:rPr lang="en-US" altLang="zh-CN" sz="1100" dirty="0">
                <a:solidFill>
                  <a:schemeClr val="bg1"/>
                </a:solidFill>
                <a:latin typeface="方正姚体" pitchFamily="2" charset="-122"/>
                <a:ea typeface="方正姚体" pitchFamily="2" charset="-122"/>
              </a:rPr>
              <a:t>of the narrative Thought Click here</a:t>
            </a:r>
          </a:p>
          <a:p>
            <a:r>
              <a:rPr lang="en-US" altLang="zh-CN" sz="1100" dirty="0">
                <a:solidFill>
                  <a:schemeClr val="bg1"/>
                </a:solidFill>
                <a:latin typeface="方正姚体" pitchFamily="2" charset="-122"/>
                <a:ea typeface="方正姚体" pitchFamily="2" charset="-122"/>
              </a:rPr>
              <a:t>to add you to the Center of the </a:t>
            </a:r>
          </a:p>
          <a:p>
            <a:r>
              <a:rPr lang="en-US" altLang="zh-CN" sz="1100" dirty="0">
                <a:solidFill>
                  <a:schemeClr val="bg1"/>
                </a:solidFill>
                <a:latin typeface="方正姚体" pitchFamily="2" charset="-122"/>
                <a:ea typeface="方正姚体" pitchFamily="2" charset="-122"/>
              </a:rPr>
              <a:t>narrative thought</a:t>
            </a:r>
          </a:p>
          <a:p>
            <a:endParaRPr lang="en-US" altLang="zh-CN" sz="1000" dirty="0">
              <a:solidFill>
                <a:schemeClr val="bg1"/>
              </a:solidFill>
              <a:latin typeface="方正姚体" pitchFamily="2" charset="-122"/>
              <a:ea typeface="方正姚体" pitchFamily="2" charset="-122"/>
            </a:endParaRPr>
          </a:p>
          <a:p>
            <a:endParaRPr lang="en-US" altLang="zh-CN" sz="1100" dirty="0">
              <a:solidFill>
                <a:schemeClr val="bg1"/>
              </a:solidFill>
              <a:latin typeface="方正姚体" pitchFamily="2" charset="-122"/>
              <a:ea typeface="方正姚体" pitchFamily="2" charset="-122"/>
            </a:endParaRPr>
          </a:p>
          <a:p>
            <a:endParaRPr lang="en-US" altLang="zh-CN" sz="1000" dirty="0">
              <a:solidFill>
                <a:schemeClr val="bg1"/>
              </a:solidFill>
              <a:latin typeface="方正姚体" pitchFamily="2" charset="-122"/>
              <a:ea typeface="方正姚体" pitchFamily="2" charset="-122"/>
            </a:endParaRPr>
          </a:p>
          <a:p>
            <a:endParaRPr lang="en-US" altLang="zh-CN" sz="1000" dirty="0">
              <a:solidFill>
                <a:schemeClr val="bg1"/>
              </a:solidFill>
              <a:latin typeface="方正姚体" pitchFamily="2" charset="-122"/>
              <a:ea typeface="方正姚体" pitchFamily="2" charset="-122"/>
            </a:endParaRPr>
          </a:p>
        </p:txBody>
      </p:sp>
      <p:sp>
        <p:nvSpPr>
          <p:cNvPr id="52" name="文本框 28"/>
          <p:cNvSpPr txBox="1"/>
          <p:nvPr/>
        </p:nvSpPr>
        <p:spPr>
          <a:xfrm>
            <a:off x="8856663" y="4951188"/>
            <a:ext cx="2162175" cy="1692275"/>
          </a:xfrm>
          <a:prstGeom prst="rect">
            <a:avLst/>
          </a:prstGeom>
          <a:noFill/>
          <a:effectLst/>
        </p:spPr>
        <p:txBody>
          <a:bodyPr wrap="none">
            <a:spAutoFit/>
          </a:bodyPr>
          <a:lstStyle/>
          <a:p>
            <a:r>
              <a:rPr lang="en-US" altLang="zh-CN" sz="1600" b="1" dirty="0">
                <a:solidFill>
                  <a:schemeClr val="bg1"/>
                </a:solidFill>
                <a:latin typeface="方正姚体" pitchFamily="2" charset="-122"/>
                <a:ea typeface="方正姚体" pitchFamily="2" charset="-122"/>
              </a:rPr>
              <a:t> </a:t>
            </a:r>
            <a:r>
              <a:rPr lang="zh-CN" altLang="en-US" sz="1400" b="1" dirty="0">
                <a:solidFill>
                  <a:schemeClr val="bg1"/>
                </a:solidFill>
                <a:latin typeface="方正姚体" pitchFamily="2" charset="-122"/>
                <a:ea typeface="方正姚体" pitchFamily="2" charset="-122"/>
              </a:rPr>
              <a:t>Click to add the title text</a:t>
            </a:r>
            <a:endParaRPr lang="en-US" altLang="zh-CN" sz="1400" b="1" dirty="0">
              <a:solidFill>
                <a:schemeClr val="bg1"/>
              </a:solidFill>
              <a:latin typeface="方正姚体" pitchFamily="2" charset="-122"/>
              <a:ea typeface="方正姚体" pitchFamily="2" charset="-122"/>
            </a:endParaRPr>
          </a:p>
          <a:p>
            <a:r>
              <a:rPr lang="en-US" altLang="zh-CN" sz="1100" dirty="0">
                <a:solidFill>
                  <a:schemeClr val="bg1"/>
                </a:solidFill>
                <a:latin typeface="方正姚体" pitchFamily="2" charset="-122"/>
                <a:ea typeface="方正姚体" pitchFamily="2" charset="-122"/>
              </a:rPr>
              <a:t>Click here to add you to the Center</a:t>
            </a:r>
          </a:p>
          <a:p>
            <a:r>
              <a:rPr lang="en-US" altLang="zh-CN" sz="1100" dirty="0">
                <a:solidFill>
                  <a:schemeClr val="bg1"/>
                </a:solidFill>
                <a:latin typeface="方正姚体" pitchFamily="2" charset="-122"/>
                <a:ea typeface="方正姚体" pitchFamily="2" charset="-122"/>
              </a:rPr>
              <a:t>of the narrative Thought Click here</a:t>
            </a:r>
          </a:p>
          <a:p>
            <a:r>
              <a:rPr lang="en-US" altLang="zh-CN" sz="1100" dirty="0">
                <a:solidFill>
                  <a:schemeClr val="bg1"/>
                </a:solidFill>
                <a:latin typeface="方正姚体" pitchFamily="2" charset="-122"/>
                <a:ea typeface="方正姚体" pitchFamily="2" charset="-122"/>
              </a:rPr>
              <a:t>to add you to the Center of the </a:t>
            </a:r>
          </a:p>
          <a:p>
            <a:r>
              <a:rPr lang="en-US" altLang="zh-CN" sz="1100" dirty="0">
                <a:solidFill>
                  <a:schemeClr val="bg1"/>
                </a:solidFill>
                <a:latin typeface="方正姚体" pitchFamily="2" charset="-122"/>
                <a:ea typeface="方正姚体" pitchFamily="2" charset="-122"/>
              </a:rPr>
              <a:t>narrative thought</a:t>
            </a:r>
          </a:p>
          <a:p>
            <a:endParaRPr lang="en-US" altLang="zh-CN" sz="1000" dirty="0">
              <a:solidFill>
                <a:schemeClr val="bg1"/>
              </a:solidFill>
              <a:latin typeface="方正姚体" pitchFamily="2" charset="-122"/>
              <a:ea typeface="方正姚体" pitchFamily="2" charset="-122"/>
            </a:endParaRPr>
          </a:p>
          <a:p>
            <a:endParaRPr lang="en-US" altLang="zh-CN" sz="1100" dirty="0">
              <a:solidFill>
                <a:schemeClr val="bg1"/>
              </a:solidFill>
              <a:latin typeface="方正姚体" pitchFamily="2" charset="-122"/>
              <a:ea typeface="方正姚体" pitchFamily="2" charset="-122"/>
            </a:endParaRPr>
          </a:p>
          <a:p>
            <a:endParaRPr lang="en-US" altLang="zh-CN" sz="1000" dirty="0">
              <a:solidFill>
                <a:schemeClr val="bg1"/>
              </a:solidFill>
            </a:endParaRPr>
          </a:p>
          <a:p>
            <a:endParaRPr lang="en-US" altLang="zh-CN" sz="1000" dirty="0">
              <a:solidFill>
                <a:schemeClr val="bg1"/>
              </a:solidFill>
              <a:latin typeface="微软雅黑" pitchFamily="34" charset="-122"/>
              <a:ea typeface="微软雅黑" pitchFamily="34" charset="-122"/>
            </a:endParaRPr>
          </a:p>
        </p:txBody>
      </p:sp>
      <p:grpSp>
        <p:nvGrpSpPr>
          <p:cNvPr id="53" name="组合 52"/>
          <p:cNvGrpSpPr/>
          <p:nvPr/>
        </p:nvGrpSpPr>
        <p:grpSpPr>
          <a:xfrm>
            <a:off x="7117192" y="1960381"/>
            <a:ext cx="546695" cy="573111"/>
            <a:chOff x="7002627" y="828237"/>
            <a:chExt cx="444697" cy="466185"/>
          </a:xfrm>
          <a:solidFill>
            <a:schemeClr val="bg1"/>
          </a:solidFill>
          <a:effectLst/>
        </p:grpSpPr>
        <p:sp>
          <p:nvSpPr>
            <p:cNvPr id="54"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w="9525">
              <a:noFill/>
              <a:round/>
            </a:ln>
          </p:spPr>
          <p:txBody>
            <a:bodyPr/>
            <a:lstStyle/>
            <a:p>
              <a:pPr fontAlgn="auto"/>
              <a:endParaRPr lang="zh-CN" altLang="en-US" noProof="1">
                <a:solidFill>
                  <a:schemeClr val="bg1"/>
                </a:solidFill>
              </a:endParaRPr>
            </a:p>
          </p:txBody>
        </p:sp>
        <p:sp>
          <p:nvSpPr>
            <p:cNvPr id="55"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w="9525">
              <a:noFill/>
              <a:round/>
            </a:ln>
          </p:spPr>
          <p:txBody>
            <a:bodyPr/>
            <a:lstStyle/>
            <a:p>
              <a:pPr fontAlgn="auto"/>
              <a:endParaRPr lang="zh-CN" altLang="en-US" noProof="1">
                <a:solidFill>
                  <a:schemeClr val="bg1"/>
                </a:solidFill>
              </a:endParaRPr>
            </a:p>
          </p:txBody>
        </p:sp>
        <p:sp>
          <p:nvSpPr>
            <p:cNvPr id="56"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w="9525">
              <a:noFill/>
              <a:round/>
            </a:ln>
          </p:spPr>
          <p:txBody>
            <a:bodyPr/>
            <a:lstStyle/>
            <a:p>
              <a:pPr fontAlgn="auto"/>
              <a:endParaRPr lang="zh-CN" altLang="en-US" noProof="1">
                <a:solidFill>
                  <a:schemeClr val="bg1"/>
                </a:solidFill>
              </a:endParaRPr>
            </a:p>
          </p:txBody>
        </p:sp>
        <p:sp>
          <p:nvSpPr>
            <p:cNvPr id="57"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w="9525">
              <a:noFill/>
              <a:round/>
            </a:ln>
          </p:spPr>
          <p:txBody>
            <a:bodyPr/>
            <a:lstStyle/>
            <a:p>
              <a:pPr fontAlgn="auto"/>
              <a:endParaRPr lang="zh-CN" altLang="en-US" noProof="1">
                <a:solidFill>
                  <a:schemeClr val="bg1"/>
                </a:solidFill>
              </a:endParaRPr>
            </a:p>
          </p:txBody>
        </p:sp>
        <p:sp>
          <p:nvSpPr>
            <p:cNvPr id="58"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w="9525">
              <a:noFill/>
              <a:round/>
            </a:ln>
          </p:spPr>
          <p:txBody>
            <a:bodyPr/>
            <a:lstStyle/>
            <a:p>
              <a:pPr fontAlgn="auto"/>
              <a:endParaRPr lang="zh-CN" altLang="en-US" noProof="1">
                <a:solidFill>
                  <a:schemeClr val="bg1"/>
                </a:solidFill>
              </a:endParaRPr>
            </a:p>
          </p:txBody>
        </p:sp>
        <p:sp>
          <p:nvSpPr>
            <p:cNvPr id="59"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w="9525">
              <a:noFill/>
              <a:round/>
            </a:ln>
          </p:spPr>
          <p:txBody>
            <a:bodyPr/>
            <a:lstStyle/>
            <a:p>
              <a:pPr fontAlgn="auto"/>
              <a:endParaRPr lang="zh-CN" altLang="en-US" noProof="1">
                <a:solidFill>
                  <a:schemeClr val="bg1"/>
                </a:solidFill>
              </a:endParaRPr>
            </a:p>
          </p:txBody>
        </p:sp>
        <p:sp>
          <p:nvSpPr>
            <p:cNvPr id="60"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w="9525">
              <a:noFill/>
              <a:round/>
            </a:ln>
          </p:spPr>
          <p:txBody>
            <a:bodyPr/>
            <a:lstStyle/>
            <a:p>
              <a:pPr fontAlgn="auto"/>
              <a:endParaRPr lang="zh-CN" altLang="en-US" noProof="1">
                <a:solidFill>
                  <a:schemeClr val="bg1"/>
                </a:solidFill>
              </a:endParaRPr>
            </a:p>
          </p:txBody>
        </p:sp>
        <p:sp>
          <p:nvSpPr>
            <p:cNvPr id="61"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w="9525">
              <a:noFill/>
              <a:round/>
            </a:ln>
          </p:spPr>
          <p:txBody>
            <a:bodyPr/>
            <a:lstStyle/>
            <a:p>
              <a:pPr fontAlgn="auto"/>
              <a:endParaRPr lang="zh-CN" altLang="en-US" noProof="1">
                <a:solidFill>
                  <a:schemeClr val="bg1"/>
                </a:solidFill>
              </a:endParaRPr>
            </a:p>
          </p:txBody>
        </p:sp>
      </p:grpSp>
      <p:grpSp>
        <p:nvGrpSpPr>
          <p:cNvPr id="62" name="组合 61"/>
          <p:cNvGrpSpPr>
            <a:grpSpLocks noChangeAspect="1"/>
          </p:cNvGrpSpPr>
          <p:nvPr/>
        </p:nvGrpSpPr>
        <p:grpSpPr>
          <a:xfrm>
            <a:off x="4614536" y="4242122"/>
            <a:ext cx="449993" cy="503240"/>
            <a:chOff x="5999255" y="3275006"/>
            <a:chExt cx="402656" cy="450303"/>
          </a:xfrm>
          <a:solidFill>
            <a:schemeClr val="bg1"/>
          </a:solidFill>
          <a:effectLst/>
        </p:grpSpPr>
        <p:sp>
          <p:nvSpPr>
            <p:cNvPr id="63"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w="9525">
              <a:noFill/>
              <a:round/>
            </a:ln>
          </p:spPr>
          <p:txBody>
            <a:bodyPr/>
            <a:lstStyle/>
            <a:p>
              <a:pPr fontAlgn="auto"/>
              <a:endParaRPr lang="zh-CN" altLang="en-US" noProof="1">
                <a:solidFill>
                  <a:schemeClr val="bg1"/>
                </a:solidFill>
              </a:endParaRPr>
            </a:p>
          </p:txBody>
        </p:sp>
        <p:sp>
          <p:nvSpPr>
            <p:cNvPr id="64"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w="9525">
              <a:noFill/>
              <a:round/>
            </a:ln>
          </p:spPr>
          <p:txBody>
            <a:bodyPr/>
            <a:lstStyle/>
            <a:p>
              <a:pPr fontAlgn="auto"/>
              <a:endParaRPr lang="zh-CN" altLang="en-US" noProof="1">
                <a:solidFill>
                  <a:schemeClr val="bg1"/>
                </a:solidFill>
              </a:endParaRPr>
            </a:p>
          </p:txBody>
        </p:sp>
        <p:sp>
          <p:nvSpPr>
            <p:cNvPr id="65"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w="9525">
              <a:noFill/>
              <a:round/>
            </a:ln>
          </p:spPr>
          <p:txBody>
            <a:bodyPr/>
            <a:lstStyle/>
            <a:p>
              <a:pPr fontAlgn="auto"/>
              <a:endParaRPr lang="zh-CN" altLang="en-US" noProof="1">
                <a:solidFill>
                  <a:schemeClr val="bg1"/>
                </a:solidFill>
              </a:endParaRPr>
            </a:p>
          </p:txBody>
        </p:sp>
        <p:sp>
          <p:nvSpPr>
            <p:cNvPr id="66"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w="9525">
              <a:noFill/>
              <a:round/>
            </a:ln>
          </p:spPr>
          <p:txBody>
            <a:bodyPr/>
            <a:lstStyle/>
            <a:p>
              <a:pPr fontAlgn="auto"/>
              <a:endParaRPr lang="zh-CN" altLang="en-US" noProof="1">
                <a:solidFill>
                  <a:schemeClr val="bg1"/>
                </a:solidFill>
              </a:endParaRPr>
            </a:p>
          </p:txBody>
        </p:sp>
        <p:sp>
          <p:nvSpPr>
            <p:cNvPr id="67"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w="9525">
              <a:noFill/>
              <a:round/>
            </a:ln>
          </p:spPr>
          <p:txBody>
            <a:bodyPr/>
            <a:lstStyle/>
            <a:p>
              <a:pPr fontAlgn="auto"/>
              <a:endParaRPr lang="zh-CN" altLang="en-US" noProof="1">
                <a:solidFill>
                  <a:schemeClr val="bg1"/>
                </a:solidFill>
              </a:endParaRPr>
            </a:p>
          </p:txBody>
        </p:sp>
      </p:grpSp>
      <p:grpSp>
        <p:nvGrpSpPr>
          <p:cNvPr id="68" name="组合 67"/>
          <p:cNvGrpSpPr/>
          <p:nvPr/>
        </p:nvGrpSpPr>
        <p:grpSpPr>
          <a:xfrm>
            <a:off x="9698424" y="4257144"/>
            <a:ext cx="412719" cy="408462"/>
            <a:chOff x="6967126" y="4092464"/>
            <a:chExt cx="453105" cy="448433"/>
          </a:xfrm>
          <a:solidFill>
            <a:schemeClr val="bg1"/>
          </a:solidFill>
          <a:effectLst/>
        </p:grpSpPr>
        <p:sp>
          <p:nvSpPr>
            <p:cNvPr id="69"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w="9525">
              <a:noFill/>
              <a:round/>
            </a:ln>
          </p:spPr>
          <p:txBody>
            <a:bodyPr/>
            <a:lstStyle/>
            <a:p>
              <a:pPr fontAlgn="auto"/>
              <a:endParaRPr lang="zh-CN" altLang="en-US" noProof="1">
                <a:solidFill>
                  <a:schemeClr val="bg1"/>
                </a:solidFill>
              </a:endParaRPr>
            </a:p>
          </p:txBody>
        </p:sp>
        <p:sp>
          <p:nvSpPr>
            <p:cNvPr id="70"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w="9525">
              <a:noFill/>
              <a:round/>
            </a:ln>
          </p:spPr>
          <p:txBody>
            <a:bodyPr/>
            <a:lstStyle/>
            <a:p>
              <a:pPr fontAlgn="auto"/>
              <a:endParaRPr lang="zh-CN" altLang="en-US" noProof="1">
                <a:solidFill>
                  <a:schemeClr val="bg1"/>
                </a:solidFill>
              </a:endParaRPr>
            </a:p>
          </p:txBody>
        </p:sp>
      </p:grpSp>
      <p:grpSp>
        <p:nvGrpSpPr>
          <p:cNvPr id="71" name="组合 70"/>
          <p:cNvGrpSpPr/>
          <p:nvPr/>
        </p:nvGrpSpPr>
        <p:grpSpPr>
          <a:xfrm>
            <a:off x="2172233" y="2085255"/>
            <a:ext cx="429884" cy="462622"/>
            <a:chOff x="7005429" y="4859473"/>
            <a:chExt cx="466184" cy="501686"/>
          </a:xfrm>
          <a:solidFill>
            <a:schemeClr val="bg1"/>
          </a:solidFill>
          <a:effectLst/>
        </p:grpSpPr>
        <p:sp>
          <p:nvSpPr>
            <p:cNvPr id="72"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w="9525">
              <a:noFill/>
              <a:round/>
            </a:ln>
          </p:spPr>
          <p:txBody>
            <a:bodyPr/>
            <a:lstStyle/>
            <a:p>
              <a:pPr fontAlgn="auto"/>
              <a:endParaRPr lang="zh-CN" altLang="en-US" noProof="1">
                <a:solidFill>
                  <a:schemeClr val="bg1"/>
                </a:solidFill>
              </a:endParaRPr>
            </a:p>
          </p:txBody>
        </p:sp>
        <p:sp>
          <p:nvSpPr>
            <p:cNvPr id="73" name="Rectangle 155"/>
            <p:cNvSpPr>
              <a:spLocks noChangeArrowheads="1"/>
            </p:cNvSpPr>
            <p:nvPr/>
          </p:nvSpPr>
          <p:spPr bwMode="auto">
            <a:xfrm>
              <a:off x="7166118" y="5278945"/>
              <a:ext cx="9342" cy="32698"/>
            </a:xfrm>
            <a:prstGeom prst="rect">
              <a:avLst/>
            </a:prstGeom>
            <a:grpFill/>
            <a:ln w="9525">
              <a:noFill/>
              <a:miter lim="800000"/>
            </a:ln>
          </p:spPr>
          <p:txBody>
            <a:bodyPr/>
            <a:lstStyle/>
            <a:p>
              <a:pPr fontAlgn="auto"/>
              <a:endParaRPr lang="zh-CN" altLang="en-US" noProof="1">
                <a:solidFill>
                  <a:schemeClr val="bg1"/>
                </a:solidFill>
              </a:endParaRPr>
            </a:p>
          </p:txBody>
        </p:sp>
        <p:sp>
          <p:nvSpPr>
            <p:cNvPr id="74"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w="9525">
              <a:noFill/>
              <a:round/>
            </a:ln>
          </p:spPr>
          <p:txBody>
            <a:bodyPr/>
            <a:lstStyle/>
            <a:p>
              <a:pPr fontAlgn="auto"/>
              <a:endParaRPr lang="zh-CN" altLang="en-US" noProof="1">
                <a:solidFill>
                  <a:schemeClr val="bg1"/>
                </a:solidFill>
              </a:endParaRPr>
            </a:p>
          </p:txBody>
        </p:sp>
        <p:sp>
          <p:nvSpPr>
            <p:cNvPr id="75"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w="9525">
              <a:noFill/>
              <a:round/>
            </a:ln>
          </p:spPr>
          <p:txBody>
            <a:bodyPr/>
            <a:lstStyle/>
            <a:p>
              <a:pPr fontAlgn="auto"/>
              <a:endParaRPr lang="zh-CN" altLang="en-US" noProof="1">
                <a:solidFill>
                  <a:schemeClr val="bg1"/>
                </a:solidFill>
              </a:endParaRPr>
            </a:p>
          </p:txBody>
        </p:sp>
        <p:sp>
          <p:nvSpPr>
            <p:cNvPr id="76"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w="9525">
              <a:noFill/>
              <a:round/>
            </a:ln>
          </p:spPr>
          <p:txBody>
            <a:bodyPr/>
            <a:lstStyle/>
            <a:p>
              <a:pPr fontAlgn="auto"/>
              <a:endParaRPr lang="zh-CN" altLang="en-US" noProof="1">
                <a:solidFill>
                  <a:schemeClr val="bg1"/>
                </a:solidFill>
              </a:endParaRPr>
            </a:p>
          </p:txBody>
        </p:sp>
      </p:grpSp>
    </p:spTree>
    <p:extLst>
      <p:ext uri="{BB962C8B-B14F-4D97-AF65-F5344CB8AC3E}">
        <p14:creationId xmlns:p14="http://schemas.microsoft.com/office/powerpoint/2010/main" val="1792463954"/>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250"/>
                                        <p:tgtEl>
                                          <p:spTgt spid="41"/>
                                        </p:tgtEl>
                                      </p:cBhvr>
                                    </p:animEffect>
                                    <p:anim calcmode="lin" valueType="num">
                                      <p:cBhvr>
                                        <p:cTn id="14" dur="250" fill="hold"/>
                                        <p:tgtEl>
                                          <p:spTgt spid="41"/>
                                        </p:tgtEl>
                                        <p:attrNameLst>
                                          <p:attrName>ppt_x</p:attrName>
                                        </p:attrNameLst>
                                      </p:cBhvr>
                                      <p:tavLst>
                                        <p:tav tm="0">
                                          <p:val>
                                            <p:strVal val="#ppt_x"/>
                                          </p:val>
                                        </p:tav>
                                        <p:tav tm="100000">
                                          <p:val>
                                            <p:strVal val="#ppt_x"/>
                                          </p:val>
                                        </p:tav>
                                      </p:tavLst>
                                    </p:anim>
                                    <p:anim calcmode="lin" valueType="num">
                                      <p:cBhvr>
                                        <p:cTn id="15" dur="250" fill="hold"/>
                                        <p:tgtEl>
                                          <p:spTgt spid="4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250"/>
                                        <p:tgtEl>
                                          <p:spTgt spid="42"/>
                                        </p:tgtEl>
                                      </p:cBhvr>
                                    </p:animEffect>
                                    <p:anim calcmode="lin" valueType="num">
                                      <p:cBhvr>
                                        <p:cTn id="20" dur="250" fill="hold"/>
                                        <p:tgtEl>
                                          <p:spTgt spid="42"/>
                                        </p:tgtEl>
                                        <p:attrNameLst>
                                          <p:attrName>ppt_x</p:attrName>
                                        </p:attrNameLst>
                                      </p:cBhvr>
                                      <p:tavLst>
                                        <p:tav tm="0">
                                          <p:val>
                                            <p:strVal val="#ppt_x"/>
                                          </p:val>
                                        </p:tav>
                                        <p:tav tm="100000">
                                          <p:val>
                                            <p:strVal val="#ppt_x"/>
                                          </p:val>
                                        </p:tav>
                                      </p:tavLst>
                                    </p:anim>
                                    <p:anim calcmode="lin" valueType="num">
                                      <p:cBhvr>
                                        <p:cTn id="21" dur="250" fill="hold"/>
                                        <p:tgtEl>
                                          <p:spTgt spid="42"/>
                                        </p:tgtEl>
                                        <p:attrNameLst>
                                          <p:attrName>ppt_y</p:attrName>
                                        </p:attrNameLst>
                                      </p:cBhvr>
                                      <p:tavLst>
                                        <p:tav tm="0">
                                          <p:val>
                                            <p:strVal val="#ppt_y+.1"/>
                                          </p:val>
                                        </p:tav>
                                        <p:tav tm="100000">
                                          <p:val>
                                            <p:strVal val="#ppt_y"/>
                                          </p:val>
                                        </p:tav>
                                      </p:tavLst>
                                    </p:anim>
                                  </p:childTnLst>
                                </p:cTn>
                              </p:par>
                            </p:childTnLst>
                          </p:cTn>
                        </p:par>
                        <p:par>
                          <p:cTn id="22" fill="hold">
                            <p:stCondLst>
                              <p:cond delay="1250"/>
                            </p:stCondLst>
                            <p:childTnLst>
                              <p:par>
                                <p:cTn id="23" presetID="42" presetClass="entr" presetSubtype="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250"/>
                                        <p:tgtEl>
                                          <p:spTgt spid="43"/>
                                        </p:tgtEl>
                                      </p:cBhvr>
                                    </p:animEffect>
                                    <p:anim calcmode="lin" valueType="num">
                                      <p:cBhvr>
                                        <p:cTn id="26" dur="250" fill="hold"/>
                                        <p:tgtEl>
                                          <p:spTgt spid="43"/>
                                        </p:tgtEl>
                                        <p:attrNameLst>
                                          <p:attrName>ppt_x</p:attrName>
                                        </p:attrNameLst>
                                      </p:cBhvr>
                                      <p:tavLst>
                                        <p:tav tm="0">
                                          <p:val>
                                            <p:strVal val="#ppt_x"/>
                                          </p:val>
                                        </p:tav>
                                        <p:tav tm="100000">
                                          <p:val>
                                            <p:strVal val="#ppt_x"/>
                                          </p:val>
                                        </p:tav>
                                      </p:tavLst>
                                    </p:anim>
                                    <p:anim calcmode="lin" valueType="num">
                                      <p:cBhvr>
                                        <p:cTn id="27" dur="250" fill="hold"/>
                                        <p:tgtEl>
                                          <p:spTgt spid="43"/>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250"/>
                                        <p:tgtEl>
                                          <p:spTgt spid="44"/>
                                        </p:tgtEl>
                                      </p:cBhvr>
                                    </p:animEffect>
                                    <p:anim calcmode="lin" valueType="num">
                                      <p:cBhvr>
                                        <p:cTn id="32" dur="250" fill="hold"/>
                                        <p:tgtEl>
                                          <p:spTgt spid="44"/>
                                        </p:tgtEl>
                                        <p:attrNameLst>
                                          <p:attrName>ppt_x</p:attrName>
                                        </p:attrNameLst>
                                      </p:cBhvr>
                                      <p:tavLst>
                                        <p:tav tm="0">
                                          <p:val>
                                            <p:strVal val="#ppt_x"/>
                                          </p:val>
                                        </p:tav>
                                        <p:tav tm="100000">
                                          <p:val>
                                            <p:strVal val="#ppt_x"/>
                                          </p:val>
                                        </p:tav>
                                      </p:tavLst>
                                    </p:anim>
                                    <p:anim calcmode="lin" valueType="num">
                                      <p:cBhvr>
                                        <p:cTn id="33" dur="25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1750"/>
                            </p:stCondLst>
                            <p:childTnLst>
                              <p:par>
                                <p:cTn id="35" presetID="42" presetClass="entr" presetSubtype="0"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250"/>
                                        <p:tgtEl>
                                          <p:spTgt spid="45"/>
                                        </p:tgtEl>
                                      </p:cBhvr>
                                    </p:animEffect>
                                    <p:anim calcmode="lin" valueType="num">
                                      <p:cBhvr>
                                        <p:cTn id="38" dur="250" fill="hold"/>
                                        <p:tgtEl>
                                          <p:spTgt spid="45"/>
                                        </p:tgtEl>
                                        <p:attrNameLst>
                                          <p:attrName>ppt_x</p:attrName>
                                        </p:attrNameLst>
                                      </p:cBhvr>
                                      <p:tavLst>
                                        <p:tav tm="0">
                                          <p:val>
                                            <p:strVal val="#ppt_x"/>
                                          </p:val>
                                        </p:tav>
                                        <p:tav tm="100000">
                                          <p:val>
                                            <p:strVal val="#ppt_x"/>
                                          </p:val>
                                        </p:tav>
                                      </p:tavLst>
                                    </p:anim>
                                    <p:anim calcmode="lin" valueType="num">
                                      <p:cBhvr>
                                        <p:cTn id="39" dur="250" fill="hold"/>
                                        <p:tgtEl>
                                          <p:spTgt spid="45"/>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250"/>
                                        <p:tgtEl>
                                          <p:spTgt spid="46"/>
                                        </p:tgtEl>
                                      </p:cBhvr>
                                    </p:animEffect>
                                    <p:anim calcmode="lin" valueType="num">
                                      <p:cBhvr>
                                        <p:cTn id="44" dur="250" fill="hold"/>
                                        <p:tgtEl>
                                          <p:spTgt spid="46"/>
                                        </p:tgtEl>
                                        <p:attrNameLst>
                                          <p:attrName>ppt_x</p:attrName>
                                        </p:attrNameLst>
                                      </p:cBhvr>
                                      <p:tavLst>
                                        <p:tav tm="0">
                                          <p:val>
                                            <p:strVal val="#ppt_x"/>
                                          </p:val>
                                        </p:tav>
                                        <p:tav tm="100000">
                                          <p:val>
                                            <p:strVal val="#ppt_x"/>
                                          </p:val>
                                        </p:tav>
                                      </p:tavLst>
                                    </p:anim>
                                    <p:anim calcmode="lin" valueType="num">
                                      <p:cBhvr>
                                        <p:cTn id="45" dur="250" fill="hold"/>
                                        <p:tgtEl>
                                          <p:spTgt spid="46"/>
                                        </p:tgtEl>
                                        <p:attrNameLst>
                                          <p:attrName>ppt_y</p:attrName>
                                        </p:attrNameLst>
                                      </p:cBhvr>
                                      <p:tavLst>
                                        <p:tav tm="0">
                                          <p:val>
                                            <p:strVal val="#ppt_y+.1"/>
                                          </p:val>
                                        </p:tav>
                                        <p:tav tm="100000">
                                          <p:val>
                                            <p:strVal val="#ppt_y"/>
                                          </p:val>
                                        </p:tav>
                                      </p:tavLst>
                                    </p:anim>
                                  </p:childTnLst>
                                </p:cTn>
                              </p:par>
                            </p:childTnLst>
                          </p:cTn>
                        </p:par>
                        <p:par>
                          <p:cTn id="46" fill="hold">
                            <p:stCondLst>
                              <p:cond delay="225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250"/>
                                        <p:tgtEl>
                                          <p:spTgt spid="47"/>
                                        </p:tgtEl>
                                      </p:cBhvr>
                                    </p:animEffect>
                                    <p:anim calcmode="lin" valueType="num">
                                      <p:cBhvr>
                                        <p:cTn id="50" dur="250" fill="hold"/>
                                        <p:tgtEl>
                                          <p:spTgt spid="47"/>
                                        </p:tgtEl>
                                        <p:attrNameLst>
                                          <p:attrName>ppt_x</p:attrName>
                                        </p:attrNameLst>
                                      </p:cBhvr>
                                      <p:tavLst>
                                        <p:tav tm="0">
                                          <p:val>
                                            <p:strVal val="#ppt_x"/>
                                          </p:val>
                                        </p:tav>
                                        <p:tav tm="100000">
                                          <p:val>
                                            <p:strVal val="#ppt_x"/>
                                          </p:val>
                                        </p:tav>
                                      </p:tavLst>
                                    </p:anim>
                                    <p:anim calcmode="lin" valueType="num">
                                      <p:cBhvr>
                                        <p:cTn id="51" dur="25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2500"/>
                            </p:stCondLst>
                            <p:childTnLst>
                              <p:par>
                                <p:cTn id="53" presetID="42" presetClass="entr" presetSubtype="0"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250"/>
                                        <p:tgtEl>
                                          <p:spTgt spid="48"/>
                                        </p:tgtEl>
                                      </p:cBhvr>
                                    </p:animEffect>
                                    <p:anim calcmode="lin" valueType="num">
                                      <p:cBhvr>
                                        <p:cTn id="56" dur="250" fill="hold"/>
                                        <p:tgtEl>
                                          <p:spTgt spid="48"/>
                                        </p:tgtEl>
                                        <p:attrNameLst>
                                          <p:attrName>ppt_x</p:attrName>
                                        </p:attrNameLst>
                                      </p:cBhvr>
                                      <p:tavLst>
                                        <p:tav tm="0">
                                          <p:val>
                                            <p:strVal val="#ppt_x"/>
                                          </p:val>
                                        </p:tav>
                                        <p:tav tm="100000">
                                          <p:val>
                                            <p:strVal val="#ppt_x"/>
                                          </p:val>
                                        </p:tav>
                                      </p:tavLst>
                                    </p:anim>
                                    <p:anim calcmode="lin" valueType="num">
                                      <p:cBhvr>
                                        <p:cTn id="57" dur="250" fill="hold"/>
                                        <p:tgtEl>
                                          <p:spTgt spid="48"/>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250"/>
                                        <p:tgtEl>
                                          <p:spTgt spid="49"/>
                                        </p:tgtEl>
                                      </p:cBhvr>
                                    </p:animEffect>
                                    <p:anim calcmode="lin" valueType="num">
                                      <p:cBhvr>
                                        <p:cTn id="62" dur="250" fill="hold"/>
                                        <p:tgtEl>
                                          <p:spTgt spid="49"/>
                                        </p:tgtEl>
                                        <p:attrNameLst>
                                          <p:attrName>ppt_x</p:attrName>
                                        </p:attrNameLst>
                                      </p:cBhvr>
                                      <p:tavLst>
                                        <p:tav tm="0">
                                          <p:val>
                                            <p:strVal val="#ppt_x"/>
                                          </p:val>
                                        </p:tav>
                                        <p:tav tm="100000">
                                          <p:val>
                                            <p:strVal val="#ppt_x"/>
                                          </p:val>
                                        </p:tav>
                                      </p:tavLst>
                                    </p:anim>
                                    <p:anim calcmode="lin" valueType="num">
                                      <p:cBhvr>
                                        <p:cTn id="63" dur="250" fill="hold"/>
                                        <p:tgtEl>
                                          <p:spTgt spid="49"/>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42" presetClass="entr" presetSubtype="0" fill="hold" grpId="0"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250"/>
                                        <p:tgtEl>
                                          <p:spTgt spid="50"/>
                                        </p:tgtEl>
                                      </p:cBhvr>
                                    </p:animEffect>
                                    <p:anim calcmode="lin" valueType="num">
                                      <p:cBhvr>
                                        <p:cTn id="68" dur="250" fill="hold"/>
                                        <p:tgtEl>
                                          <p:spTgt spid="50"/>
                                        </p:tgtEl>
                                        <p:attrNameLst>
                                          <p:attrName>ppt_x</p:attrName>
                                        </p:attrNameLst>
                                      </p:cBhvr>
                                      <p:tavLst>
                                        <p:tav tm="0">
                                          <p:val>
                                            <p:strVal val="#ppt_x"/>
                                          </p:val>
                                        </p:tav>
                                        <p:tav tm="100000">
                                          <p:val>
                                            <p:strVal val="#ppt_x"/>
                                          </p:val>
                                        </p:tav>
                                      </p:tavLst>
                                    </p:anim>
                                    <p:anim calcmode="lin" valueType="num">
                                      <p:cBhvr>
                                        <p:cTn id="69" dur="250" fill="hold"/>
                                        <p:tgtEl>
                                          <p:spTgt spid="50"/>
                                        </p:tgtEl>
                                        <p:attrNameLst>
                                          <p:attrName>ppt_y</p:attrName>
                                        </p:attrNameLst>
                                      </p:cBhvr>
                                      <p:tavLst>
                                        <p:tav tm="0">
                                          <p:val>
                                            <p:strVal val="#ppt_y+.1"/>
                                          </p:val>
                                        </p:tav>
                                        <p:tav tm="100000">
                                          <p:val>
                                            <p:strVal val="#ppt_y"/>
                                          </p:val>
                                        </p:tav>
                                      </p:tavLst>
                                    </p:anim>
                                  </p:childTnLst>
                                </p:cTn>
                              </p:par>
                            </p:childTnLst>
                          </p:cTn>
                        </p:par>
                        <p:par>
                          <p:cTn id="70" fill="hold">
                            <p:stCondLst>
                              <p:cond delay="3250"/>
                            </p:stCondLst>
                            <p:childTnLst>
                              <p:par>
                                <p:cTn id="71" presetID="42" presetClass="entr" presetSubtype="0"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250"/>
                                        <p:tgtEl>
                                          <p:spTgt spid="51"/>
                                        </p:tgtEl>
                                      </p:cBhvr>
                                    </p:animEffect>
                                    <p:anim calcmode="lin" valueType="num">
                                      <p:cBhvr>
                                        <p:cTn id="74" dur="250" fill="hold"/>
                                        <p:tgtEl>
                                          <p:spTgt spid="51"/>
                                        </p:tgtEl>
                                        <p:attrNameLst>
                                          <p:attrName>ppt_x</p:attrName>
                                        </p:attrNameLst>
                                      </p:cBhvr>
                                      <p:tavLst>
                                        <p:tav tm="0">
                                          <p:val>
                                            <p:strVal val="#ppt_x"/>
                                          </p:val>
                                        </p:tav>
                                        <p:tav tm="100000">
                                          <p:val>
                                            <p:strVal val="#ppt_x"/>
                                          </p:val>
                                        </p:tav>
                                      </p:tavLst>
                                    </p:anim>
                                    <p:anim calcmode="lin" valueType="num">
                                      <p:cBhvr>
                                        <p:cTn id="75" dur="250" fill="hold"/>
                                        <p:tgtEl>
                                          <p:spTgt spid="51"/>
                                        </p:tgtEl>
                                        <p:attrNameLst>
                                          <p:attrName>ppt_y</p:attrName>
                                        </p:attrNameLst>
                                      </p:cBhvr>
                                      <p:tavLst>
                                        <p:tav tm="0">
                                          <p:val>
                                            <p:strVal val="#ppt_y+.1"/>
                                          </p:val>
                                        </p:tav>
                                        <p:tav tm="100000">
                                          <p:val>
                                            <p:strVal val="#ppt_y"/>
                                          </p:val>
                                        </p:tav>
                                      </p:tavLst>
                                    </p:anim>
                                  </p:childTnLst>
                                </p:cTn>
                              </p:par>
                            </p:childTnLst>
                          </p:cTn>
                        </p:par>
                        <p:par>
                          <p:cTn id="76" fill="hold">
                            <p:stCondLst>
                              <p:cond delay="3500"/>
                            </p:stCondLst>
                            <p:childTnLst>
                              <p:par>
                                <p:cTn id="77" presetID="42" presetClass="entr" presetSubtype="0" fill="hold" grpId="0" nodeType="after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250"/>
                                        <p:tgtEl>
                                          <p:spTgt spid="52"/>
                                        </p:tgtEl>
                                      </p:cBhvr>
                                    </p:animEffect>
                                    <p:anim calcmode="lin" valueType="num">
                                      <p:cBhvr>
                                        <p:cTn id="80" dur="250" fill="hold"/>
                                        <p:tgtEl>
                                          <p:spTgt spid="52"/>
                                        </p:tgtEl>
                                        <p:attrNameLst>
                                          <p:attrName>ppt_x</p:attrName>
                                        </p:attrNameLst>
                                      </p:cBhvr>
                                      <p:tavLst>
                                        <p:tav tm="0">
                                          <p:val>
                                            <p:strVal val="#ppt_x"/>
                                          </p:val>
                                        </p:tav>
                                        <p:tav tm="100000">
                                          <p:val>
                                            <p:strVal val="#ppt_x"/>
                                          </p:val>
                                        </p:tav>
                                      </p:tavLst>
                                    </p:anim>
                                    <p:anim calcmode="lin" valueType="num">
                                      <p:cBhvr>
                                        <p:cTn id="81" dur="250" fill="hold"/>
                                        <p:tgtEl>
                                          <p:spTgt spid="52"/>
                                        </p:tgtEl>
                                        <p:attrNameLst>
                                          <p:attrName>ppt_y</p:attrName>
                                        </p:attrNameLst>
                                      </p:cBhvr>
                                      <p:tavLst>
                                        <p:tav tm="0">
                                          <p:val>
                                            <p:strVal val="#ppt_y+.1"/>
                                          </p:val>
                                        </p:tav>
                                        <p:tav tm="100000">
                                          <p:val>
                                            <p:strVal val="#ppt_y"/>
                                          </p:val>
                                        </p:tav>
                                      </p:tavLst>
                                    </p:anim>
                                  </p:childTnLst>
                                </p:cTn>
                              </p:par>
                            </p:childTnLst>
                          </p:cTn>
                        </p:par>
                        <p:par>
                          <p:cTn id="82" fill="hold">
                            <p:stCondLst>
                              <p:cond delay="3750"/>
                            </p:stCondLst>
                            <p:childTnLst>
                              <p:par>
                                <p:cTn id="83" presetID="42" presetClass="entr" presetSubtype="0" fill="hold" nodeType="after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fade">
                                      <p:cBhvr>
                                        <p:cTn id="85" dur="250"/>
                                        <p:tgtEl>
                                          <p:spTgt spid="53"/>
                                        </p:tgtEl>
                                      </p:cBhvr>
                                    </p:animEffect>
                                    <p:anim calcmode="lin" valueType="num">
                                      <p:cBhvr>
                                        <p:cTn id="86" dur="250" fill="hold"/>
                                        <p:tgtEl>
                                          <p:spTgt spid="53"/>
                                        </p:tgtEl>
                                        <p:attrNameLst>
                                          <p:attrName>ppt_x</p:attrName>
                                        </p:attrNameLst>
                                      </p:cBhvr>
                                      <p:tavLst>
                                        <p:tav tm="0">
                                          <p:val>
                                            <p:strVal val="#ppt_x"/>
                                          </p:val>
                                        </p:tav>
                                        <p:tav tm="100000">
                                          <p:val>
                                            <p:strVal val="#ppt_x"/>
                                          </p:val>
                                        </p:tav>
                                      </p:tavLst>
                                    </p:anim>
                                    <p:anim calcmode="lin" valueType="num">
                                      <p:cBhvr>
                                        <p:cTn id="87" dur="250" fill="hold"/>
                                        <p:tgtEl>
                                          <p:spTgt spid="53"/>
                                        </p:tgtEl>
                                        <p:attrNameLst>
                                          <p:attrName>ppt_y</p:attrName>
                                        </p:attrNameLst>
                                      </p:cBhvr>
                                      <p:tavLst>
                                        <p:tav tm="0">
                                          <p:val>
                                            <p:strVal val="#ppt_y+.1"/>
                                          </p:val>
                                        </p:tav>
                                        <p:tav tm="100000">
                                          <p:val>
                                            <p:strVal val="#ppt_y"/>
                                          </p:val>
                                        </p:tav>
                                      </p:tavLst>
                                    </p:anim>
                                  </p:childTnLst>
                                </p:cTn>
                              </p:par>
                            </p:childTnLst>
                          </p:cTn>
                        </p:par>
                        <p:par>
                          <p:cTn id="88" fill="hold">
                            <p:stCondLst>
                              <p:cond delay="4000"/>
                            </p:stCondLst>
                            <p:childTnLst>
                              <p:par>
                                <p:cTn id="89" presetID="42" presetClass="entr" presetSubtype="0" fill="hold" nodeType="after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250"/>
                                        <p:tgtEl>
                                          <p:spTgt spid="62"/>
                                        </p:tgtEl>
                                      </p:cBhvr>
                                    </p:animEffect>
                                    <p:anim calcmode="lin" valueType="num">
                                      <p:cBhvr>
                                        <p:cTn id="92" dur="250" fill="hold"/>
                                        <p:tgtEl>
                                          <p:spTgt spid="62"/>
                                        </p:tgtEl>
                                        <p:attrNameLst>
                                          <p:attrName>ppt_x</p:attrName>
                                        </p:attrNameLst>
                                      </p:cBhvr>
                                      <p:tavLst>
                                        <p:tav tm="0">
                                          <p:val>
                                            <p:strVal val="#ppt_x"/>
                                          </p:val>
                                        </p:tav>
                                        <p:tav tm="100000">
                                          <p:val>
                                            <p:strVal val="#ppt_x"/>
                                          </p:val>
                                        </p:tav>
                                      </p:tavLst>
                                    </p:anim>
                                    <p:anim calcmode="lin" valueType="num">
                                      <p:cBhvr>
                                        <p:cTn id="93" dur="250" fill="hold"/>
                                        <p:tgtEl>
                                          <p:spTgt spid="62"/>
                                        </p:tgtEl>
                                        <p:attrNameLst>
                                          <p:attrName>ppt_y</p:attrName>
                                        </p:attrNameLst>
                                      </p:cBhvr>
                                      <p:tavLst>
                                        <p:tav tm="0">
                                          <p:val>
                                            <p:strVal val="#ppt_y+.1"/>
                                          </p:val>
                                        </p:tav>
                                        <p:tav tm="100000">
                                          <p:val>
                                            <p:strVal val="#ppt_y"/>
                                          </p:val>
                                        </p:tav>
                                      </p:tavLst>
                                    </p:anim>
                                  </p:childTnLst>
                                </p:cTn>
                              </p:par>
                            </p:childTnLst>
                          </p:cTn>
                        </p:par>
                        <p:par>
                          <p:cTn id="94" fill="hold">
                            <p:stCondLst>
                              <p:cond delay="4250"/>
                            </p:stCondLst>
                            <p:childTnLst>
                              <p:par>
                                <p:cTn id="95" presetID="42" presetClass="entr" presetSubtype="0" fill="hold" nodeType="after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fade">
                                      <p:cBhvr>
                                        <p:cTn id="97" dur="250"/>
                                        <p:tgtEl>
                                          <p:spTgt spid="68"/>
                                        </p:tgtEl>
                                      </p:cBhvr>
                                    </p:animEffect>
                                    <p:anim calcmode="lin" valueType="num">
                                      <p:cBhvr>
                                        <p:cTn id="98" dur="250" fill="hold"/>
                                        <p:tgtEl>
                                          <p:spTgt spid="68"/>
                                        </p:tgtEl>
                                        <p:attrNameLst>
                                          <p:attrName>ppt_x</p:attrName>
                                        </p:attrNameLst>
                                      </p:cBhvr>
                                      <p:tavLst>
                                        <p:tav tm="0">
                                          <p:val>
                                            <p:strVal val="#ppt_x"/>
                                          </p:val>
                                        </p:tav>
                                        <p:tav tm="100000">
                                          <p:val>
                                            <p:strVal val="#ppt_x"/>
                                          </p:val>
                                        </p:tav>
                                      </p:tavLst>
                                    </p:anim>
                                    <p:anim calcmode="lin" valueType="num">
                                      <p:cBhvr>
                                        <p:cTn id="99" dur="250" fill="hold"/>
                                        <p:tgtEl>
                                          <p:spTgt spid="68"/>
                                        </p:tgtEl>
                                        <p:attrNameLst>
                                          <p:attrName>ppt_y</p:attrName>
                                        </p:attrNameLst>
                                      </p:cBhvr>
                                      <p:tavLst>
                                        <p:tav tm="0">
                                          <p:val>
                                            <p:strVal val="#ppt_y+.1"/>
                                          </p:val>
                                        </p:tav>
                                        <p:tav tm="100000">
                                          <p:val>
                                            <p:strVal val="#ppt_y"/>
                                          </p:val>
                                        </p:tav>
                                      </p:tavLst>
                                    </p:anim>
                                  </p:childTnLst>
                                </p:cTn>
                              </p:par>
                            </p:childTnLst>
                          </p:cTn>
                        </p:par>
                        <p:par>
                          <p:cTn id="100" fill="hold">
                            <p:stCondLst>
                              <p:cond delay="4500"/>
                            </p:stCondLst>
                            <p:childTnLst>
                              <p:par>
                                <p:cTn id="101" presetID="42" presetClass="entr" presetSubtype="0" fill="hold" nodeType="afterEffect">
                                  <p:stCondLst>
                                    <p:cond delay="0"/>
                                  </p:stCondLst>
                                  <p:childTnLst>
                                    <p:set>
                                      <p:cBhvr>
                                        <p:cTn id="102" dur="1" fill="hold">
                                          <p:stCondLst>
                                            <p:cond delay="0"/>
                                          </p:stCondLst>
                                        </p:cTn>
                                        <p:tgtEl>
                                          <p:spTgt spid="71"/>
                                        </p:tgtEl>
                                        <p:attrNameLst>
                                          <p:attrName>style.visibility</p:attrName>
                                        </p:attrNameLst>
                                      </p:cBhvr>
                                      <p:to>
                                        <p:strVal val="visible"/>
                                      </p:to>
                                    </p:set>
                                    <p:animEffect transition="in" filter="fade">
                                      <p:cBhvr>
                                        <p:cTn id="103" dur="250"/>
                                        <p:tgtEl>
                                          <p:spTgt spid="71"/>
                                        </p:tgtEl>
                                      </p:cBhvr>
                                    </p:animEffect>
                                    <p:anim calcmode="lin" valueType="num">
                                      <p:cBhvr>
                                        <p:cTn id="104" dur="250" fill="hold"/>
                                        <p:tgtEl>
                                          <p:spTgt spid="71"/>
                                        </p:tgtEl>
                                        <p:attrNameLst>
                                          <p:attrName>ppt_x</p:attrName>
                                        </p:attrNameLst>
                                      </p:cBhvr>
                                      <p:tavLst>
                                        <p:tav tm="0">
                                          <p:val>
                                            <p:strVal val="#ppt_x"/>
                                          </p:val>
                                        </p:tav>
                                        <p:tav tm="100000">
                                          <p:val>
                                            <p:strVal val="#ppt_x"/>
                                          </p:val>
                                        </p:tav>
                                      </p:tavLst>
                                    </p:anim>
                                    <p:anim calcmode="lin" valueType="num">
                                      <p:cBhvr>
                                        <p:cTn id="105" dur="25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47" grpId="0" animBg="1"/>
      <p:bldP spid="48" grpId="0" animBg="1"/>
      <p:bldP spid="49" grpId="0"/>
      <p:bldP spid="50" grpId="0"/>
      <p:bldP spid="51" grpId="0"/>
      <p:bldP spid="5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7" name="TextBox 4"/>
          <p:cNvSpPr txBox="1"/>
          <p:nvPr/>
        </p:nvSpPr>
        <p:spPr>
          <a:xfrm>
            <a:off x="3719334" y="2184434"/>
            <a:ext cx="4777142" cy="1200329"/>
          </a:xfrm>
          <a:prstGeom prst="rect">
            <a:avLst/>
          </a:prstGeom>
          <a:noFill/>
        </p:spPr>
        <p:txBody>
          <a:bodyPr wrap="none" rtlCol="0">
            <a:spAutoFit/>
          </a:bodyPr>
          <a:lstStyle/>
          <a:p>
            <a:pPr algn="ctr"/>
            <a:r>
              <a:rPr lang="zh-CN" altLang="en-US" sz="7200" dirty="0">
                <a:solidFill>
                  <a:srgbClr val="745948"/>
                </a:solidFill>
                <a:latin typeface="华康标题宋W9(P)" panose="02020900000000000000" pitchFamily="18" charset="-122"/>
                <a:ea typeface="华康标题宋W9(P)" panose="02020900000000000000" pitchFamily="18" charset="-122"/>
              </a:rPr>
              <a:t>Thank </a:t>
            </a:r>
            <a:r>
              <a:rPr lang="zh-CN" altLang="en-US" sz="7200" dirty="0">
                <a:solidFill>
                  <a:srgbClr val="A6A881"/>
                </a:solidFill>
                <a:latin typeface="华康标题宋W9(P)" panose="02020900000000000000" pitchFamily="18" charset="-122"/>
                <a:ea typeface="华康标题宋W9(P)" panose="02020900000000000000" pitchFamily="18" charset="-122"/>
              </a:rPr>
              <a:t>you</a:t>
            </a:r>
            <a:endParaRPr lang="en-US" altLang="zh-CN" sz="7200" dirty="0">
              <a:solidFill>
                <a:srgbClr val="D98360"/>
              </a:solidFill>
              <a:latin typeface="华康标题宋W9(P)" panose="02020900000000000000" pitchFamily="18" charset="-122"/>
              <a:ea typeface="华康标题宋W9(P)" panose="02020900000000000000" pitchFamily="18" charset="-122"/>
            </a:endParaRPr>
          </a:p>
        </p:txBody>
      </p:sp>
      <p:sp>
        <p:nvSpPr>
          <p:cNvPr id="18" name="矩形 17"/>
          <p:cNvSpPr/>
          <p:nvPr/>
        </p:nvSpPr>
        <p:spPr>
          <a:xfrm>
            <a:off x="3377119" y="3549745"/>
            <a:ext cx="5452556" cy="520775"/>
          </a:xfrm>
          <a:prstGeom prst="rect">
            <a:avLst/>
          </a:prstGeom>
          <a:noFill/>
          <a:ln>
            <a:solidFill>
              <a:srgbClr val="D98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4"/>
          <p:cNvSpPr txBox="1"/>
          <p:nvPr/>
        </p:nvSpPr>
        <p:spPr>
          <a:xfrm>
            <a:off x="3627847" y="3616701"/>
            <a:ext cx="4951099" cy="400110"/>
          </a:xfrm>
          <a:prstGeom prst="rect">
            <a:avLst/>
          </a:prstGeom>
          <a:noFill/>
        </p:spPr>
        <p:txBody>
          <a:bodyPr wrap="none" rtlCol="0">
            <a:spAutoFit/>
          </a:bodyPr>
          <a:lstStyle/>
          <a:p>
            <a:pPr algn="ctr"/>
            <a:r>
              <a:rPr lang="en-US" altLang="zh-CN" sz="2000" dirty="0">
                <a:solidFill>
                  <a:srgbClr val="D98360"/>
                </a:solidFill>
                <a:latin typeface="张海山锐线体简" panose="02000000000000000000" pitchFamily="2" charset="-122"/>
                <a:ea typeface="张海山锐线体简" panose="02000000000000000000" pitchFamily="2" charset="-122"/>
              </a:rPr>
              <a:t>Insert the Subtitle of Your Presentation</a:t>
            </a:r>
          </a:p>
        </p:txBody>
      </p:sp>
      <p:sp>
        <p:nvSpPr>
          <p:cNvPr id="20" name="TextBox 23"/>
          <p:cNvSpPr txBox="1"/>
          <p:nvPr/>
        </p:nvSpPr>
        <p:spPr>
          <a:xfrm>
            <a:off x="3889758" y="4502513"/>
            <a:ext cx="4402648" cy="507831"/>
          </a:xfrm>
          <a:prstGeom prst="rect">
            <a:avLst/>
          </a:prstGeom>
          <a:noFill/>
        </p:spPr>
        <p:txBody>
          <a:bodyPr wrap="square" rtlCol="0">
            <a:spAutoFit/>
          </a:bodyPr>
          <a:lstStyle/>
          <a:p>
            <a:pPr algn="ctr"/>
            <a:r>
              <a:rPr lang="en-US" altLang="zh-CN" sz="900" dirty="0">
                <a:solidFill>
                  <a:schemeClr val="bg1">
                    <a:lumMod val="65000"/>
                  </a:schemeClr>
                </a:solidFill>
                <a:latin typeface="微软雅黑" pitchFamily="34" charset="-122"/>
                <a:ea typeface="微软雅黑" pitchFamily="34" charset="-122"/>
              </a:rPr>
              <a:t>Your content to play here, or through your copy, </a:t>
            </a:r>
          </a:p>
          <a:p>
            <a:pPr algn="ctr"/>
            <a:r>
              <a:rPr lang="en-US" altLang="zh-CN" sz="900" dirty="0">
                <a:solidFill>
                  <a:schemeClr val="bg1">
                    <a:lumMod val="65000"/>
                  </a:schemeClr>
                </a:solidFill>
                <a:latin typeface="微软雅黑" pitchFamily="34" charset="-122"/>
                <a:ea typeface="微软雅黑" pitchFamily="34" charset="-122"/>
              </a:rPr>
              <a:t>paste in this box, and select only the text. Your content to play here, or through your copy, paste in this box, and select only the text.</a:t>
            </a:r>
            <a:endParaRPr lang="zh-CN" altLang="en-US" sz="900" dirty="0">
              <a:solidFill>
                <a:schemeClr val="bg1">
                  <a:lumMod val="65000"/>
                </a:schemeClr>
              </a:solidFill>
              <a:latin typeface="微软雅黑" pitchFamily="34" charset="-122"/>
              <a:ea typeface="微软雅黑" pitchFamily="34" charset="-122"/>
            </a:endParaRPr>
          </a:p>
        </p:txBody>
      </p:sp>
      <p:sp>
        <p:nvSpPr>
          <p:cNvPr id="7" name="Rounded Rectangle 7">
            <a:extLst>
              <a:ext uri="{FF2B5EF4-FFF2-40B4-BE49-F238E27FC236}">
                <a16:creationId xmlns:a16="http://schemas.microsoft.com/office/drawing/2014/main" id="{EA27E8AA-C6F3-46CB-8853-35D95D14A87C}"/>
              </a:ext>
            </a:extLst>
          </p:cNvPr>
          <p:cNvSpPr/>
          <p:nvPr/>
        </p:nvSpPr>
        <p:spPr>
          <a:xfrm>
            <a:off x="5261096" y="1254528"/>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65000"/>
                  </a:schemeClr>
                </a:solidFill>
              </a:rPr>
              <a:t>LOGO</a:t>
            </a:r>
            <a:endParaRPr lang="ko-KR" altLang="en-US" sz="2700" dirty="0">
              <a:solidFill>
                <a:schemeClr val="bg1">
                  <a:lumMod val="65000"/>
                </a:schemeClr>
              </a:solidFill>
            </a:endParaRPr>
          </a:p>
        </p:txBody>
      </p:sp>
      <p:sp>
        <p:nvSpPr>
          <p:cNvPr id="8" name="TextBox 3">
            <a:hlinkClick r:id="rId4"/>
            <a:extLst>
              <a:ext uri="{FF2B5EF4-FFF2-40B4-BE49-F238E27FC236}">
                <a16:creationId xmlns:a16="http://schemas.microsoft.com/office/drawing/2014/main" id="{FBCAA2B8-72EE-4A7D-B09F-5AE8C4CE7569}"/>
              </a:ext>
            </a:extLst>
          </p:cNvPr>
          <p:cNvSpPr txBox="1"/>
          <p:nvPr/>
        </p:nvSpPr>
        <p:spPr>
          <a:xfrm>
            <a:off x="3660062" y="5371053"/>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bg1">
                  <a:lumMod val="65000"/>
                </a:schemeClr>
              </a:solidFill>
              <a:cs typeface="Arial" pitchFamily="34" charset="0"/>
            </a:endParaRPr>
          </a:p>
        </p:txBody>
      </p:sp>
    </p:spTree>
    <p:extLst>
      <p:ext uri="{BB962C8B-B14F-4D97-AF65-F5344CB8AC3E}">
        <p14:creationId xmlns:p14="http://schemas.microsoft.com/office/powerpoint/2010/main" val="3892404250"/>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ahyp="http://schemas.microsoft.com/office/drawing/2018/hyperlinkcolor" xmlns:a16="http://schemas.microsoft.com/office/drawing/2014/main" xmlns:a14="http://schemas.microsoft.com/office/drawing/2010/main"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750"/>
                                        <p:tgtEl>
                                          <p:spTgt spid="16"/>
                                        </p:tgtEl>
                                      </p:cBhvr>
                                    </p:animEffect>
                                  </p:childTnLst>
                                </p:cTn>
                              </p:par>
                            </p:childTnLst>
                          </p:cTn>
                        </p:par>
                        <p:par>
                          <p:cTn id="8" fill="hold">
                            <p:stCondLst>
                              <p:cond delay="750"/>
                            </p:stCondLst>
                            <p:childTnLst>
                              <p:par>
                                <p:cTn id="9" presetID="14" presetClass="entr" presetSubtype="10" fill="hold" grpId="0" nodeType="afterEffect">
                                  <p:stCondLst>
                                    <p:cond delay="0"/>
                                  </p:stCondLst>
                                  <p:iterate type="lt">
                                    <p:tmPct val="30000"/>
                                  </p:iterate>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par>
                                <p:cTn id="12" presetID="22" presetClass="entr" presetSubtype="8" fill="hold" grpId="0" nodeType="withEffect" nodePh="1">
                                  <p:stCondLst>
                                    <p:cond delay="250"/>
                                  </p:stCondLst>
                                  <p:endCondLst>
                                    <p:cond evt="begin" delay="0">
                                      <p:tn val="12"/>
                                    </p:cond>
                                  </p:end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par>
                          <p:cTn id="15" fill="hold">
                            <p:stCondLst>
                              <p:cond delay="2300"/>
                            </p:stCondLst>
                            <p:childTnLst>
                              <p:par>
                                <p:cTn id="16" presetID="14" presetClass="entr" presetSubtype="10" fill="hold" grpId="0" nodeType="afterEffect">
                                  <p:stCondLst>
                                    <p:cond delay="0"/>
                                  </p:stCondLst>
                                  <p:iterate type="lt">
                                    <p:tmPct val="30000"/>
                                  </p:iterate>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250"/>
                                        <p:tgtEl>
                                          <p:spTgt spid="19"/>
                                        </p:tgtEl>
                                      </p:cBhvr>
                                    </p:animEffect>
                                  </p:childTnLst>
                                </p:cTn>
                              </p:par>
                            </p:childTnLst>
                          </p:cTn>
                        </p:par>
                        <p:par>
                          <p:cTn id="19" fill="hold">
                            <p:stCondLst>
                              <p:cond delay="5100"/>
                            </p:stCondLst>
                            <p:childTnLst>
                              <p:par>
                                <p:cTn id="20" presetID="22" presetClass="entr" presetSubtype="8" fill="hold" grpId="0" nodeType="afterEffect">
                                  <p:stCondLst>
                                    <p:cond delay="0"/>
                                  </p:stCondLst>
                                  <p:iterate type="lt">
                                    <p:tmPct val="30000"/>
                                  </p:iterate>
                                  <p:childTnLst>
                                    <p:set>
                                      <p:cBhvr>
                                        <p:cTn id="21" dur="1" fill="hold">
                                          <p:stCondLst>
                                            <p:cond delay="0"/>
                                          </p:stCondLst>
                                        </p:cTn>
                                        <p:tgtEl>
                                          <p:spTgt spid="20"/>
                                        </p:tgtEl>
                                        <p:attrNameLst>
                                          <p:attrName>style.visibility</p:attrName>
                                        </p:attrNameLst>
                                      </p:cBhvr>
                                      <p:to>
                                        <p:strVal val="visible"/>
                                      </p:to>
                                    </p:set>
                                    <p:animEffect transition="in" filter="wipe(left)">
                                      <p:cBhvr>
                                        <p:cTn id="22" dur="2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8" name="梯形 7"/>
          <p:cNvSpPr/>
          <p:nvPr/>
        </p:nvSpPr>
        <p:spPr>
          <a:xfrm rot="10800000">
            <a:off x="3220101" y="2000250"/>
            <a:ext cx="1838034" cy="2710228"/>
          </a:xfrm>
          <a:prstGeom prst="trapezoid">
            <a:avLst>
              <a:gd name="adj" fmla="val 0"/>
            </a:avLst>
          </a:prstGeom>
          <a:noFill/>
          <a:ln w="28575">
            <a:solidFill>
              <a:srgbClr val="7459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989079" y="2612763"/>
            <a:ext cx="2291728" cy="1662756"/>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4800" b="1" dirty="0">
                <a:solidFill>
                  <a:srgbClr val="745948"/>
                </a:solidFill>
                <a:latin typeface="微软雅黑" pitchFamily="34" charset="-122"/>
                <a:ea typeface="微软雅黑" pitchFamily="34" charset="-122"/>
              </a:rPr>
              <a:t>ONE</a:t>
            </a:r>
            <a:endParaRPr lang="zh-CN" altLang="en-US" sz="1400" b="1" dirty="0">
              <a:solidFill>
                <a:srgbClr val="745948"/>
              </a:solidFill>
              <a:latin typeface="微软雅黑" pitchFamily="34" charset="-122"/>
              <a:ea typeface="微软雅黑" pitchFamily="34" charset="-122"/>
            </a:endParaRPr>
          </a:p>
        </p:txBody>
      </p:sp>
      <p:grpSp>
        <p:nvGrpSpPr>
          <p:cNvPr id="10" name="组合 9"/>
          <p:cNvGrpSpPr/>
          <p:nvPr/>
        </p:nvGrpSpPr>
        <p:grpSpPr>
          <a:xfrm>
            <a:off x="5511828" y="3028643"/>
            <a:ext cx="4148497" cy="1122580"/>
            <a:chOff x="4738331" y="2671104"/>
            <a:chExt cx="5283122" cy="1429609"/>
          </a:xfrm>
        </p:grpSpPr>
        <p:sp>
          <p:nvSpPr>
            <p:cNvPr id="11" name="矩形 10"/>
            <p:cNvSpPr/>
            <p:nvPr/>
          </p:nvSpPr>
          <p:spPr>
            <a:xfrm>
              <a:off x="4738331" y="2671104"/>
              <a:ext cx="3370806" cy="1058277"/>
            </a:xfrm>
            <a:prstGeom prst="rect">
              <a:avLst/>
            </a:prstGeom>
          </p:spPr>
          <p:txBody>
            <a:bodyPr wrap="none">
              <a:spAutoFit/>
            </a:bodyPr>
            <a:lstStyle/>
            <a:p>
              <a:r>
                <a:rPr kumimoji="1" lang="zh-CN" altLang="en-US" sz="4800" b="1" dirty="0">
                  <a:solidFill>
                    <a:srgbClr val="745948"/>
                  </a:solidFill>
                  <a:latin typeface="微软雅黑" pitchFamily="34" charset="-122"/>
                  <a:ea typeface="微软雅黑" pitchFamily="34" charset="-122"/>
                </a:rPr>
                <a:t>Add the title</a:t>
              </a:r>
            </a:p>
          </p:txBody>
        </p:sp>
        <p:sp>
          <p:nvSpPr>
            <p:cNvPr id="12" name="矩形 11"/>
            <p:cNvSpPr/>
            <p:nvPr/>
          </p:nvSpPr>
          <p:spPr>
            <a:xfrm>
              <a:off x="4748965" y="3676503"/>
              <a:ext cx="5272488" cy="424210"/>
            </a:xfrm>
            <a:prstGeom prst="rect">
              <a:avLst/>
            </a:prstGeom>
          </p:spPr>
          <p:txBody>
            <a:bodyPr wrap="square">
              <a:spAutoFit/>
            </a:bodyPr>
            <a:lstStyle/>
            <a:p>
              <a:pPr>
                <a:lnSpc>
                  <a:spcPct val="130000"/>
                </a:lnSpc>
              </a:pPr>
              <a:r>
                <a:rPr lang="zh-CN" altLang="en-US" sz="1333" dirty="0">
                  <a:solidFill>
                    <a:schemeClr val="bg1">
                      <a:lumMod val="65000"/>
                    </a:schemeClr>
                  </a:solidFill>
                  <a:latin typeface="微软雅黑" pitchFamily="34" charset="-122"/>
                  <a:ea typeface="微软雅黑" pitchFamily="34" charset="-122"/>
                </a:rPr>
                <a:t>Click here to add text content, such as keywords, some brief introductions, and more.</a:t>
              </a:r>
              <a:endParaRPr lang="en-US" altLang="zh-CN" sz="1333" dirty="0">
                <a:solidFill>
                  <a:schemeClr val="bg1">
                    <a:lumMod val="65000"/>
                  </a:schemeClr>
                </a:solidFill>
                <a:latin typeface="微软雅黑" pitchFamily="34" charset="-122"/>
                <a:ea typeface="微软雅黑" pitchFamily="34" charset="-122"/>
              </a:endParaRPr>
            </a:p>
          </p:txBody>
        </p:sp>
      </p:grpSp>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750"/>
                                        <p:tgtEl>
                                          <p:spTgt spid="13"/>
                                        </p:tgtEl>
                                      </p:cBhvr>
                                    </p:animEffect>
                                  </p:childTnLst>
                                </p:cTn>
                              </p:par>
                            </p:childTnLst>
                          </p:cTn>
                        </p:par>
                        <p:par>
                          <p:cTn id="8" fill="hold">
                            <p:stCondLst>
                              <p:cond delay="750"/>
                            </p:stCondLst>
                            <p:childTnLst>
                              <p:par>
                                <p:cTn id="9" presetID="2" presetClass="entr" presetSubtype="8" fill="hold" grpId="0" nodeType="after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anim calcmode="lin" valueType="num">
                                      <p:cBhvr>
                                        <p:cTn id="17" dur="500" fill="hold"/>
                                        <p:tgtEl>
                                          <p:spTgt spid="9"/>
                                        </p:tgtEl>
                                        <p:attrNameLst>
                                          <p:attrName>ppt_x</p:attrName>
                                        </p:attrNameLst>
                                      </p:cBhvr>
                                      <p:tavLst>
                                        <p:tav tm="0">
                                          <p:val>
                                            <p:strVal val="#ppt_x"/>
                                          </p:val>
                                        </p:tav>
                                        <p:tav tm="100000">
                                          <p:val>
                                            <p:strVal val="#ppt_x"/>
                                          </p:val>
                                        </p:tav>
                                      </p:tavLst>
                                    </p:anim>
                                    <p:anim calcmode="lin" valueType="num">
                                      <p:cBhvr>
                                        <p:cTn id="18" dur="5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1750"/>
                            </p:stCondLst>
                            <p:childTnLst>
                              <p:par>
                                <p:cTn id="20" presetID="2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79654" y="413534"/>
            <a:ext cx="9411629" cy="626186"/>
            <a:chOff x="1423196" y="574075"/>
            <a:chExt cx="9411629" cy="626186"/>
          </a:xfrm>
        </p:grpSpPr>
        <p:sp>
          <p:nvSpPr>
            <p:cNvPr id="11" name="Copyright Notice"/>
            <p:cNvSpPr>
              <a:spLocks/>
            </p:cNvSpPr>
            <p:nvPr/>
          </p:nvSpPr>
          <p:spPr bwMode="auto">
            <a:xfrm>
              <a:off x="4015687" y="574075"/>
              <a:ext cx="4042751" cy="434765"/>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45948"/>
                  </a:solidFill>
                  <a:latin typeface="微软雅黑" panose="020B0503020204020204" pitchFamily="34" charset="-122"/>
                  <a:ea typeface="微软雅黑" panose="020B0503020204020204" pitchFamily="34" charset="-122"/>
                </a:rPr>
                <a:t>Click to add the title text</a:t>
              </a:r>
              <a:endParaRPr lang="en-US" sz="2400" cap="small" dirty="0">
                <a:solidFill>
                  <a:srgbClr val="745948"/>
                </a:solidFill>
                <a:latin typeface="微软雅黑" panose="020B0503020204020204" pitchFamily="34" charset="-122"/>
                <a:ea typeface="微软雅黑" panose="020B0503020204020204" pitchFamily="34" charset="-122"/>
              </a:endParaRPr>
            </a:p>
          </p:txBody>
        </p:sp>
        <p:cxnSp>
          <p:nvCxnSpPr>
            <p:cNvPr id="4" name="直接连接符 3"/>
            <p:cNvCxnSpPr>
              <a:cxnSpLocks/>
            </p:cNvCxnSpPr>
            <p:nvPr/>
          </p:nvCxnSpPr>
          <p:spPr>
            <a:xfrm>
              <a:off x="1423196" y="1200261"/>
              <a:ext cx="9411629" cy="0"/>
            </a:xfrm>
            <a:prstGeom prst="line">
              <a:avLst/>
            </a:prstGeom>
            <a:ln>
              <a:solidFill>
                <a:srgbClr val="745948"/>
              </a:solidFill>
            </a:ln>
          </p:spPr>
          <p:style>
            <a:lnRef idx="1">
              <a:schemeClr val="accent1"/>
            </a:lnRef>
            <a:fillRef idx="0">
              <a:schemeClr val="accent1"/>
            </a:fillRef>
            <a:effectRef idx="0">
              <a:schemeClr val="accent1"/>
            </a:effectRef>
            <a:fontRef idx="minor">
              <a:schemeClr val="tx1"/>
            </a:fontRef>
          </p:style>
        </p:cxnSp>
      </p:grpSp>
      <p:sp>
        <p:nvSpPr>
          <p:cNvPr id="6" name="圆角矩形 17"/>
          <p:cNvSpPr/>
          <p:nvPr/>
        </p:nvSpPr>
        <p:spPr>
          <a:xfrm>
            <a:off x="1429145" y="4980860"/>
            <a:ext cx="848471" cy="520804"/>
          </a:xfrm>
          <a:prstGeom prst="roundRect">
            <a:avLst/>
          </a:prstGeom>
          <a:solidFill>
            <a:srgbClr val="74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26"/>
          <p:cNvSpPr txBox="1"/>
          <p:nvPr/>
        </p:nvSpPr>
        <p:spPr>
          <a:xfrm>
            <a:off x="1254499" y="4336683"/>
            <a:ext cx="1197764" cy="369332"/>
          </a:xfrm>
          <a:prstGeom prst="rect">
            <a:avLst/>
          </a:prstGeom>
          <a:noFill/>
          <a:effectLst/>
        </p:spPr>
        <p:txBody>
          <a:bodyPr wrap="none" rtlCol="0">
            <a:spAutoFit/>
          </a:bodyPr>
          <a:lstStyle/>
          <a:p>
            <a:r>
              <a:rPr lang="en-US" altLang="zh-CN" dirty="0">
                <a:solidFill>
                  <a:schemeClr val="bg1">
                    <a:lumMod val="50000"/>
                  </a:schemeClr>
                </a:solidFill>
                <a:latin typeface="方正姚体" panose="02010601030101010101" pitchFamily="2" charset="-122"/>
              </a:rPr>
              <a:t>TEMPLATE</a:t>
            </a:r>
          </a:p>
        </p:txBody>
      </p:sp>
      <p:sp>
        <p:nvSpPr>
          <p:cNvPr id="8" name="文本框 27"/>
          <p:cNvSpPr txBox="1"/>
          <p:nvPr/>
        </p:nvSpPr>
        <p:spPr>
          <a:xfrm>
            <a:off x="2616769" y="4332421"/>
            <a:ext cx="1197764" cy="369332"/>
          </a:xfrm>
          <a:prstGeom prst="rect">
            <a:avLst/>
          </a:prstGeom>
          <a:noFill/>
          <a:effectLst/>
        </p:spPr>
        <p:txBody>
          <a:bodyPr wrap="none" rtlCol="0">
            <a:spAutoFit/>
          </a:bodyPr>
          <a:lstStyle/>
          <a:p>
            <a:r>
              <a:rPr lang="en-US" altLang="zh-CN" dirty="0">
                <a:solidFill>
                  <a:schemeClr val="bg1">
                    <a:lumMod val="50000"/>
                  </a:schemeClr>
                </a:solidFill>
                <a:latin typeface="方正姚体" panose="02010601030101010101" pitchFamily="2" charset="-122"/>
              </a:rPr>
              <a:t>TEMPLATE</a:t>
            </a:r>
          </a:p>
        </p:txBody>
      </p:sp>
      <p:sp>
        <p:nvSpPr>
          <p:cNvPr id="9" name="文本框 28"/>
          <p:cNvSpPr txBox="1"/>
          <p:nvPr/>
        </p:nvSpPr>
        <p:spPr>
          <a:xfrm>
            <a:off x="3972145" y="4323478"/>
            <a:ext cx="1197764" cy="369332"/>
          </a:xfrm>
          <a:prstGeom prst="rect">
            <a:avLst/>
          </a:prstGeom>
          <a:noFill/>
          <a:effectLst/>
        </p:spPr>
        <p:txBody>
          <a:bodyPr wrap="none" rtlCol="0">
            <a:spAutoFit/>
          </a:bodyPr>
          <a:lstStyle/>
          <a:p>
            <a:r>
              <a:rPr lang="en-US" altLang="zh-CN" dirty="0">
                <a:solidFill>
                  <a:schemeClr val="bg1">
                    <a:lumMod val="50000"/>
                  </a:schemeClr>
                </a:solidFill>
                <a:latin typeface="方正姚体" panose="02010601030101010101" pitchFamily="2" charset="-122"/>
              </a:rPr>
              <a:t>TEMPLATE</a:t>
            </a:r>
          </a:p>
        </p:txBody>
      </p:sp>
      <p:sp>
        <p:nvSpPr>
          <p:cNvPr id="10" name="文本框 29"/>
          <p:cNvSpPr txBox="1"/>
          <p:nvPr/>
        </p:nvSpPr>
        <p:spPr>
          <a:xfrm>
            <a:off x="5408455" y="4332458"/>
            <a:ext cx="1197764" cy="369332"/>
          </a:xfrm>
          <a:prstGeom prst="rect">
            <a:avLst/>
          </a:prstGeom>
          <a:noFill/>
          <a:effectLst/>
        </p:spPr>
        <p:txBody>
          <a:bodyPr wrap="none" rtlCol="0">
            <a:spAutoFit/>
          </a:bodyPr>
          <a:lstStyle/>
          <a:p>
            <a:r>
              <a:rPr lang="en-US" altLang="zh-CN" dirty="0">
                <a:solidFill>
                  <a:schemeClr val="bg1">
                    <a:lumMod val="50000"/>
                  </a:schemeClr>
                </a:solidFill>
                <a:latin typeface="方正姚体" panose="02010601030101010101" pitchFamily="2" charset="-122"/>
              </a:rPr>
              <a:t>TEMPLATE</a:t>
            </a:r>
          </a:p>
        </p:txBody>
      </p:sp>
      <p:sp>
        <p:nvSpPr>
          <p:cNvPr id="12" name="圆角矩形 22"/>
          <p:cNvSpPr/>
          <p:nvPr/>
        </p:nvSpPr>
        <p:spPr>
          <a:xfrm>
            <a:off x="2791416" y="4983870"/>
            <a:ext cx="848471" cy="520804"/>
          </a:xfrm>
          <a:prstGeom prst="roundRect">
            <a:avLst/>
          </a:prstGeom>
          <a:solidFill>
            <a:srgbClr val="D98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23"/>
          <p:cNvSpPr/>
          <p:nvPr/>
        </p:nvSpPr>
        <p:spPr>
          <a:xfrm>
            <a:off x="4153687" y="4980860"/>
            <a:ext cx="848471" cy="520804"/>
          </a:xfrm>
          <a:prstGeom prst="roundRect">
            <a:avLst/>
          </a:prstGeom>
          <a:solidFill>
            <a:srgbClr val="A6A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24"/>
          <p:cNvSpPr/>
          <p:nvPr/>
        </p:nvSpPr>
        <p:spPr>
          <a:xfrm>
            <a:off x="5515958" y="4980860"/>
            <a:ext cx="848471" cy="520804"/>
          </a:xfrm>
          <a:prstGeom prst="roundRect">
            <a:avLst/>
          </a:prstGeom>
          <a:solidFill>
            <a:srgbClr val="74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677930" y="5104585"/>
            <a:ext cx="315240" cy="301489"/>
            <a:chOff x="1004888" y="993775"/>
            <a:chExt cx="2438400" cy="2332038"/>
          </a:xfrm>
          <a:solidFill>
            <a:srgbClr val="FEFEFE"/>
          </a:solidFill>
        </p:grpSpPr>
        <p:sp>
          <p:nvSpPr>
            <p:cNvPr id="16" name="Freeform 25"/>
            <p:cNvSpPr>
              <a:spLocks/>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prstClr val="black"/>
                </a:solidFill>
              </a:endParaRPr>
            </a:p>
          </p:txBody>
        </p:sp>
        <p:sp>
          <p:nvSpPr>
            <p:cNvPr id="17" name="任意多边形 27"/>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sz="2000">
                <a:solidFill>
                  <a:prstClr val="black"/>
                </a:solidFill>
              </a:endParaRPr>
            </a:p>
          </p:txBody>
        </p:sp>
      </p:grpSp>
      <p:grpSp>
        <p:nvGrpSpPr>
          <p:cNvPr id="18" name="组合 17"/>
          <p:cNvGrpSpPr>
            <a:grpSpLocks noChangeAspect="1"/>
          </p:cNvGrpSpPr>
          <p:nvPr/>
        </p:nvGrpSpPr>
        <p:grpSpPr>
          <a:xfrm>
            <a:off x="2992965" y="5092045"/>
            <a:ext cx="419852" cy="319007"/>
            <a:chOff x="4268086" y="4221191"/>
            <a:chExt cx="509646" cy="387231"/>
          </a:xfrm>
          <a:solidFill>
            <a:schemeClr val="bg1"/>
          </a:solidFill>
        </p:grpSpPr>
        <p:sp>
          <p:nvSpPr>
            <p:cNvPr id="19"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prstClr val="black"/>
                </a:solidFill>
              </a:endParaRPr>
            </a:p>
          </p:txBody>
        </p:sp>
        <p:sp>
          <p:nvSpPr>
            <p:cNvPr id="20"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prstClr val="black"/>
                </a:solidFill>
              </a:endParaRPr>
            </a:p>
          </p:txBody>
        </p:sp>
      </p:grpSp>
      <p:grpSp>
        <p:nvGrpSpPr>
          <p:cNvPr id="21" name="组合 20"/>
          <p:cNvGrpSpPr/>
          <p:nvPr/>
        </p:nvGrpSpPr>
        <p:grpSpPr>
          <a:xfrm>
            <a:off x="5796844" y="5035178"/>
            <a:ext cx="282736" cy="361586"/>
            <a:chOff x="1605186" y="572440"/>
            <a:chExt cx="563562" cy="720725"/>
          </a:xfrm>
          <a:solidFill>
            <a:schemeClr val="bg1"/>
          </a:solidFill>
        </p:grpSpPr>
        <p:sp>
          <p:nvSpPr>
            <p:cNvPr id="22" name="Freeform 32"/>
            <p:cNvSpPr>
              <a:spLocks/>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3" name="Freeform 33"/>
            <p:cNvSpPr>
              <a:spLocks/>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4" name="Freeform 34"/>
            <p:cNvSpPr>
              <a:spLocks/>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25" name="组合 24"/>
          <p:cNvGrpSpPr>
            <a:grpSpLocks noChangeAspect="1"/>
          </p:cNvGrpSpPr>
          <p:nvPr/>
        </p:nvGrpSpPr>
        <p:grpSpPr>
          <a:xfrm>
            <a:off x="4420559" y="5051195"/>
            <a:ext cx="342861" cy="383431"/>
            <a:chOff x="5999255" y="3275006"/>
            <a:chExt cx="402656" cy="450303"/>
          </a:xfrm>
          <a:solidFill>
            <a:srgbClr val="FEFEFE"/>
          </a:solidFill>
          <a:effectLst/>
        </p:grpSpPr>
        <p:sp>
          <p:nvSpPr>
            <p:cNvPr id="26"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7"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8"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9"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0"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31" name="文本框 49"/>
          <p:cNvSpPr txBox="1"/>
          <p:nvPr/>
        </p:nvSpPr>
        <p:spPr>
          <a:xfrm>
            <a:off x="1298259" y="5865604"/>
            <a:ext cx="5338321" cy="738664"/>
          </a:xfrm>
          <a:prstGeom prst="rect">
            <a:avLst/>
          </a:prstGeom>
          <a:noFill/>
          <a:effectLst/>
        </p:spPr>
        <p:txBody>
          <a:bodyPr wrap="none" rtlCol="0">
            <a:spAutoFit/>
          </a:bodyPr>
          <a:lstStyle/>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 to the center of the narrative thought Click here to</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add you to the center of the narrative thought Click here to add you to</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the center of the narrative thought</a:t>
            </a:r>
          </a:p>
        </p:txBody>
      </p:sp>
      <p:sp>
        <p:nvSpPr>
          <p:cNvPr id="32" name="矩形 31"/>
          <p:cNvSpPr/>
          <p:nvPr/>
        </p:nvSpPr>
        <p:spPr>
          <a:xfrm>
            <a:off x="6650569" y="1571437"/>
            <a:ext cx="4374917" cy="2440003"/>
          </a:xfrm>
          <a:prstGeom prst="rect">
            <a:avLst/>
          </a:prstGeom>
          <a:solidFill>
            <a:srgbClr val="A6A88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r>
              <a:rPr lang="zh-CN" altLang="en-US" dirty="0">
                <a:solidFill>
                  <a:schemeClr val="bg1"/>
                </a:solidFill>
                <a:latin typeface="微软雅黑" pitchFamily="34" charset="-122"/>
                <a:ea typeface="微软雅黑" pitchFamily="34" charset="-122"/>
              </a:rPr>
              <a:t>After your content is typed here, or by copying your text, select Paste in this box and choose to keep only the text.</a:t>
            </a:r>
            <a:endParaRPr kumimoji="1" lang="zh-CN" altLang="en-US" dirty="0">
              <a:solidFill>
                <a:schemeClr val="bg1"/>
              </a:solidFill>
              <a:latin typeface="Calibri"/>
              <a:ea typeface="宋体"/>
            </a:endParaRPr>
          </a:p>
        </p:txBody>
      </p:sp>
      <p:sp>
        <p:nvSpPr>
          <p:cNvPr id="33" name="矩形 32"/>
          <p:cNvSpPr/>
          <p:nvPr/>
        </p:nvSpPr>
        <p:spPr>
          <a:xfrm>
            <a:off x="6650569" y="4125951"/>
            <a:ext cx="4374917" cy="2440003"/>
          </a:xfrm>
          <a:prstGeom prst="rect">
            <a:avLst/>
          </a:prstGeom>
          <a:blipFill dpi="0" rotWithShape="1">
            <a:blip r:embed="rId3"/>
            <a:srcRect/>
            <a:tile tx="0" ty="0" sx="100000" sy="100000" flip="none" algn="ctr"/>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prstClr val="white"/>
              </a:solidFill>
              <a:latin typeface="Calibri"/>
              <a:ea typeface="宋体"/>
            </a:endParaRPr>
          </a:p>
        </p:txBody>
      </p:sp>
      <p:sp>
        <p:nvSpPr>
          <p:cNvPr id="34" name="矩形 33"/>
          <p:cNvSpPr/>
          <p:nvPr/>
        </p:nvSpPr>
        <p:spPr>
          <a:xfrm>
            <a:off x="1338859" y="1571436"/>
            <a:ext cx="5189628" cy="2440003"/>
          </a:xfrm>
          <a:prstGeom prst="rect">
            <a:avLst/>
          </a:prstGeom>
          <a:blipFill dpi="0" rotWithShape="1">
            <a:blip r:embed="rId4"/>
            <a:srcRect/>
            <a:tile tx="0" ty="0" sx="90000" sy="90000" flip="none" algn="ctr"/>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prstClr val="white"/>
              </a:solidFill>
              <a:latin typeface="Calibri"/>
              <a:ea typeface="宋体"/>
            </a:endParaRPr>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anim calcmode="lin" valueType="num">
                                      <p:cBhvr>
                                        <p:cTn id="14" dur="250" fill="hold"/>
                                        <p:tgtEl>
                                          <p:spTgt spid="6"/>
                                        </p:tgtEl>
                                        <p:attrNameLst>
                                          <p:attrName>ppt_x</p:attrName>
                                        </p:attrNameLst>
                                      </p:cBhvr>
                                      <p:tavLst>
                                        <p:tav tm="0">
                                          <p:val>
                                            <p:strVal val="#ppt_x"/>
                                          </p:val>
                                        </p:tav>
                                        <p:tav tm="100000">
                                          <p:val>
                                            <p:strVal val="#ppt_x"/>
                                          </p:val>
                                        </p:tav>
                                      </p:tavLst>
                                    </p:anim>
                                    <p:anim calcmode="lin" valueType="num">
                                      <p:cBhvr>
                                        <p:cTn id="15" dur="25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anim calcmode="lin" valueType="num">
                                      <p:cBhvr>
                                        <p:cTn id="20" dur="250" fill="hold"/>
                                        <p:tgtEl>
                                          <p:spTgt spid="7"/>
                                        </p:tgtEl>
                                        <p:attrNameLst>
                                          <p:attrName>ppt_x</p:attrName>
                                        </p:attrNameLst>
                                      </p:cBhvr>
                                      <p:tavLst>
                                        <p:tav tm="0">
                                          <p:val>
                                            <p:strVal val="#ppt_x"/>
                                          </p:val>
                                        </p:tav>
                                        <p:tav tm="100000">
                                          <p:val>
                                            <p:strVal val="#ppt_x"/>
                                          </p:val>
                                        </p:tav>
                                      </p:tavLst>
                                    </p:anim>
                                    <p:anim calcmode="lin" valueType="num">
                                      <p:cBhvr>
                                        <p:cTn id="21" dur="25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25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50"/>
                                        <p:tgtEl>
                                          <p:spTgt spid="8"/>
                                        </p:tgtEl>
                                      </p:cBhvr>
                                    </p:animEffect>
                                    <p:anim calcmode="lin" valueType="num">
                                      <p:cBhvr>
                                        <p:cTn id="26" dur="250" fill="hold"/>
                                        <p:tgtEl>
                                          <p:spTgt spid="8"/>
                                        </p:tgtEl>
                                        <p:attrNameLst>
                                          <p:attrName>ppt_x</p:attrName>
                                        </p:attrNameLst>
                                      </p:cBhvr>
                                      <p:tavLst>
                                        <p:tav tm="0">
                                          <p:val>
                                            <p:strVal val="#ppt_x"/>
                                          </p:val>
                                        </p:tav>
                                        <p:tav tm="100000">
                                          <p:val>
                                            <p:strVal val="#ppt_x"/>
                                          </p:val>
                                        </p:tav>
                                      </p:tavLst>
                                    </p:anim>
                                    <p:anim calcmode="lin" valueType="num">
                                      <p:cBhvr>
                                        <p:cTn id="27" dur="25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50"/>
                                        <p:tgtEl>
                                          <p:spTgt spid="9"/>
                                        </p:tgtEl>
                                      </p:cBhvr>
                                    </p:animEffect>
                                    <p:anim calcmode="lin" valueType="num">
                                      <p:cBhvr>
                                        <p:cTn id="32" dur="250" fill="hold"/>
                                        <p:tgtEl>
                                          <p:spTgt spid="9"/>
                                        </p:tgtEl>
                                        <p:attrNameLst>
                                          <p:attrName>ppt_x</p:attrName>
                                        </p:attrNameLst>
                                      </p:cBhvr>
                                      <p:tavLst>
                                        <p:tav tm="0">
                                          <p:val>
                                            <p:strVal val="#ppt_x"/>
                                          </p:val>
                                        </p:tav>
                                        <p:tav tm="100000">
                                          <p:val>
                                            <p:strVal val="#ppt_x"/>
                                          </p:val>
                                        </p:tav>
                                      </p:tavLst>
                                    </p:anim>
                                    <p:anim calcmode="lin" valueType="num">
                                      <p:cBhvr>
                                        <p:cTn id="33" dur="25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175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225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250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50"/>
                                        <p:tgtEl>
                                          <p:spTgt spid="15"/>
                                        </p:tgtEl>
                                      </p:cBhvr>
                                    </p:animEffect>
                                    <p:anim calcmode="lin" valueType="num">
                                      <p:cBhvr>
                                        <p:cTn id="62" dur="250" fill="hold"/>
                                        <p:tgtEl>
                                          <p:spTgt spid="15"/>
                                        </p:tgtEl>
                                        <p:attrNameLst>
                                          <p:attrName>ppt_x</p:attrName>
                                        </p:attrNameLst>
                                      </p:cBhvr>
                                      <p:tavLst>
                                        <p:tav tm="0">
                                          <p:val>
                                            <p:strVal val="#ppt_x"/>
                                          </p:val>
                                        </p:tav>
                                        <p:tav tm="100000">
                                          <p:val>
                                            <p:strVal val="#ppt_x"/>
                                          </p:val>
                                        </p:tav>
                                      </p:tavLst>
                                    </p:anim>
                                    <p:anim calcmode="lin" valueType="num">
                                      <p:cBhvr>
                                        <p:cTn id="63" dur="25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250"/>
                                        <p:tgtEl>
                                          <p:spTgt spid="18"/>
                                        </p:tgtEl>
                                      </p:cBhvr>
                                    </p:animEffect>
                                    <p:anim calcmode="lin" valueType="num">
                                      <p:cBhvr>
                                        <p:cTn id="68" dur="250" fill="hold"/>
                                        <p:tgtEl>
                                          <p:spTgt spid="18"/>
                                        </p:tgtEl>
                                        <p:attrNameLst>
                                          <p:attrName>ppt_x</p:attrName>
                                        </p:attrNameLst>
                                      </p:cBhvr>
                                      <p:tavLst>
                                        <p:tav tm="0">
                                          <p:val>
                                            <p:strVal val="#ppt_x"/>
                                          </p:val>
                                        </p:tav>
                                        <p:tav tm="100000">
                                          <p:val>
                                            <p:strVal val="#ppt_x"/>
                                          </p:val>
                                        </p:tav>
                                      </p:tavLst>
                                    </p:anim>
                                    <p:anim calcmode="lin" valueType="num">
                                      <p:cBhvr>
                                        <p:cTn id="69" dur="250" fill="hold"/>
                                        <p:tgtEl>
                                          <p:spTgt spid="18"/>
                                        </p:tgtEl>
                                        <p:attrNameLst>
                                          <p:attrName>ppt_y</p:attrName>
                                        </p:attrNameLst>
                                      </p:cBhvr>
                                      <p:tavLst>
                                        <p:tav tm="0">
                                          <p:val>
                                            <p:strVal val="#ppt_y+.1"/>
                                          </p:val>
                                        </p:tav>
                                        <p:tav tm="100000">
                                          <p:val>
                                            <p:strVal val="#ppt_y"/>
                                          </p:val>
                                        </p:tav>
                                      </p:tavLst>
                                    </p:anim>
                                  </p:childTnLst>
                                </p:cTn>
                              </p:par>
                            </p:childTnLst>
                          </p:cTn>
                        </p:par>
                        <p:par>
                          <p:cTn id="70" fill="hold">
                            <p:stCondLst>
                              <p:cond delay="3250"/>
                            </p:stCondLst>
                            <p:childTnLst>
                              <p:par>
                                <p:cTn id="71" presetID="42" presetClass="entr" presetSubtype="0" fill="hold"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250"/>
                                        <p:tgtEl>
                                          <p:spTgt spid="21"/>
                                        </p:tgtEl>
                                      </p:cBhvr>
                                    </p:animEffect>
                                    <p:anim calcmode="lin" valueType="num">
                                      <p:cBhvr>
                                        <p:cTn id="74" dur="250" fill="hold"/>
                                        <p:tgtEl>
                                          <p:spTgt spid="21"/>
                                        </p:tgtEl>
                                        <p:attrNameLst>
                                          <p:attrName>ppt_x</p:attrName>
                                        </p:attrNameLst>
                                      </p:cBhvr>
                                      <p:tavLst>
                                        <p:tav tm="0">
                                          <p:val>
                                            <p:strVal val="#ppt_x"/>
                                          </p:val>
                                        </p:tav>
                                        <p:tav tm="100000">
                                          <p:val>
                                            <p:strVal val="#ppt_x"/>
                                          </p:val>
                                        </p:tav>
                                      </p:tavLst>
                                    </p:anim>
                                    <p:anim calcmode="lin" valueType="num">
                                      <p:cBhvr>
                                        <p:cTn id="75" dur="250" fill="hold"/>
                                        <p:tgtEl>
                                          <p:spTgt spid="21"/>
                                        </p:tgtEl>
                                        <p:attrNameLst>
                                          <p:attrName>ppt_y</p:attrName>
                                        </p:attrNameLst>
                                      </p:cBhvr>
                                      <p:tavLst>
                                        <p:tav tm="0">
                                          <p:val>
                                            <p:strVal val="#ppt_y+.1"/>
                                          </p:val>
                                        </p:tav>
                                        <p:tav tm="100000">
                                          <p:val>
                                            <p:strVal val="#ppt_y"/>
                                          </p:val>
                                        </p:tav>
                                      </p:tavLst>
                                    </p:anim>
                                  </p:childTnLst>
                                </p:cTn>
                              </p:par>
                            </p:childTnLst>
                          </p:cTn>
                        </p:par>
                        <p:par>
                          <p:cTn id="76" fill="hold">
                            <p:stCondLst>
                              <p:cond delay="3500"/>
                            </p:stCondLst>
                            <p:childTnLst>
                              <p:par>
                                <p:cTn id="77" presetID="42" presetClass="entr" presetSubtype="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250"/>
                                        <p:tgtEl>
                                          <p:spTgt spid="25"/>
                                        </p:tgtEl>
                                      </p:cBhvr>
                                    </p:animEffect>
                                    <p:anim calcmode="lin" valueType="num">
                                      <p:cBhvr>
                                        <p:cTn id="80" dur="250" fill="hold"/>
                                        <p:tgtEl>
                                          <p:spTgt spid="25"/>
                                        </p:tgtEl>
                                        <p:attrNameLst>
                                          <p:attrName>ppt_x</p:attrName>
                                        </p:attrNameLst>
                                      </p:cBhvr>
                                      <p:tavLst>
                                        <p:tav tm="0">
                                          <p:val>
                                            <p:strVal val="#ppt_x"/>
                                          </p:val>
                                        </p:tav>
                                        <p:tav tm="100000">
                                          <p:val>
                                            <p:strVal val="#ppt_x"/>
                                          </p:val>
                                        </p:tav>
                                      </p:tavLst>
                                    </p:anim>
                                    <p:anim calcmode="lin" valueType="num">
                                      <p:cBhvr>
                                        <p:cTn id="81" dur="250" fill="hold"/>
                                        <p:tgtEl>
                                          <p:spTgt spid="25"/>
                                        </p:tgtEl>
                                        <p:attrNameLst>
                                          <p:attrName>ppt_y</p:attrName>
                                        </p:attrNameLst>
                                      </p:cBhvr>
                                      <p:tavLst>
                                        <p:tav tm="0">
                                          <p:val>
                                            <p:strVal val="#ppt_y+.1"/>
                                          </p:val>
                                        </p:tav>
                                        <p:tav tm="100000">
                                          <p:val>
                                            <p:strVal val="#ppt_y"/>
                                          </p:val>
                                        </p:tav>
                                      </p:tavLst>
                                    </p:anim>
                                  </p:childTnLst>
                                </p:cTn>
                              </p:par>
                            </p:childTnLst>
                          </p:cTn>
                        </p:par>
                        <p:par>
                          <p:cTn id="82" fill="hold">
                            <p:stCondLst>
                              <p:cond delay="37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250"/>
                                        <p:tgtEl>
                                          <p:spTgt spid="31"/>
                                        </p:tgtEl>
                                      </p:cBhvr>
                                    </p:animEffect>
                                    <p:anim calcmode="lin" valueType="num">
                                      <p:cBhvr>
                                        <p:cTn id="86" dur="250" fill="hold"/>
                                        <p:tgtEl>
                                          <p:spTgt spid="31"/>
                                        </p:tgtEl>
                                        <p:attrNameLst>
                                          <p:attrName>ppt_x</p:attrName>
                                        </p:attrNameLst>
                                      </p:cBhvr>
                                      <p:tavLst>
                                        <p:tav tm="0">
                                          <p:val>
                                            <p:strVal val="#ppt_x"/>
                                          </p:val>
                                        </p:tav>
                                        <p:tav tm="100000">
                                          <p:val>
                                            <p:strVal val="#ppt_x"/>
                                          </p:val>
                                        </p:tav>
                                      </p:tavLst>
                                    </p:anim>
                                    <p:anim calcmode="lin" valueType="num">
                                      <p:cBhvr>
                                        <p:cTn id="87" dur="25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4000"/>
                            </p:stCondLst>
                            <p:childTnLst>
                              <p:par>
                                <p:cTn id="89" presetID="2" presetClass="entr" presetSubtype="4"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250" fill="hold"/>
                                        <p:tgtEl>
                                          <p:spTgt spid="32"/>
                                        </p:tgtEl>
                                        <p:attrNameLst>
                                          <p:attrName>ppt_x</p:attrName>
                                        </p:attrNameLst>
                                      </p:cBhvr>
                                      <p:tavLst>
                                        <p:tav tm="0">
                                          <p:val>
                                            <p:strVal val="#ppt_x"/>
                                          </p:val>
                                        </p:tav>
                                        <p:tav tm="100000">
                                          <p:val>
                                            <p:strVal val="#ppt_x"/>
                                          </p:val>
                                        </p:tav>
                                      </p:tavLst>
                                    </p:anim>
                                    <p:anim calcmode="lin" valueType="num">
                                      <p:cBhvr additive="base">
                                        <p:cTn id="92" dur="250" fill="hold"/>
                                        <p:tgtEl>
                                          <p:spTgt spid="32"/>
                                        </p:tgtEl>
                                        <p:attrNameLst>
                                          <p:attrName>ppt_y</p:attrName>
                                        </p:attrNameLst>
                                      </p:cBhvr>
                                      <p:tavLst>
                                        <p:tav tm="0">
                                          <p:val>
                                            <p:strVal val="1+#ppt_h/2"/>
                                          </p:val>
                                        </p:tav>
                                        <p:tav tm="100000">
                                          <p:val>
                                            <p:strVal val="#ppt_y"/>
                                          </p:val>
                                        </p:tav>
                                      </p:tavLst>
                                    </p:anim>
                                  </p:childTnLst>
                                </p:cTn>
                              </p:par>
                            </p:childTnLst>
                          </p:cTn>
                        </p:par>
                        <p:par>
                          <p:cTn id="93" fill="hold">
                            <p:stCondLst>
                              <p:cond delay="4250"/>
                            </p:stCondLst>
                            <p:childTnLst>
                              <p:par>
                                <p:cTn id="94" presetID="2" presetClass="entr" presetSubtype="4"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1+#ppt_h/2"/>
                                          </p:val>
                                        </p:tav>
                                        <p:tav tm="100000">
                                          <p:val>
                                            <p:strVal val="#ppt_y"/>
                                          </p:val>
                                        </p:tav>
                                      </p:tavLst>
                                    </p:anim>
                                  </p:childTnLst>
                                </p:cTn>
                              </p:par>
                            </p:childTnLst>
                          </p:cTn>
                        </p:par>
                        <p:par>
                          <p:cTn id="98" fill="hold">
                            <p:stCondLst>
                              <p:cond delay="4500"/>
                            </p:stCondLst>
                            <p:childTnLst>
                              <p:par>
                                <p:cTn id="99" presetID="2" presetClass="entr" presetSubtype="4"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 calcmode="lin" valueType="num">
                                      <p:cBhvr additive="base">
                                        <p:cTn id="101" dur="250" fill="hold"/>
                                        <p:tgtEl>
                                          <p:spTgt spid="34"/>
                                        </p:tgtEl>
                                        <p:attrNameLst>
                                          <p:attrName>ppt_x</p:attrName>
                                        </p:attrNameLst>
                                      </p:cBhvr>
                                      <p:tavLst>
                                        <p:tav tm="0">
                                          <p:val>
                                            <p:strVal val="#ppt_x"/>
                                          </p:val>
                                        </p:tav>
                                        <p:tav tm="100000">
                                          <p:val>
                                            <p:strVal val="#ppt_x"/>
                                          </p:val>
                                        </p:tav>
                                      </p:tavLst>
                                    </p:anim>
                                    <p:anim calcmode="lin" valueType="num">
                                      <p:cBhvr additive="base">
                                        <p:cTn id="102" dur="25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2" grpId="0" animBg="1"/>
      <p:bldP spid="13" grpId="0" animBg="1"/>
      <p:bldP spid="14" grpId="0" animBg="1"/>
      <p:bldP spid="31" grpId="0"/>
      <p:bldP spid="32" grpId="0" animBg="1"/>
      <p:bldP spid="33"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79654" y="413534"/>
            <a:ext cx="9411629" cy="626186"/>
            <a:chOff x="1423196" y="574075"/>
            <a:chExt cx="9411629" cy="626186"/>
          </a:xfrm>
        </p:grpSpPr>
        <p:sp>
          <p:nvSpPr>
            <p:cNvPr id="11" name="Copyright Notice"/>
            <p:cNvSpPr>
              <a:spLocks/>
            </p:cNvSpPr>
            <p:nvPr/>
          </p:nvSpPr>
          <p:spPr bwMode="auto">
            <a:xfrm>
              <a:off x="4235162" y="574075"/>
              <a:ext cx="4206792" cy="434765"/>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45948"/>
                  </a:solidFill>
                  <a:latin typeface="微软雅黑" panose="020B0503020204020204" pitchFamily="34" charset="-122"/>
                  <a:ea typeface="微软雅黑" panose="020B0503020204020204" pitchFamily="34" charset="-122"/>
                </a:rPr>
                <a:t>Click to add the title text</a:t>
              </a:r>
              <a:endParaRPr lang="en-US" sz="2400" cap="small" dirty="0">
                <a:solidFill>
                  <a:srgbClr val="745948"/>
                </a:solidFill>
                <a:latin typeface="微软雅黑" panose="020B0503020204020204" pitchFamily="34" charset="-122"/>
                <a:ea typeface="微软雅黑" panose="020B0503020204020204" pitchFamily="34" charset="-122"/>
              </a:endParaRPr>
            </a:p>
          </p:txBody>
        </p:sp>
        <p:cxnSp>
          <p:nvCxnSpPr>
            <p:cNvPr id="4" name="直接连接符 3"/>
            <p:cNvCxnSpPr>
              <a:cxnSpLocks/>
            </p:cNvCxnSpPr>
            <p:nvPr/>
          </p:nvCxnSpPr>
          <p:spPr>
            <a:xfrm>
              <a:off x="1423196" y="1200261"/>
              <a:ext cx="9411629" cy="0"/>
            </a:xfrm>
            <a:prstGeom prst="line">
              <a:avLst/>
            </a:prstGeom>
            <a:ln>
              <a:solidFill>
                <a:srgbClr val="745948"/>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777518" y="1843951"/>
            <a:ext cx="6508894" cy="4550581"/>
            <a:chOff x="1038535" y="2076182"/>
            <a:chExt cx="6783392" cy="4054543"/>
          </a:xfrm>
        </p:grpSpPr>
        <p:sp>
          <p:nvSpPr>
            <p:cNvPr id="7" name="矩形 6"/>
            <p:cNvSpPr/>
            <p:nvPr/>
          </p:nvSpPr>
          <p:spPr>
            <a:xfrm>
              <a:off x="1038536" y="4152361"/>
              <a:ext cx="3359080" cy="1978361"/>
            </a:xfrm>
            <a:prstGeom prst="rect">
              <a:avLst/>
            </a:prstGeom>
            <a:blipFill dpi="0" rotWithShape="1">
              <a:blip r:embed="rId3"/>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prstClr val="white"/>
                </a:solidFill>
                <a:latin typeface="Calibri"/>
                <a:ea typeface="宋体"/>
              </a:endParaRPr>
            </a:p>
          </p:txBody>
        </p:sp>
        <p:sp>
          <p:nvSpPr>
            <p:cNvPr id="8" name="矩形 7"/>
            <p:cNvSpPr/>
            <p:nvPr/>
          </p:nvSpPr>
          <p:spPr>
            <a:xfrm>
              <a:off x="4451636" y="4152363"/>
              <a:ext cx="3370291" cy="1978362"/>
            </a:xfrm>
            <a:prstGeom prst="rect">
              <a:avLst/>
            </a:prstGeom>
            <a:solidFill>
              <a:srgbClr val="A6A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t>Add a detailed text description here, suggesting that it be title-related and in line with the overall language style, and that the language description be as concise and vivid as possible. Try to keep the number of words per slide on the page  </a:t>
              </a:r>
              <a:r>
                <a:rPr lang="en-US" altLang="zh-CN" sz="1400" dirty="0"/>
                <a:t>200</a:t>
              </a:r>
              <a:r>
                <a:rPr lang="zh-CN" altLang="en-US" sz="1400" dirty="0"/>
                <a:t>within the word</a:t>
              </a:r>
            </a:p>
          </p:txBody>
        </p:sp>
        <p:sp>
          <p:nvSpPr>
            <p:cNvPr id="9" name="圆角矩形 7"/>
            <p:cNvSpPr/>
            <p:nvPr/>
          </p:nvSpPr>
          <p:spPr>
            <a:xfrm flipV="1">
              <a:off x="1038535" y="2076182"/>
              <a:ext cx="6783392" cy="1978362"/>
            </a:xfrm>
            <a:prstGeom prst="roundRect">
              <a:avLst>
                <a:gd name="adj" fmla="val 0"/>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384" tIns="66693" rIns="133384" bIns="66693" rtlCol="0" anchor="ctr"/>
            <a:lstStyle/>
            <a:p>
              <a:pPr algn="ctr"/>
              <a:endParaRPr lang="zh-CN" altLang="en-US"/>
            </a:p>
          </p:txBody>
        </p:sp>
        <p:sp>
          <p:nvSpPr>
            <p:cNvPr id="10" name="TextBox 8"/>
            <p:cNvSpPr txBox="1"/>
            <p:nvPr/>
          </p:nvSpPr>
          <p:spPr>
            <a:xfrm>
              <a:off x="1343450" y="2320179"/>
              <a:ext cx="6216372" cy="504235"/>
            </a:xfrm>
            <a:prstGeom prst="rect">
              <a:avLst/>
            </a:prstGeom>
            <a:noFill/>
          </p:spPr>
          <p:txBody>
            <a:bodyPr wrap="square" lIns="0" tIns="0" rIns="0" bIns="0" rtlCol="0">
              <a:spAutoFit/>
            </a:bodyPr>
            <a:lstStyle/>
            <a:p>
              <a:pPr algn="just">
                <a:lnSpc>
                  <a:spcPct val="120000"/>
                </a:lnSpc>
              </a:pPr>
              <a:r>
                <a:rPr lang="zh-CN" altLang="en-US" sz="1600" dirty="0">
                  <a:solidFill>
                    <a:schemeClr val="bg1">
                      <a:lumMod val="50000"/>
                    </a:schemeClr>
                  </a:solidFill>
                  <a:latin typeface="微软雅黑" pitchFamily="34" charset="-122"/>
                  <a:ea typeface="微软雅黑" pitchFamily="34" charset="-122"/>
                </a:rPr>
                <a:t>Write content</a:t>
              </a:r>
              <a:r>
                <a:rPr lang="en-US" altLang="zh-CN" sz="1600" dirty="0">
                  <a:solidFill>
                    <a:schemeClr val="bg1">
                      <a:lumMod val="50000"/>
                    </a:schemeClr>
                  </a:solidFill>
                  <a:latin typeface="微软雅黑" pitchFamily="34" charset="-122"/>
                  <a:ea typeface="微软雅黑" pitchFamily="34" charset="-122"/>
                </a:rPr>
                <a:t>......</a:t>
              </a:r>
              <a:r>
                <a:rPr lang="zh-CN" altLang="en-US" sz="1600" dirty="0">
                  <a:solidFill>
                    <a:schemeClr val="bg1">
                      <a:lumMod val="50000"/>
                    </a:schemeClr>
                  </a:solidFill>
                  <a:latin typeface="微软雅黑" pitchFamily="34" charset="-122"/>
                  <a:ea typeface="微软雅黑" pitchFamily="34" charset="-122"/>
                </a:rPr>
                <a:t>Click to enter the specific text of this column, concise description of the sub-item content, this is a concept illustration, please modify according to your specific content.</a:t>
              </a:r>
              <a:endParaRPr lang="en-US" altLang="zh-CN" sz="1600" dirty="0">
                <a:solidFill>
                  <a:schemeClr val="bg1">
                    <a:lumMod val="50000"/>
                  </a:schemeClr>
                </a:solidFill>
                <a:latin typeface="微软雅黑" pitchFamily="34" charset="-122"/>
                <a:ea typeface="微软雅黑" pitchFamily="34" charset="-122"/>
              </a:endParaRPr>
            </a:p>
          </p:txBody>
        </p:sp>
      </p:grpSp>
      <p:sp>
        <p:nvSpPr>
          <p:cNvPr id="12" name="TextBox 9"/>
          <p:cNvSpPr txBox="1"/>
          <p:nvPr/>
        </p:nvSpPr>
        <p:spPr>
          <a:xfrm>
            <a:off x="7511071" y="1876141"/>
            <a:ext cx="4151015" cy="4550581"/>
          </a:xfrm>
          <a:prstGeom prst="rect">
            <a:avLst/>
          </a:prstGeom>
          <a:noFill/>
        </p:spPr>
        <p:txBody>
          <a:bodyPr wrap="square" lIns="0" tIns="0" rIns="91420" bIns="0" numCol="2" spcCol="274258" rtlCol="0">
            <a:noAutofit/>
          </a:bodyPr>
          <a:lstStyle/>
          <a:p>
            <a:pPr algn="just"/>
            <a:r>
              <a:rPr lang="zh-CN" altLang="en-US" sz="1400" dirty="0">
                <a:solidFill>
                  <a:schemeClr val="bg1">
                    <a:lumMod val="50000"/>
                  </a:schemeClr>
                </a:solidFill>
                <a:latin typeface="+mn-ea"/>
                <a:cs typeface="Calibri"/>
              </a:rPr>
              <a:t>Relevant and in line with the overall language style, the language description as simple and vivid as possible.</a:t>
            </a:r>
            <a:endParaRPr lang="en-US" altLang="zh-CN" sz="1400" dirty="0">
              <a:solidFill>
                <a:schemeClr val="bg1">
                  <a:lumMod val="50000"/>
                </a:schemeClr>
              </a:solidFill>
              <a:latin typeface="+mn-ea"/>
              <a:cs typeface="Calibri"/>
            </a:endParaRPr>
          </a:p>
          <a:p>
            <a:pPr algn="just"/>
            <a:endParaRPr lang="en-US" altLang="zh-CN" sz="1400" dirty="0">
              <a:solidFill>
                <a:schemeClr val="bg1">
                  <a:lumMod val="50000"/>
                </a:schemeClr>
              </a:solidFill>
              <a:latin typeface="+mn-ea"/>
              <a:cs typeface="Calibri"/>
            </a:endParaRPr>
          </a:p>
          <a:p>
            <a:pPr algn="just"/>
            <a:endParaRPr lang="en-US" altLang="zh-CN" sz="1400" dirty="0">
              <a:solidFill>
                <a:schemeClr val="bg1">
                  <a:lumMod val="50000"/>
                </a:schemeClr>
              </a:solidFill>
              <a:latin typeface="+mn-ea"/>
              <a:cs typeface="Calibri"/>
            </a:endParaRPr>
          </a:p>
          <a:p>
            <a:pPr algn="just"/>
            <a:endParaRPr lang="en-US" altLang="zh-CN" sz="1400" dirty="0">
              <a:solidFill>
                <a:schemeClr val="bg1">
                  <a:lumMod val="50000"/>
                </a:schemeClr>
              </a:solidFill>
              <a:latin typeface="+mn-ea"/>
              <a:cs typeface="Calibri"/>
            </a:endParaRPr>
          </a:p>
          <a:p>
            <a:pPr algn="just"/>
            <a:r>
              <a:rPr lang="zh-CN" altLang="en-US" sz="1400" dirty="0">
                <a:solidFill>
                  <a:schemeClr val="bg1">
                    <a:lumMod val="50000"/>
                  </a:schemeClr>
                </a:solidFill>
                <a:latin typeface="+mn-ea"/>
                <a:cs typeface="Calibri"/>
              </a:rPr>
              <a:t>Add a detailed text description here, suggesting that it be title-related and in line with the overall language style, and that the language description be as concise and vivid as possible.</a:t>
            </a:r>
            <a:endParaRPr lang="en-US" altLang="zh-CN" sz="1400" dirty="0">
              <a:solidFill>
                <a:schemeClr val="bg1">
                  <a:lumMod val="50000"/>
                </a:schemeClr>
              </a:solidFill>
              <a:latin typeface="+mn-ea"/>
              <a:cs typeface="Calibri"/>
            </a:endParaRPr>
          </a:p>
        </p:txBody>
      </p:sp>
    </p:spTree>
    <p:extLst>
      <p:ext uri="{BB962C8B-B14F-4D97-AF65-F5344CB8AC3E}">
        <p14:creationId xmlns:p14="http://schemas.microsoft.com/office/powerpoint/2010/main" val="240106938"/>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79654" y="413534"/>
            <a:ext cx="9411629" cy="626186"/>
            <a:chOff x="1423196" y="574075"/>
            <a:chExt cx="9411629" cy="626186"/>
          </a:xfrm>
        </p:grpSpPr>
        <p:sp>
          <p:nvSpPr>
            <p:cNvPr id="11" name="Copyright Notice"/>
            <p:cNvSpPr>
              <a:spLocks/>
            </p:cNvSpPr>
            <p:nvPr/>
          </p:nvSpPr>
          <p:spPr bwMode="auto">
            <a:xfrm>
              <a:off x="4235162" y="574075"/>
              <a:ext cx="4194388" cy="434765"/>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45948"/>
                  </a:solidFill>
                  <a:latin typeface="微软雅黑" panose="020B0503020204020204" pitchFamily="34" charset="-122"/>
                  <a:ea typeface="微软雅黑" panose="020B0503020204020204" pitchFamily="34" charset="-122"/>
                </a:rPr>
                <a:t>Click to add the title text</a:t>
              </a:r>
              <a:endParaRPr lang="en-US" sz="2400" cap="small" dirty="0">
                <a:solidFill>
                  <a:srgbClr val="745948"/>
                </a:solidFill>
                <a:latin typeface="微软雅黑" panose="020B0503020204020204" pitchFamily="34" charset="-122"/>
                <a:ea typeface="微软雅黑" panose="020B0503020204020204" pitchFamily="34" charset="-122"/>
              </a:endParaRPr>
            </a:p>
          </p:txBody>
        </p:sp>
        <p:cxnSp>
          <p:nvCxnSpPr>
            <p:cNvPr id="4" name="直接连接符 3"/>
            <p:cNvCxnSpPr>
              <a:cxnSpLocks/>
            </p:cNvCxnSpPr>
            <p:nvPr/>
          </p:nvCxnSpPr>
          <p:spPr>
            <a:xfrm>
              <a:off x="1423196" y="1200261"/>
              <a:ext cx="9411629" cy="0"/>
            </a:xfrm>
            <a:prstGeom prst="line">
              <a:avLst/>
            </a:prstGeom>
            <a:ln>
              <a:solidFill>
                <a:srgbClr val="745948"/>
              </a:solidFill>
            </a:ln>
          </p:spPr>
          <p:style>
            <a:lnRef idx="1">
              <a:schemeClr val="accent1"/>
            </a:lnRef>
            <a:fillRef idx="0">
              <a:schemeClr val="accent1"/>
            </a:fillRef>
            <a:effectRef idx="0">
              <a:schemeClr val="accent1"/>
            </a:effectRef>
            <a:fontRef idx="minor">
              <a:schemeClr val="tx1"/>
            </a:fontRef>
          </p:style>
        </p:cxnSp>
      </p:grpSp>
      <p:sp>
        <p:nvSpPr>
          <p:cNvPr id="6" name="PA_十字箭头 6"/>
          <p:cNvSpPr/>
          <p:nvPr>
            <p:custDataLst>
              <p:tags r:id="rId1"/>
            </p:custDataLst>
          </p:nvPr>
        </p:nvSpPr>
        <p:spPr>
          <a:xfrm>
            <a:off x="6760228" y="1646748"/>
            <a:ext cx="4714240" cy="4714238"/>
          </a:xfrm>
          <a:prstGeom prst="quadArrow">
            <a:avLst>
              <a:gd name="adj1" fmla="val 2000"/>
              <a:gd name="adj2" fmla="val 4000"/>
              <a:gd name="adj3" fmla="val 5000"/>
            </a:avLst>
          </a:prstGeom>
          <a:solidFill>
            <a:schemeClr val="bg1">
              <a:lumMod val="6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PA品 7"/>
          <p:cNvSpPr/>
          <p:nvPr>
            <p:custDataLst>
              <p:tags r:id="rId2"/>
            </p:custDataLst>
          </p:nvPr>
        </p:nvSpPr>
        <p:spPr>
          <a:xfrm>
            <a:off x="6901113" y="1787632"/>
            <a:ext cx="1885694" cy="1885694"/>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74594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000" kern="1200"/>
          </a:p>
        </p:txBody>
      </p:sp>
      <p:sp>
        <p:nvSpPr>
          <p:cNvPr id="8" name="PA_宝品 8"/>
          <p:cNvSpPr/>
          <p:nvPr>
            <p:custDataLst>
              <p:tags r:id="rId3"/>
            </p:custDataLst>
          </p:nvPr>
        </p:nvSpPr>
        <p:spPr>
          <a:xfrm>
            <a:off x="9447887" y="1787632"/>
            <a:ext cx="1885694" cy="1885694"/>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D983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000" kern="1200"/>
          </a:p>
        </p:txBody>
      </p:sp>
      <p:sp>
        <p:nvSpPr>
          <p:cNvPr id="9" name="品 9"/>
          <p:cNvSpPr/>
          <p:nvPr>
            <p:custDataLst>
              <p:tags r:id="rId4"/>
            </p:custDataLst>
          </p:nvPr>
        </p:nvSpPr>
        <p:spPr>
          <a:xfrm>
            <a:off x="6901113" y="4334405"/>
            <a:ext cx="1885694" cy="1885694"/>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D983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000" kern="1200"/>
          </a:p>
        </p:txBody>
      </p:sp>
      <p:sp>
        <p:nvSpPr>
          <p:cNvPr id="10" name="品 10"/>
          <p:cNvSpPr/>
          <p:nvPr>
            <p:custDataLst>
              <p:tags r:id="rId5"/>
            </p:custDataLst>
          </p:nvPr>
        </p:nvSpPr>
        <p:spPr>
          <a:xfrm>
            <a:off x="9447887" y="4334405"/>
            <a:ext cx="1885694" cy="1885694"/>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A6A88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000" kern="1200"/>
          </a:p>
        </p:txBody>
      </p:sp>
      <p:sp>
        <p:nvSpPr>
          <p:cNvPr id="12" name="PA_KSO_Shape_7"/>
          <p:cNvSpPr/>
          <p:nvPr>
            <p:custDataLst>
              <p:tags r:id="rId6"/>
            </p:custDataLst>
          </p:nvPr>
        </p:nvSpPr>
        <p:spPr>
          <a:xfrm>
            <a:off x="7529633" y="4649782"/>
            <a:ext cx="628654" cy="1044854"/>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p>
        </p:txBody>
      </p:sp>
      <p:sp>
        <p:nvSpPr>
          <p:cNvPr id="13" name="PA_KSO_Shape_8"/>
          <p:cNvSpPr>
            <a:spLocks/>
          </p:cNvSpPr>
          <p:nvPr>
            <p:custDataLst>
              <p:tags r:id="rId7"/>
            </p:custDataLst>
          </p:nvPr>
        </p:nvSpPr>
        <p:spPr bwMode="auto">
          <a:xfrm>
            <a:off x="7341152" y="2078022"/>
            <a:ext cx="1044856" cy="1015252"/>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8"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lstStyle/>
          <a:p>
            <a:endParaRPr lang="zh-CN" altLang="en-US" sz="1400"/>
          </a:p>
        </p:txBody>
      </p:sp>
      <p:sp>
        <p:nvSpPr>
          <p:cNvPr id="14" name="PA_KSO_Shape_9"/>
          <p:cNvSpPr>
            <a:spLocks/>
          </p:cNvSpPr>
          <p:nvPr>
            <p:custDataLst>
              <p:tags r:id="rId8"/>
            </p:custDataLst>
          </p:nvPr>
        </p:nvSpPr>
        <p:spPr bwMode="auto">
          <a:xfrm>
            <a:off x="9979756" y="4649781"/>
            <a:ext cx="821956" cy="1044858"/>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a:lstStyle/>
          <a:p>
            <a:endParaRPr lang="zh-CN" altLang="en-US" sz="1400"/>
          </a:p>
        </p:txBody>
      </p:sp>
      <p:sp>
        <p:nvSpPr>
          <p:cNvPr id="15" name="PA_KSO_Shape_10"/>
          <p:cNvSpPr>
            <a:spLocks/>
          </p:cNvSpPr>
          <p:nvPr>
            <p:custDataLst>
              <p:tags r:id="rId9"/>
            </p:custDataLst>
          </p:nvPr>
        </p:nvSpPr>
        <p:spPr bwMode="auto">
          <a:xfrm>
            <a:off x="9831386" y="2063219"/>
            <a:ext cx="1043116" cy="1044856"/>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lstStyle/>
          <a:p>
            <a:endParaRPr lang="zh-CN" altLang="en-US" sz="1400"/>
          </a:p>
        </p:txBody>
      </p:sp>
      <p:sp>
        <p:nvSpPr>
          <p:cNvPr id="16" name="出品 19"/>
          <p:cNvSpPr txBox="1"/>
          <p:nvPr>
            <p:custDataLst>
              <p:tags r:id="rId10"/>
            </p:custDataLst>
          </p:nvPr>
        </p:nvSpPr>
        <p:spPr>
          <a:xfrm>
            <a:off x="7350633" y="3301776"/>
            <a:ext cx="1171754" cy="307777"/>
          </a:xfrm>
          <a:prstGeom prst="rect">
            <a:avLst/>
          </a:prstGeom>
          <a:noFill/>
        </p:spPr>
        <p:txBody>
          <a:bodyPr wrap="squar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KEYWORD</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7" name="出品 20"/>
          <p:cNvSpPr txBox="1"/>
          <p:nvPr>
            <p:custDataLst>
              <p:tags r:id="rId11"/>
            </p:custDataLst>
          </p:nvPr>
        </p:nvSpPr>
        <p:spPr>
          <a:xfrm>
            <a:off x="9804856" y="3301776"/>
            <a:ext cx="1171754" cy="307777"/>
          </a:xfrm>
          <a:prstGeom prst="rect">
            <a:avLst/>
          </a:prstGeom>
          <a:noFill/>
        </p:spPr>
        <p:txBody>
          <a:bodyPr wrap="squar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KEYWORD</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8" name="P品 21"/>
          <p:cNvSpPr txBox="1"/>
          <p:nvPr>
            <p:custDataLst>
              <p:tags r:id="rId12"/>
            </p:custDataLst>
          </p:nvPr>
        </p:nvSpPr>
        <p:spPr>
          <a:xfrm>
            <a:off x="9840997" y="5868621"/>
            <a:ext cx="1171754" cy="307777"/>
          </a:xfrm>
          <a:prstGeom prst="rect">
            <a:avLst/>
          </a:prstGeom>
          <a:noFill/>
        </p:spPr>
        <p:txBody>
          <a:bodyPr wrap="squar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KEYWORD</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9" name="22"/>
          <p:cNvSpPr txBox="1"/>
          <p:nvPr>
            <p:custDataLst>
              <p:tags r:id="rId13"/>
            </p:custDataLst>
          </p:nvPr>
        </p:nvSpPr>
        <p:spPr>
          <a:xfrm>
            <a:off x="7277703" y="5868621"/>
            <a:ext cx="1171754" cy="307777"/>
          </a:xfrm>
          <a:prstGeom prst="rect">
            <a:avLst/>
          </a:prstGeom>
          <a:noFill/>
        </p:spPr>
        <p:txBody>
          <a:bodyPr wrap="squar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KEYWORD</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0" name="椭圆 19"/>
          <p:cNvSpPr/>
          <p:nvPr/>
        </p:nvSpPr>
        <p:spPr>
          <a:xfrm>
            <a:off x="919082" y="1970122"/>
            <a:ext cx="576622" cy="576785"/>
          </a:xfrm>
          <a:prstGeom prst="ellipse">
            <a:avLst/>
          </a:prstGeom>
          <a:solidFill>
            <a:srgbClr val="74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itchFamily="34" charset="-122"/>
              </a:rPr>
              <a:t>1</a:t>
            </a:r>
            <a:endParaRPr lang="zh-CN" altLang="en-US" dirty="0">
              <a:latin typeface="Impact MT Std" pitchFamily="34" charset="0"/>
              <a:ea typeface="微软雅黑" pitchFamily="34" charset="-122"/>
            </a:endParaRPr>
          </a:p>
        </p:txBody>
      </p:sp>
      <p:cxnSp>
        <p:nvCxnSpPr>
          <p:cNvPr id="21" name="直接连接符 20"/>
          <p:cNvCxnSpPr/>
          <p:nvPr/>
        </p:nvCxnSpPr>
        <p:spPr>
          <a:xfrm>
            <a:off x="1483520" y="2236854"/>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2" name="标题 11"/>
          <p:cNvSpPr txBox="1">
            <a:spLocks/>
          </p:cNvSpPr>
          <p:nvPr/>
        </p:nvSpPr>
        <p:spPr>
          <a:xfrm>
            <a:off x="2513061" y="2018266"/>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Enter detailed text introductions and introductions here</a:t>
            </a: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椭圆 22"/>
          <p:cNvSpPr/>
          <p:nvPr/>
        </p:nvSpPr>
        <p:spPr>
          <a:xfrm>
            <a:off x="919083" y="2690202"/>
            <a:ext cx="576622" cy="576785"/>
          </a:xfrm>
          <a:prstGeom prst="ellipse">
            <a:avLst/>
          </a:prstGeom>
          <a:solidFill>
            <a:srgbClr val="A6A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itchFamily="34" charset="-122"/>
              </a:rPr>
              <a:t>2</a:t>
            </a:r>
            <a:endParaRPr lang="zh-CN" altLang="en-US" dirty="0">
              <a:latin typeface="Impact MT Std" pitchFamily="34" charset="0"/>
              <a:ea typeface="微软雅黑" pitchFamily="34" charset="-122"/>
            </a:endParaRPr>
          </a:p>
        </p:txBody>
      </p:sp>
      <p:cxnSp>
        <p:nvCxnSpPr>
          <p:cNvPr id="24" name="直接连接符 23"/>
          <p:cNvCxnSpPr/>
          <p:nvPr/>
        </p:nvCxnSpPr>
        <p:spPr>
          <a:xfrm>
            <a:off x="1483521" y="2956934"/>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5" name="标题 11"/>
          <p:cNvSpPr txBox="1">
            <a:spLocks/>
          </p:cNvSpPr>
          <p:nvPr/>
        </p:nvSpPr>
        <p:spPr>
          <a:xfrm>
            <a:off x="2513062" y="2736346"/>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Enter detailed text introductions and introductions here</a:t>
            </a: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椭圆 25"/>
          <p:cNvSpPr/>
          <p:nvPr/>
        </p:nvSpPr>
        <p:spPr>
          <a:xfrm>
            <a:off x="919083" y="3427082"/>
            <a:ext cx="576622" cy="576785"/>
          </a:xfrm>
          <a:prstGeom prst="ellipse">
            <a:avLst/>
          </a:prstGeom>
          <a:solidFill>
            <a:srgbClr val="D98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itchFamily="34" charset="-122"/>
              </a:rPr>
              <a:t>3</a:t>
            </a:r>
            <a:endParaRPr lang="zh-CN" altLang="en-US" dirty="0">
              <a:latin typeface="Impact MT Std" pitchFamily="34" charset="0"/>
              <a:ea typeface="微软雅黑" pitchFamily="34" charset="-122"/>
            </a:endParaRPr>
          </a:p>
        </p:txBody>
      </p:sp>
      <p:cxnSp>
        <p:nvCxnSpPr>
          <p:cNvPr id="27" name="直接连接符 26"/>
          <p:cNvCxnSpPr/>
          <p:nvPr/>
        </p:nvCxnSpPr>
        <p:spPr>
          <a:xfrm>
            <a:off x="1483521" y="3693814"/>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8" name="标题 11"/>
          <p:cNvSpPr txBox="1">
            <a:spLocks/>
          </p:cNvSpPr>
          <p:nvPr/>
        </p:nvSpPr>
        <p:spPr>
          <a:xfrm>
            <a:off x="2513062" y="3473226"/>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Enter detailed text introductions and introductions here</a:t>
            </a:r>
          </a:p>
        </p:txBody>
      </p:sp>
      <p:sp>
        <p:nvSpPr>
          <p:cNvPr id="29" name="椭圆 28"/>
          <p:cNvSpPr/>
          <p:nvPr/>
        </p:nvSpPr>
        <p:spPr>
          <a:xfrm>
            <a:off x="919084" y="4147162"/>
            <a:ext cx="576622" cy="576785"/>
          </a:xfrm>
          <a:prstGeom prst="ellipse">
            <a:avLst/>
          </a:prstGeom>
          <a:solidFill>
            <a:srgbClr val="74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itchFamily="34" charset="-122"/>
              </a:rPr>
              <a:t>4</a:t>
            </a:r>
            <a:endParaRPr lang="zh-CN" altLang="en-US" dirty="0">
              <a:latin typeface="Impact MT Std" pitchFamily="34" charset="0"/>
              <a:ea typeface="微软雅黑" pitchFamily="34" charset="-122"/>
            </a:endParaRPr>
          </a:p>
        </p:txBody>
      </p:sp>
      <p:cxnSp>
        <p:nvCxnSpPr>
          <p:cNvPr id="30" name="直接连接符 29"/>
          <p:cNvCxnSpPr/>
          <p:nvPr/>
        </p:nvCxnSpPr>
        <p:spPr>
          <a:xfrm>
            <a:off x="1483522" y="4413894"/>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1" name="标题 11"/>
          <p:cNvSpPr txBox="1">
            <a:spLocks/>
          </p:cNvSpPr>
          <p:nvPr/>
        </p:nvSpPr>
        <p:spPr>
          <a:xfrm>
            <a:off x="2513063" y="4193306"/>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Enter detailed text introductions and introductions here</a:t>
            </a:r>
          </a:p>
        </p:txBody>
      </p:sp>
      <p:sp>
        <p:nvSpPr>
          <p:cNvPr id="32" name="椭圆 31"/>
          <p:cNvSpPr/>
          <p:nvPr/>
        </p:nvSpPr>
        <p:spPr>
          <a:xfrm>
            <a:off x="919083" y="4867242"/>
            <a:ext cx="576622" cy="576785"/>
          </a:xfrm>
          <a:prstGeom prst="ellipse">
            <a:avLst/>
          </a:prstGeom>
          <a:solidFill>
            <a:srgbClr val="A6A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itchFamily="34" charset="-122"/>
              </a:rPr>
              <a:t>5</a:t>
            </a:r>
            <a:endParaRPr lang="zh-CN" altLang="en-US" dirty="0">
              <a:latin typeface="Impact MT Std" pitchFamily="34" charset="0"/>
              <a:ea typeface="微软雅黑" pitchFamily="34" charset="-122"/>
            </a:endParaRPr>
          </a:p>
        </p:txBody>
      </p:sp>
      <p:cxnSp>
        <p:nvCxnSpPr>
          <p:cNvPr id="33" name="直接连接符 32"/>
          <p:cNvCxnSpPr/>
          <p:nvPr/>
        </p:nvCxnSpPr>
        <p:spPr>
          <a:xfrm>
            <a:off x="1483521" y="5133974"/>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4" name="标题 11"/>
          <p:cNvSpPr txBox="1">
            <a:spLocks/>
          </p:cNvSpPr>
          <p:nvPr/>
        </p:nvSpPr>
        <p:spPr>
          <a:xfrm>
            <a:off x="2513062" y="4913386"/>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Enter detailed text introductions and introductions here</a:t>
            </a: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椭圆 34"/>
          <p:cNvSpPr/>
          <p:nvPr/>
        </p:nvSpPr>
        <p:spPr>
          <a:xfrm>
            <a:off x="919084" y="5587322"/>
            <a:ext cx="576622" cy="576785"/>
          </a:xfrm>
          <a:prstGeom prst="ellipse">
            <a:avLst/>
          </a:prstGeom>
          <a:solidFill>
            <a:srgbClr val="D98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itchFamily="34" charset="-122"/>
              </a:rPr>
              <a:t>6</a:t>
            </a:r>
            <a:endParaRPr lang="zh-CN" altLang="en-US" dirty="0">
              <a:latin typeface="Impact MT Std" pitchFamily="34" charset="0"/>
              <a:ea typeface="微软雅黑" pitchFamily="34" charset="-122"/>
            </a:endParaRPr>
          </a:p>
        </p:txBody>
      </p:sp>
      <p:cxnSp>
        <p:nvCxnSpPr>
          <p:cNvPr id="36" name="直接连接符 35"/>
          <p:cNvCxnSpPr/>
          <p:nvPr/>
        </p:nvCxnSpPr>
        <p:spPr>
          <a:xfrm>
            <a:off x="1483522" y="5854054"/>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7" name="标题 11"/>
          <p:cNvSpPr txBox="1">
            <a:spLocks/>
          </p:cNvSpPr>
          <p:nvPr/>
        </p:nvSpPr>
        <p:spPr>
          <a:xfrm>
            <a:off x="2513063" y="5633466"/>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Enter detailed text introductions and introductions here</a:t>
            </a: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32031159"/>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2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4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6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8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12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14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16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18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200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220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240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260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par>
                          <p:cTn id="51" fill="hold">
                            <p:stCondLst>
                              <p:cond delay="3100"/>
                            </p:stCondLst>
                            <p:childTnLst>
                              <p:par>
                                <p:cTn id="52" presetID="10"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par>
                          <p:cTn id="55" fill="hold">
                            <p:stCondLst>
                              <p:cond delay="3600"/>
                            </p:stCondLst>
                            <p:childTnLst>
                              <p:par>
                                <p:cTn id="56" presetID="22" presetClass="entr" presetSubtype="8"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childTnLst>
                          </p:cTn>
                        </p:par>
                        <p:par>
                          <p:cTn id="59" fill="hold">
                            <p:stCondLst>
                              <p:cond delay="41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4600"/>
                            </p:stCondLst>
                            <p:childTnLst>
                              <p:par>
                                <p:cTn id="66" presetID="10" presetClass="entr" presetSubtype="0"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par>
                          <p:cTn id="69" fill="hold">
                            <p:stCondLst>
                              <p:cond delay="5100"/>
                            </p:stCondLst>
                            <p:childTnLst>
                              <p:par>
                                <p:cTn id="70" presetID="22" presetClass="entr" presetSubtype="8"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left)">
                                      <p:cBhvr>
                                        <p:cTn id="72" dur="500"/>
                                        <p:tgtEl>
                                          <p:spTgt spid="24"/>
                                        </p:tgtEl>
                                      </p:cBhvr>
                                    </p:animEffect>
                                  </p:childTnLst>
                                </p:cTn>
                              </p:par>
                            </p:childTnLst>
                          </p:cTn>
                        </p:par>
                        <p:par>
                          <p:cTn id="73" fill="hold">
                            <p:stCondLst>
                              <p:cond delay="5600"/>
                            </p:stCondLst>
                            <p:childTnLst>
                              <p:par>
                                <p:cTn id="74" presetID="53" presetClass="entr" presetSubtype="16"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childTnLst>
                          </p:cTn>
                        </p:par>
                        <p:par>
                          <p:cTn id="79" fill="hold">
                            <p:stCondLst>
                              <p:cond delay="6100"/>
                            </p:stCondLst>
                            <p:childTnLst>
                              <p:par>
                                <p:cTn id="80" presetID="10" presetClass="entr" presetSubtype="0"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par>
                          <p:cTn id="83" fill="hold">
                            <p:stCondLst>
                              <p:cond delay="6600"/>
                            </p:stCondLst>
                            <p:childTnLst>
                              <p:par>
                                <p:cTn id="84" presetID="22" presetClass="entr" presetSubtype="8"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left)">
                                      <p:cBhvr>
                                        <p:cTn id="86" dur="500"/>
                                        <p:tgtEl>
                                          <p:spTgt spid="27"/>
                                        </p:tgtEl>
                                      </p:cBhvr>
                                    </p:animEffect>
                                  </p:childTnLst>
                                </p:cTn>
                              </p:par>
                            </p:childTnLst>
                          </p:cTn>
                        </p:par>
                        <p:par>
                          <p:cTn id="87" fill="hold">
                            <p:stCondLst>
                              <p:cond delay="7100"/>
                            </p:stCondLst>
                            <p:childTnLst>
                              <p:par>
                                <p:cTn id="88" presetID="53" presetClass="entr" presetSubtype="16"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500" fill="hold"/>
                                        <p:tgtEl>
                                          <p:spTgt spid="28"/>
                                        </p:tgtEl>
                                        <p:attrNameLst>
                                          <p:attrName>ppt_w</p:attrName>
                                        </p:attrNameLst>
                                      </p:cBhvr>
                                      <p:tavLst>
                                        <p:tav tm="0">
                                          <p:val>
                                            <p:fltVal val="0"/>
                                          </p:val>
                                        </p:tav>
                                        <p:tav tm="100000">
                                          <p:val>
                                            <p:strVal val="#ppt_w"/>
                                          </p:val>
                                        </p:tav>
                                      </p:tavLst>
                                    </p:anim>
                                    <p:anim calcmode="lin" valueType="num">
                                      <p:cBhvr>
                                        <p:cTn id="91" dur="500" fill="hold"/>
                                        <p:tgtEl>
                                          <p:spTgt spid="28"/>
                                        </p:tgtEl>
                                        <p:attrNameLst>
                                          <p:attrName>ppt_h</p:attrName>
                                        </p:attrNameLst>
                                      </p:cBhvr>
                                      <p:tavLst>
                                        <p:tav tm="0">
                                          <p:val>
                                            <p:fltVal val="0"/>
                                          </p:val>
                                        </p:tav>
                                        <p:tav tm="100000">
                                          <p:val>
                                            <p:strVal val="#ppt_h"/>
                                          </p:val>
                                        </p:tav>
                                      </p:tavLst>
                                    </p:anim>
                                    <p:animEffect transition="in" filter="fade">
                                      <p:cBhvr>
                                        <p:cTn id="92" dur="500"/>
                                        <p:tgtEl>
                                          <p:spTgt spid="28"/>
                                        </p:tgtEl>
                                      </p:cBhvr>
                                    </p:animEffect>
                                  </p:childTnLst>
                                </p:cTn>
                              </p:par>
                            </p:childTnLst>
                          </p:cTn>
                        </p:par>
                        <p:par>
                          <p:cTn id="93" fill="hold">
                            <p:stCondLst>
                              <p:cond delay="7600"/>
                            </p:stCondLst>
                            <p:childTnLst>
                              <p:par>
                                <p:cTn id="94" presetID="10" presetClass="entr" presetSubtype="0" fill="hold" grpId="0" nodeType="after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500"/>
                                        <p:tgtEl>
                                          <p:spTgt spid="29"/>
                                        </p:tgtEl>
                                      </p:cBhvr>
                                    </p:animEffect>
                                  </p:childTnLst>
                                </p:cTn>
                              </p:par>
                            </p:childTnLst>
                          </p:cTn>
                        </p:par>
                        <p:par>
                          <p:cTn id="97" fill="hold">
                            <p:stCondLst>
                              <p:cond delay="8100"/>
                            </p:stCondLst>
                            <p:childTnLst>
                              <p:par>
                                <p:cTn id="98" presetID="22" presetClass="entr" presetSubtype="8" fill="hold"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wipe(left)">
                                      <p:cBhvr>
                                        <p:cTn id="100" dur="500"/>
                                        <p:tgtEl>
                                          <p:spTgt spid="30"/>
                                        </p:tgtEl>
                                      </p:cBhvr>
                                    </p:animEffect>
                                  </p:childTnLst>
                                </p:cTn>
                              </p:par>
                            </p:childTnLst>
                          </p:cTn>
                        </p:par>
                        <p:par>
                          <p:cTn id="101" fill="hold">
                            <p:stCondLst>
                              <p:cond delay="8600"/>
                            </p:stCondLst>
                            <p:childTnLst>
                              <p:par>
                                <p:cTn id="102" presetID="53" presetClass="entr" presetSubtype="16" fill="hold" grpId="0" nodeType="afterEffect">
                                  <p:stCondLst>
                                    <p:cond delay="0"/>
                                  </p:stCondLst>
                                  <p:childTnLst>
                                    <p:set>
                                      <p:cBhvr>
                                        <p:cTn id="103" dur="1" fill="hold">
                                          <p:stCondLst>
                                            <p:cond delay="0"/>
                                          </p:stCondLst>
                                        </p:cTn>
                                        <p:tgtEl>
                                          <p:spTgt spid="31"/>
                                        </p:tgtEl>
                                        <p:attrNameLst>
                                          <p:attrName>style.visibility</p:attrName>
                                        </p:attrNameLst>
                                      </p:cBhvr>
                                      <p:to>
                                        <p:strVal val="visible"/>
                                      </p:to>
                                    </p:set>
                                    <p:anim calcmode="lin" valueType="num">
                                      <p:cBhvr>
                                        <p:cTn id="104" dur="500" fill="hold"/>
                                        <p:tgtEl>
                                          <p:spTgt spid="31"/>
                                        </p:tgtEl>
                                        <p:attrNameLst>
                                          <p:attrName>ppt_w</p:attrName>
                                        </p:attrNameLst>
                                      </p:cBhvr>
                                      <p:tavLst>
                                        <p:tav tm="0">
                                          <p:val>
                                            <p:fltVal val="0"/>
                                          </p:val>
                                        </p:tav>
                                        <p:tav tm="100000">
                                          <p:val>
                                            <p:strVal val="#ppt_w"/>
                                          </p:val>
                                        </p:tav>
                                      </p:tavLst>
                                    </p:anim>
                                    <p:anim calcmode="lin" valueType="num">
                                      <p:cBhvr>
                                        <p:cTn id="105" dur="500" fill="hold"/>
                                        <p:tgtEl>
                                          <p:spTgt spid="31"/>
                                        </p:tgtEl>
                                        <p:attrNameLst>
                                          <p:attrName>ppt_h</p:attrName>
                                        </p:attrNameLst>
                                      </p:cBhvr>
                                      <p:tavLst>
                                        <p:tav tm="0">
                                          <p:val>
                                            <p:fltVal val="0"/>
                                          </p:val>
                                        </p:tav>
                                        <p:tav tm="100000">
                                          <p:val>
                                            <p:strVal val="#ppt_h"/>
                                          </p:val>
                                        </p:tav>
                                      </p:tavLst>
                                    </p:anim>
                                    <p:animEffect transition="in" filter="fade">
                                      <p:cBhvr>
                                        <p:cTn id="106" dur="500"/>
                                        <p:tgtEl>
                                          <p:spTgt spid="31"/>
                                        </p:tgtEl>
                                      </p:cBhvr>
                                    </p:animEffect>
                                  </p:childTnLst>
                                </p:cTn>
                              </p:par>
                            </p:childTnLst>
                          </p:cTn>
                        </p:par>
                        <p:par>
                          <p:cTn id="107" fill="hold">
                            <p:stCondLst>
                              <p:cond delay="9100"/>
                            </p:stCondLst>
                            <p:childTnLst>
                              <p:par>
                                <p:cTn id="108" presetID="10" presetClass="entr" presetSubtype="0" fill="hold" grpId="0"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500"/>
                                        <p:tgtEl>
                                          <p:spTgt spid="32"/>
                                        </p:tgtEl>
                                      </p:cBhvr>
                                    </p:animEffect>
                                  </p:childTnLst>
                                </p:cTn>
                              </p:par>
                            </p:childTnLst>
                          </p:cTn>
                        </p:par>
                        <p:par>
                          <p:cTn id="111" fill="hold">
                            <p:stCondLst>
                              <p:cond delay="9600"/>
                            </p:stCondLst>
                            <p:childTnLst>
                              <p:par>
                                <p:cTn id="112" presetID="22" presetClass="entr" presetSubtype="8" fill="hold" nodeType="afterEffect">
                                  <p:stCondLst>
                                    <p:cond delay="0"/>
                                  </p:stCondLst>
                                  <p:childTnLst>
                                    <p:set>
                                      <p:cBhvr>
                                        <p:cTn id="113" dur="1" fill="hold">
                                          <p:stCondLst>
                                            <p:cond delay="0"/>
                                          </p:stCondLst>
                                        </p:cTn>
                                        <p:tgtEl>
                                          <p:spTgt spid="33"/>
                                        </p:tgtEl>
                                        <p:attrNameLst>
                                          <p:attrName>style.visibility</p:attrName>
                                        </p:attrNameLst>
                                      </p:cBhvr>
                                      <p:to>
                                        <p:strVal val="visible"/>
                                      </p:to>
                                    </p:set>
                                    <p:animEffect transition="in" filter="wipe(left)">
                                      <p:cBhvr>
                                        <p:cTn id="114" dur="500"/>
                                        <p:tgtEl>
                                          <p:spTgt spid="33"/>
                                        </p:tgtEl>
                                      </p:cBhvr>
                                    </p:animEffect>
                                  </p:childTnLst>
                                </p:cTn>
                              </p:par>
                            </p:childTnLst>
                          </p:cTn>
                        </p:par>
                        <p:par>
                          <p:cTn id="115" fill="hold">
                            <p:stCondLst>
                              <p:cond delay="10100"/>
                            </p:stCondLst>
                            <p:childTnLst>
                              <p:par>
                                <p:cTn id="116" presetID="53" presetClass="entr" presetSubtype="16"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500" fill="hold"/>
                                        <p:tgtEl>
                                          <p:spTgt spid="34"/>
                                        </p:tgtEl>
                                        <p:attrNameLst>
                                          <p:attrName>ppt_w</p:attrName>
                                        </p:attrNameLst>
                                      </p:cBhvr>
                                      <p:tavLst>
                                        <p:tav tm="0">
                                          <p:val>
                                            <p:fltVal val="0"/>
                                          </p:val>
                                        </p:tav>
                                        <p:tav tm="100000">
                                          <p:val>
                                            <p:strVal val="#ppt_w"/>
                                          </p:val>
                                        </p:tav>
                                      </p:tavLst>
                                    </p:anim>
                                    <p:anim calcmode="lin" valueType="num">
                                      <p:cBhvr>
                                        <p:cTn id="119" dur="500" fill="hold"/>
                                        <p:tgtEl>
                                          <p:spTgt spid="34"/>
                                        </p:tgtEl>
                                        <p:attrNameLst>
                                          <p:attrName>ppt_h</p:attrName>
                                        </p:attrNameLst>
                                      </p:cBhvr>
                                      <p:tavLst>
                                        <p:tav tm="0">
                                          <p:val>
                                            <p:fltVal val="0"/>
                                          </p:val>
                                        </p:tav>
                                        <p:tav tm="100000">
                                          <p:val>
                                            <p:strVal val="#ppt_h"/>
                                          </p:val>
                                        </p:tav>
                                      </p:tavLst>
                                    </p:anim>
                                    <p:animEffect transition="in" filter="fade">
                                      <p:cBhvr>
                                        <p:cTn id="120" dur="500"/>
                                        <p:tgtEl>
                                          <p:spTgt spid="34"/>
                                        </p:tgtEl>
                                      </p:cBhvr>
                                    </p:animEffect>
                                  </p:childTnLst>
                                </p:cTn>
                              </p:par>
                            </p:childTnLst>
                          </p:cTn>
                        </p:par>
                        <p:par>
                          <p:cTn id="121" fill="hold">
                            <p:stCondLst>
                              <p:cond delay="10600"/>
                            </p:stCondLst>
                            <p:childTnLst>
                              <p:par>
                                <p:cTn id="122" presetID="10"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500"/>
                                        <p:tgtEl>
                                          <p:spTgt spid="35"/>
                                        </p:tgtEl>
                                      </p:cBhvr>
                                    </p:animEffect>
                                  </p:childTnLst>
                                </p:cTn>
                              </p:par>
                            </p:childTnLst>
                          </p:cTn>
                        </p:par>
                        <p:par>
                          <p:cTn id="125" fill="hold">
                            <p:stCondLst>
                              <p:cond delay="11100"/>
                            </p:stCondLst>
                            <p:childTnLst>
                              <p:par>
                                <p:cTn id="126" presetID="22" presetClass="entr" presetSubtype="8" fill="hold" nodeType="afterEffect">
                                  <p:stCondLst>
                                    <p:cond delay="0"/>
                                  </p:stCondLst>
                                  <p:childTnLst>
                                    <p:set>
                                      <p:cBhvr>
                                        <p:cTn id="127" dur="1" fill="hold">
                                          <p:stCondLst>
                                            <p:cond delay="0"/>
                                          </p:stCondLst>
                                        </p:cTn>
                                        <p:tgtEl>
                                          <p:spTgt spid="36"/>
                                        </p:tgtEl>
                                        <p:attrNameLst>
                                          <p:attrName>style.visibility</p:attrName>
                                        </p:attrNameLst>
                                      </p:cBhvr>
                                      <p:to>
                                        <p:strVal val="visible"/>
                                      </p:to>
                                    </p:set>
                                    <p:animEffect transition="in" filter="wipe(left)">
                                      <p:cBhvr>
                                        <p:cTn id="128" dur="500"/>
                                        <p:tgtEl>
                                          <p:spTgt spid="36"/>
                                        </p:tgtEl>
                                      </p:cBhvr>
                                    </p:animEffect>
                                  </p:childTnLst>
                                </p:cTn>
                              </p:par>
                            </p:childTnLst>
                          </p:cTn>
                        </p:par>
                        <p:par>
                          <p:cTn id="129" fill="hold">
                            <p:stCondLst>
                              <p:cond delay="11600"/>
                            </p:stCondLst>
                            <p:childTnLst>
                              <p:par>
                                <p:cTn id="130" presetID="53" presetClass="entr" presetSubtype="16" fill="hold" grpId="0" nodeType="afterEffect">
                                  <p:stCondLst>
                                    <p:cond delay="0"/>
                                  </p:stCondLst>
                                  <p:childTnLst>
                                    <p:set>
                                      <p:cBhvr>
                                        <p:cTn id="131" dur="1" fill="hold">
                                          <p:stCondLst>
                                            <p:cond delay="0"/>
                                          </p:stCondLst>
                                        </p:cTn>
                                        <p:tgtEl>
                                          <p:spTgt spid="37"/>
                                        </p:tgtEl>
                                        <p:attrNameLst>
                                          <p:attrName>style.visibility</p:attrName>
                                        </p:attrNameLst>
                                      </p:cBhvr>
                                      <p:to>
                                        <p:strVal val="visible"/>
                                      </p:to>
                                    </p:set>
                                    <p:anim calcmode="lin" valueType="num">
                                      <p:cBhvr>
                                        <p:cTn id="132" dur="500" fill="hold"/>
                                        <p:tgtEl>
                                          <p:spTgt spid="37"/>
                                        </p:tgtEl>
                                        <p:attrNameLst>
                                          <p:attrName>ppt_w</p:attrName>
                                        </p:attrNameLst>
                                      </p:cBhvr>
                                      <p:tavLst>
                                        <p:tav tm="0">
                                          <p:val>
                                            <p:fltVal val="0"/>
                                          </p:val>
                                        </p:tav>
                                        <p:tav tm="100000">
                                          <p:val>
                                            <p:strVal val="#ppt_w"/>
                                          </p:val>
                                        </p:tav>
                                      </p:tavLst>
                                    </p:anim>
                                    <p:anim calcmode="lin" valueType="num">
                                      <p:cBhvr>
                                        <p:cTn id="133" dur="500" fill="hold"/>
                                        <p:tgtEl>
                                          <p:spTgt spid="37"/>
                                        </p:tgtEl>
                                        <p:attrNameLst>
                                          <p:attrName>ppt_h</p:attrName>
                                        </p:attrNameLst>
                                      </p:cBhvr>
                                      <p:tavLst>
                                        <p:tav tm="0">
                                          <p:val>
                                            <p:fltVal val="0"/>
                                          </p:val>
                                        </p:tav>
                                        <p:tav tm="100000">
                                          <p:val>
                                            <p:strVal val="#ppt_h"/>
                                          </p:val>
                                        </p:tav>
                                      </p:tavLst>
                                    </p:anim>
                                    <p:animEffect transition="in" filter="fade">
                                      <p:cBhvr>
                                        <p:cTn id="13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p:bldP spid="9" grpId="0" animBg="1"/>
      <p:bldP spid="10" grpId="0" animBg="1"/>
      <p:bldP spid="12" grpId="0" animBg="1"/>
      <p:bldP spid="13" grpId="0" animBg="1" autoUpdateAnimBg="0"/>
      <p:bldP spid="14" grpId="0" animBg="1" autoUpdateAnimBg="0"/>
      <p:bldP spid="15" grpId="0" animBg="1"/>
      <p:bldP spid="16" grpId="0" animBg="1" autoUpdateAnimBg="0"/>
      <p:bldP spid="17" grpId="0" animBg="1" autoUpdateAnimBg="0"/>
      <p:bldP spid="18" grpId="0"/>
      <p:bldP spid="19" grpId="0" animBg="1" autoUpdateAnimBg="0"/>
      <p:bldP spid="20" grpId="0" animBg="1"/>
      <p:bldP spid="22" grpId="0"/>
      <p:bldP spid="23" grpId="0" animBg="1"/>
      <p:bldP spid="25" grpId="0"/>
      <p:bldP spid="26" grpId="0" animBg="1"/>
      <p:bldP spid="28" grpId="0"/>
      <p:bldP spid="29" grpId="0" animBg="1"/>
      <p:bldP spid="31" grpId="0"/>
      <p:bldP spid="32" grpId="0" animBg="1"/>
      <p:bldP spid="34" grpId="0"/>
      <p:bldP spid="35" grpId="0" animBg="1"/>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79654" y="413534"/>
            <a:ext cx="9411629" cy="626186"/>
            <a:chOff x="1423196" y="574075"/>
            <a:chExt cx="9411629" cy="626186"/>
          </a:xfrm>
        </p:grpSpPr>
        <p:sp>
          <p:nvSpPr>
            <p:cNvPr id="11" name="Copyright Notice"/>
            <p:cNvSpPr>
              <a:spLocks/>
            </p:cNvSpPr>
            <p:nvPr/>
          </p:nvSpPr>
          <p:spPr bwMode="auto">
            <a:xfrm>
              <a:off x="4235162" y="574075"/>
              <a:ext cx="4052048" cy="434765"/>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45948"/>
                  </a:solidFill>
                  <a:latin typeface="微软雅黑" panose="020B0503020204020204" pitchFamily="34" charset="-122"/>
                  <a:ea typeface="微软雅黑" panose="020B0503020204020204" pitchFamily="34" charset="-122"/>
                </a:rPr>
                <a:t>Click to add the title text</a:t>
              </a:r>
              <a:endParaRPr lang="en-US" sz="2400" cap="small" dirty="0">
                <a:solidFill>
                  <a:srgbClr val="745948"/>
                </a:solidFill>
                <a:latin typeface="微软雅黑" panose="020B0503020204020204" pitchFamily="34" charset="-122"/>
                <a:ea typeface="微软雅黑" panose="020B0503020204020204" pitchFamily="34" charset="-122"/>
              </a:endParaRPr>
            </a:p>
          </p:txBody>
        </p:sp>
        <p:cxnSp>
          <p:nvCxnSpPr>
            <p:cNvPr id="4" name="直接连接符 3"/>
            <p:cNvCxnSpPr>
              <a:cxnSpLocks/>
            </p:cNvCxnSpPr>
            <p:nvPr/>
          </p:nvCxnSpPr>
          <p:spPr>
            <a:xfrm>
              <a:off x="1423196" y="1200261"/>
              <a:ext cx="9411629" cy="0"/>
            </a:xfrm>
            <a:prstGeom prst="line">
              <a:avLst/>
            </a:prstGeom>
            <a:ln>
              <a:solidFill>
                <a:srgbClr val="745948"/>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842281" y="1731550"/>
            <a:ext cx="10521953" cy="4945641"/>
            <a:chOff x="872511" y="1608887"/>
            <a:chExt cx="10521953" cy="4945641"/>
          </a:xfrm>
        </p:grpSpPr>
        <p:sp>
          <p:nvSpPr>
            <p:cNvPr id="6" name="Freeform 17"/>
            <p:cNvSpPr>
              <a:spLocks noEditPoints="1"/>
            </p:cNvSpPr>
            <p:nvPr/>
          </p:nvSpPr>
          <p:spPr bwMode="auto">
            <a:xfrm>
              <a:off x="9873011" y="1634080"/>
              <a:ext cx="275217" cy="370664"/>
            </a:xfrm>
            <a:custGeom>
              <a:avLst/>
              <a:gdLst>
                <a:gd name="T0" fmla="*/ 47 w 65"/>
                <a:gd name="T1" fmla="*/ 6 h 87"/>
                <a:gd name="T2" fmla="*/ 53 w 65"/>
                <a:gd name="T3" fmla="*/ 40 h 87"/>
                <a:gd name="T4" fmla="*/ 47 w 65"/>
                <a:gd name="T5" fmla="*/ 55 h 87"/>
                <a:gd name="T6" fmla="*/ 17 w 65"/>
                <a:gd name="T7" fmla="*/ 55 h 87"/>
                <a:gd name="T8" fmla="*/ 11 w 65"/>
                <a:gd name="T9" fmla="*/ 40 h 87"/>
                <a:gd name="T10" fmla="*/ 17 w 65"/>
                <a:gd name="T11" fmla="*/ 6 h 87"/>
                <a:gd name="T12" fmla="*/ 18 w 65"/>
                <a:gd name="T13" fmla="*/ 28 h 87"/>
                <a:gd name="T14" fmla="*/ 47 w 65"/>
                <a:gd name="T15" fmla="*/ 28 h 87"/>
                <a:gd name="T16" fmla="*/ 42 w 65"/>
                <a:gd name="T17" fmla="*/ 11 h 87"/>
                <a:gd name="T18" fmla="*/ 22 w 65"/>
                <a:gd name="T19" fmla="*/ 11 h 87"/>
                <a:gd name="T20" fmla="*/ 18 w 65"/>
                <a:gd name="T21" fmla="*/ 28 h 87"/>
                <a:gd name="T22" fmla="*/ 47 w 65"/>
                <a:gd name="T23" fmla="*/ 32 h 87"/>
                <a:gd name="T24" fmla="*/ 18 w 65"/>
                <a:gd name="T25" fmla="*/ 40 h 87"/>
                <a:gd name="T26" fmla="*/ 22 w 65"/>
                <a:gd name="T27" fmla="*/ 50 h 87"/>
                <a:gd name="T28" fmla="*/ 42 w 65"/>
                <a:gd name="T29" fmla="*/ 50 h 87"/>
                <a:gd name="T30" fmla="*/ 47 w 65"/>
                <a:gd name="T31" fmla="*/ 32 h 87"/>
                <a:gd name="T32" fmla="*/ 12 w 65"/>
                <a:gd name="T33" fmla="*/ 87 h 87"/>
                <a:gd name="T34" fmla="*/ 32 w 65"/>
                <a:gd name="T35" fmla="*/ 87 h 87"/>
                <a:gd name="T36" fmla="*/ 52 w 65"/>
                <a:gd name="T37" fmla="*/ 87 h 87"/>
                <a:gd name="T38" fmla="*/ 52 w 65"/>
                <a:gd name="T39" fmla="*/ 80 h 87"/>
                <a:gd name="T40" fmla="*/ 35 w 65"/>
                <a:gd name="T41" fmla="*/ 72 h 87"/>
                <a:gd name="T42" fmla="*/ 62 w 65"/>
                <a:gd name="T43" fmla="*/ 52 h 87"/>
                <a:gd name="T44" fmla="*/ 65 w 65"/>
                <a:gd name="T45" fmla="*/ 30 h 87"/>
                <a:gd name="T46" fmla="*/ 58 w 65"/>
                <a:gd name="T47" fmla="*/ 30 h 87"/>
                <a:gd name="T48" fmla="*/ 56 w 65"/>
                <a:gd name="T49" fmla="*/ 50 h 87"/>
                <a:gd name="T50" fmla="*/ 32 w 65"/>
                <a:gd name="T51" fmla="*/ 66 h 87"/>
                <a:gd name="T52" fmla="*/ 14 w 65"/>
                <a:gd name="T53" fmla="*/ 58 h 87"/>
                <a:gd name="T54" fmla="*/ 6 w 65"/>
                <a:gd name="T55" fmla="*/ 40 h 87"/>
                <a:gd name="T56" fmla="*/ 3 w 65"/>
                <a:gd name="T57" fmla="*/ 27 h 87"/>
                <a:gd name="T58" fmla="*/ 0 w 65"/>
                <a:gd name="T59" fmla="*/ 40 h 87"/>
                <a:gd name="T60" fmla="*/ 9 w 65"/>
                <a:gd name="T61" fmla="*/ 63 h 87"/>
                <a:gd name="T62" fmla="*/ 29 w 65"/>
                <a:gd name="T63" fmla="*/ 72 h 87"/>
                <a:gd name="T64" fmla="*/ 12 w 65"/>
                <a:gd name="T65" fmla="*/ 80 h 87"/>
                <a:gd name="T66" fmla="*/ 12 w 65"/>
                <a:gd name="T6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87">
                  <a:moveTo>
                    <a:pt x="32" y="0"/>
                  </a:moveTo>
                  <a:cubicBezTo>
                    <a:pt x="38" y="0"/>
                    <a:pt x="43" y="2"/>
                    <a:pt x="47" y="6"/>
                  </a:cubicBezTo>
                  <a:cubicBezTo>
                    <a:pt x="51" y="10"/>
                    <a:pt x="53" y="15"/>
                    <a:pt x="53" y="21"/>
                  </a:cubicBezTo>
                  <a:cubicBezTo>
                    <a:pt x="53" y="40"/>
                    <a:pt x="53" y="40"/>
                    <a:pt x="53" y="40"/>
                  </a:cubicBezTo>
                  <a:cubicBezTo>
                    <a:pt x="53" y="46"/>
                    <a:pt x="51" y="51"/>
                    <a:pt x="47" y="55"/>
                  </a:cubicBezTo>
                  <a:cubicBezTo>
                    <a:pt x="47" y="55"/>
                    <a:pt x="47" y="55"/>
                    <a:pt x="47" y="55"/>
                  </a:cubicBezTo>
                  <a:cubicBezTo>
                    <a:pt x="43" y="59"/>
                    <a:pt x="38" y="61"/>
                    <a:pt x="32" y="61"/>
                  </a:cubicBezTo>
                  <a:cubicBezTo>
                    <a:pt x="26" y="61"/>
                    <a:pt x="21" y="59"/>
                    <a:pt x="17" y="55"/>
                  </a:cubicBezTo>
                  <a:cubicBezTo>
                    <a:pt x="17" y="55"/>
                    <a:pt x="17" y="55"/>
                    <a:pt x="17" y="55"/>
                  </a:cubicBezTo>
                  <a:cubicBezTo>
                    <a:pt x="13" y="51"/>
                    <a:pt x="11" y="46"/>
                    <a:pt x="11" y="40"/>
                  </a:cubicBezTo>
                  <a:cubicBezTo>
                    <a:pt x="11" y="21"/>
                    <a:pt x="11" y="21"/>
                    <a:pt x="11" y="21"/>
                  </a:cubicBezTo>
                  <a:cubicBezTo>
                    <a:pt x="11" y="15"/>
                    <a:pt x="13" y="10"/>
                    <a:pt x="17" y="6"/>
                  </a:cubicBezTo>
                  <a:cubicBezTo>
                    <a:pt x="21" y="2"/>
                    <a:pt x="26" y="0"/>
                    <a:pt x="32" y="0"/>
                  </a:cubicBezTo>
                  <a:close/>
                  <a:moveTo>
                    <a:pt x="18" y="28"/>
                  </a:moveTo>
                  <a:cubicBezTo>
                    <a:pt x="18" y="28"/>
                    <a:pt x="18" y="28"/>
                    <a:pt x="18" y="28"/>
                  </a:cubicBezTo>
                  <a:cubicBezTo>
                    <a:pt x="47" y="28"/>
                    <a:pt x="47" y="28"/>
                    <a:pt x="47" y="28"/>
                  </a:cubicBezTo>
                  <a:cubicBezTo>
                    <a:pt x="47" y="21"/>
                    <a:pt x="47" y="21"/>
                    <a:pt x="47" y="21"/>
                  </a:cubicBezTo>
                  <a:cubicBezTo>
                    <a:pt x="47" y="17"/>
                    <a:pt x="45" y="13"/>
                    <a:pt x="42" y="11"/>
                  </a:cubicBezTo>
                  <a:cubicBezTo>
                    <a:pt x="40" y="8"/>
                    <a:pt x="36" y="6"/>
                    <a:pt x="32" y="6"/>
                  </a:cubicBezTo>
                  <a:cubicBezTo>
                    <a:pt x="28" y="6"/>
                    <a:pt x="25" y="8"/>
                    <a:pt x="22" y="11"/>
                  </a:cubicBezTo>
                  <a:cubicBezTo>
                    <a:pt x="19" y="13"/>
                    <a:pt x="18" y="17"/>
                    <a:pt x="18" y="21"/>
                  </a:cubicBezTo>
                  <a:cubicBezTo>
                    <a:pt x="18" y="28"/>
                    <a:pt x="18" y="28"/>
                    <a:pt x="18" y="28"/>
                  </a:cubicBezTo>
                  <a:close/>
                  <a:moveTo>
                    <a:pt x="47" y="32"/>
                  </a:moveTo>
                  <a:cubicBezTo>
                    <a:pt x="47" y="32"/>
                    <a:pt x="47" y="32"/>
                    <a:pt x="47" y="32"/>
                  </a:cubicBezTo>
                  <a:cubicBezTo>
                    <a:pt x="18" y="32"/>
                    <a:pt x="18" y="32"/>
                    <a:pt x="18" y="32"/>
                  </a:cubicBezTo>
                  <a:cubicBezTo>
                    <a:pt x="18" y="40"/>
                    <a:pt x="18" y="40"/>
                    <a:pt x="18" y="40"/>
                  </a:cubicBezTo>
                  <a:cubicBezTo>
                    <a:pt x="18" y="44"/>
                    <a:pt x="19" y="47"/>
                    <a:pt x="22" y="50"/>
                  </a:cubicBezTo>
                  <a:cubicBezTo>
                    <a:pt x="22" y="50"/>
                    <a:pt x="22" y="50"/>
                    <a:pt x="22" y="50"/>
                  </a:cubicBezTo>
                  <a:cubicBezTo>
                    <a:pt x="25" y="53"/>
                    <a:pt x="28" y="54"/>
                    <a:pt x="32" y="54"/>
                  </a:cubicBezTo>
                  <a:cubicBezTo>
                    <a:pt x="36" y="54"/>
                    <a:pt x="40" y="53"/>
                    <a:pt x="42" y="50"/>
                  </a:cubicBezTo>
                  <a:cubicBezTo>
                    <a:pt x="45" y="48"/>
                    <a:pt x="47" y="44"/>
                    <a:pt x="47" y="40"/>
                  </a:cubicBezTo>
                  <a:cubicBezTo>
                    <a:pt x="47" y="32"/>
                    <a:pt x="47" y="32"/>
                    <a:pt x="47" y="32"/>
                  </a:cubicBezTo>
                  <a:close/>
                  <a:moveTo>
                    <a:pt x="12" y="87"/>
                  </a:moveTo>
                  <a:cubicBezTo>
                    <a:pt x="12" y="87"/>
                    <a:pt x="12" y="87"/>
                    <a:pt x="12" y="87"/>
                  </a:cubicBezTo>
                  <a:cubicBezTo>
                    <a:pt x="32" y="87"/>
                    <a:pt x="32" y="87"/>
                    <a:pt x="32" y="87"/>
                  </a:cubicBezTo>
                  <a:cubicBezTo>
                    <a:pt x="32" y="87"/>
                    <a:pt x="32" y="87"/>
                    <a:pt x="32" y="87"/>
                  </a:cubicBezTo>
                  <a:cubicBezTo>
                    <a:pt x="32" y="87"/>
                    <a:pt x="32" y="87"/>
                    <a:pt x="32" y="87"/>
                  </a:cubicBezTo>
                  <a:cubicBezTo>
                    <a:pt x="52" y="87"/>
                    <a:pt x="52" y="87"/>
                    <a:pt x="52" y="87"/>
                  </a:cubicBezTo>
                  <a:cubicBezTo>
                    <a:pt x="54" y="87"/>
                    <a:pt x="55" y="86"/>
                    <a:pt x="55" y="84"/>
                  </a:cubicBezTo>
                  <a:cubicBezTo>
                    <a:pt x="55" y="82"/>
                    <a:pt x="54" y="80"/>
                    <a:pt x="52" y="80"/>
                  </a:cubicBezTo>
                  <a:cubicBezTo>
                    <a:pt x="35" y="80"/>
                    <a:pt x="35" y="80"/>
                    <a:pt x="35" y="80"/>
                  </a:cubicBezTo>
                  <a:cubicBezTo>
                    <a:pt x="35" y="72"/>
                    <a:pt x="35" y="72"/>
                    <a:pt x="35" y="72"/>
                  </a:cubicBezTo>
                  <a:cubicBezTo>
                    <a:pt x="43" y="71"/>
                    <a:pt x="50" y="68"/>
                    <a:pt x="55" y="63"/>
                  </a:cubicBezTo>
                  <a:cubicBezTo>
                    <a:pt x="58" y="60"/>
                    <a:pt x="60" y="56"/>
                    <a:pt x="62" y="52"/>
                  </a:cubicBezTo>
                  <a:cubicBezTo>
                    <a:pt x="64" y="49"/>
                    <a:pt x="65" y="44"/>
                    <a:pt x="65" y="40"/>
                  </a:cubicBezTo>
                  <a:cubicBezTo>
                    <a:pt x="65" y="30"/>
                    <a:pt x="65" y="30"/>
                    <a:pt x="65" y="30"/>
                  </a:cubicBezTo>
                  <a:cubicBezTo>
                    <a:pt x="65" y="28"/>
                    <a:pt x="63" y="27"/>
                    <a:pt x="61" y="27"/>
                  </a:cubicBezTo>
                  <a:cubicBezTo>
                    <a:pt x="59" y="27"/>
                    <a:pt x="58" y="28"/>
                    <a:pt x="58" y="30"/>
                  </a:cubicBezTo>
                  <a:cubicBezTo>
                    <a:pt x="58" y="40"/>
                    <a:pt x="58" y="40"/>
                    <a:pt x="58" y="40"/>
                  </a:cubicBezTo>
                  <a:cubicBezTo>
                    <a:pt x="58" y="43"/>
                    <a:pt x="57" y="47"/>
                    <a:pt x="56" y="50"/>
                  </a:cubicBezTo>
                  <a:cubicBezTo>
                    <a:pt x="55" y="53"/>
                    <a:pt x="53" y="56"/>
                    <a:pt x="50" y="58"/>
                  </a:cubicBezTo>
                  <a:cubicBezTo>
                    <a:pt x="46" y="63"/>
                    <a:pt x="39" y="66"/>
                    <a:pt x="32" y="66"/>
                  </a:cubicBezTo>
                  <a:cubicBezTo>
                    <a:pt x="29" y="66"/>
                    <a:pt x="25" y="65"/>
                    <a:pt x="22" y="64"/>
                  </a:cubicBezTo>
                  <a:cubicBezTo>
                    <a:pt x="19" y="62"/>
                    <a:pt x="16" y="61"/>
                    <a:pt x="14" y="58"/>
                  </a:cubicBezTo>
                  <a:cubicBezTo>
                    <a:pt x="12" y="56"/>
                    <a:pt x="10" y="53"/>
                    <a:pt x="8" y="50"/>
                  </a:cubicBezTo>
                  <a:cubicBezTo>
                    <a:pt x="7" y="47"/>
                    <a:pt x="6" y="43"/>
                    <a:pt x="6" y="40"/>
                  </a:cubicBezTo>
                  <a:cubicBezTo>
                    <a:pt x="6" y="30"/>
                    <a:pt x="6" y="30"/>
                    <a:pt x="6" y="30"/>
                  </a:cubicBezTo>
                  <a:cubicBezTo>
                    <a:pt x="6" y="28"/>
                    <a:pt x="5" y="27"/>
                    <a:pt x="3" y="27"/>
                  </a:cubicBezTo>
                  <a:cubicBezTo>
                    <a:pt x="1" y="27"/>
                    <a:pt x="0" y="28"/>
                    <a:pt x="0" y="30"/>
                  </a:cubicBezTo>
                  <a:cubicBezTo>
                    <a:pt x="0" y="40"/>
                    <a:pt x="0" y="40"/>
                    <a:pt x="0" y="40"/>
                  </a:cubicBezTo>
                  <a:cubicBezTo>
                    <a:pt x="0" y="44"/>
                    <a:pt x="1" y="49"/>
                    <a:pt x="2" y="52"/>
                  </a:cubicBezTo>
                  <a:cubicBezTo>
                    <a:pt x="4" y="56"/>
                    <a:pt x="6" y="60"/>
                    <a:pt x="9" y="63"/>
                  </a:cubicBezTo>
                  <a:cubicBezTo>
                    <a:pt x="12" y="66"/>
                    <a:pt x="16" y="68"/>
                    <a:pt x="20" y="70"/>
                  </a:cubicBezTo>
                  <a:cubicBezTo>
                    <a:pt x="23" y="71"/>
                    <a:pt x="26" y="72"/>
                    <a:pt x="29" y="72"/>
                  </a:cubicBezTo>
                  <a:cubicBezTo>
                    <a:pt x="29" y="80"/>
                    <a:pt x="29" y="80"/>
                    <a:pt x="29" y="80"/>
                  </a:cubicBezTo>
                  <a:cubicBezTo>
                    <a:pt x="12" y="80"/>
                    <a:pt x="12" y="80"/>
                    <a:pt x="12" y="80"/>
                  </a:cubicBezTo>
                  <a:cubicBezTo>
                    <a:pt x="10" y="80"/>
                    <a:pt x="9" y="82"/>
                    <a:pt x="9" y="84"/>
                  </a:cubicBezTo>
                  <a:cubicBezTo>
                    <a:pt x="9" y="86"/>
                    <a:pt x="10" y="87"/>
                    <a:pt x="12" y="87"/>
                  </a:cubicBezTo>
                  <a:close/>
                </a:path>
              </a:pathLst>
            </a:custGeom>
            <a:solidFill>
              <a:srgbClr val="A6A881"/>
            </a:solidFill>
            <a:ln>
              <a:noFill/>
            </a:ln>
          </p:spPr>
          <p:txBody>
            <a:bodyPr vert="horz" wrap="square" lIns="91440" tIns="45720" rIns="91440" bIns="45720" numCol="1" anchor="t" anchorCtr="0" compatLnSpc="1"/>
            <a:lstStyle/>
            <a:p>
              <a:endParaRPr lang="zh-CN" altLang="en-US" sz="3200"/>
            </a:p>
          </p:txBody>
        </p:sp>
        <p:sp>
          <p:nvSpPr>
            <p:cNvPr id="7" name="Freeform 18"/>
            <p:cNvSpPr>
              <a:spLocks noEditPoints="1"/>
            </p:cNvSpPr>
            <p:nvPr/>
          </p:nvSpPr>
          <p:spPr bwMode="auto">
            <a:xfrm>
              <a:off x="9069523" y="4911815"/>
              <a:ext cx="368754" cy="302290"/>
            </a:xfrm>
            <a:custGeom>
              <a:avLst/>
              <a:gdLst>
                <a:gd name="T0" fmla="*/ 76 w 87"/>
                <a:gd name="T1" fmla="*/ 27 h 71"/>
                <a:gd name="T2" fmla="*/ 69 w 87"/>
                <a:gd name="T3" fmla="*/ 27 h 71"/>
                <a:gd name="T4" fmla="*/ 21 w 87"/>
                <a:gd name="T5" fmla="*/ 11 h 71"/>
                <a:gd name="T6" fmla="*/ 10 w 87"/>
                <a:gd name="T7" fmla="*/ 11 h 71"/>
                <a:gd name="T8" fmla="*/ 20 w 87"/>
                <a:gd name="T9" fmla="*/ 12 h 71"/>
                <a:gd name="T10" fmla="*/ 6 w 87"/>
                <a:gd name="T11" fmla="*/ 12 h 71"/>
                <a:gd name="T12" fmla="*/ 6 w 87"/>
                <a:gd name="T13" fmla="*/ 9 h 71"/>
                <a:gd name="T14" fmla="*/ 8 w 87"/>
                <a:gd name="T15" fmla="*/ 7 h 71"/>
                <a:gd name="T16" fmla="*/ 24 w 87"/>
                <a:gd name="T17" fmla="*/ 2 h 71"/>
                <a:gd name="T18" fmla="*/ 60 w 87"/>
                <a:gd name="T19" fmla="*/ 0 h 71"/>
                <a:gd name="T20" fmla="*/ 67 w 87"/>
                <a:gd name="T21" fmla="*/ 12 h 71"/>
                <a:gd name="T22" fmla="*/ 87 w 87"/>
                <a:gd name="T23" fmla="*/ 16 h 71"/>
                <a:gd name="T24" fmla="*/ 87 w 87"/>
                <a:gd name="T25" fmla="*/ 68 h 71"/>
                <a:gd name="T26" fmla="*/ 84 w 87"/>
                <a:gd name="T27" fmla="*/ 71 h 71"/>
                <a:gd name="T28" fmla="*/ 0 w 87"/>
                <a:gd name="T29" fmla="*/ 68 h 71"/>
                <a:gd name="T30" fmla="*/ 0 w 87"/>
                <a:gd name="T31" fmla="*/ 16 h 71"/>
                <a:gd name="T32" fmla="*/ 3 w 87"/>
                <a:gd name="T33" fmla="*/ 12 h 71"/>
                <a:gd name="T34" fmla="*/ 44 w 87"/>
                <a:gd name="T35" fmla="*/ 26 h 71"/>
                <a:gd name="T36" fmla="*/ 52 w 87"/>
                <a:gd name="T37" fmla="*/ 29 h 71"/>
                <a:gd name="T38" fmla="*/ 44 w 87"/>
                <a:gd name="T39" fmla="*/ 48 h 71"/>
                <a:gd name="T40" fmla="*/ 44 w 87"/>
                <a:gd name="T41" fmla="*/ 26 h 71"/>
                <a:gd name="T42" fmla="*/ 49 w 87"/>
                <a:gd name="T43" fmla="*/ 32 h 71"/>
                <a:gd name="T44" fmla="*/ 36 w 87"/>
                <a:gd name="T45" fmla="*/ 37 h 71"/>
                <a:gd name="T46" fmla="*/ 51 w 87"/>
                <a:gd name="T47" fmla="*/ 37 h 71"/>
                <a:gd name="T48" fmla="*/ 49 w 87"/>
                <a:gd name="T49" fmla="*/ 32 h 71"/>
                <a:gd name="T50" fmla="*/ 23 w 87"/>
                <a:gd name="T51" fmla="*/ 19 h 71"/>
                <a:gd name="T52" fmla="*/ 7 w 87"/>
                <a:gd name="T53" fmla="*/ 64 h 71"/>
                <a:gd name="T54" fmla="*/ 81 w 87"/>
                <a:gd name="T55" fmla="*/ 19 h 71"/>
                <a:gd name="T56" fmla="*/ 65 w 87"/>
                <a:gd name="T57" fmla="*/ 19 h 71"/>
                <a:gd name="T58" fmla="*/ 58 w 87"/>
                <a:gd name="T59" fmla="*/ 7 h 71"/>
                <a:gd name="T60" fmla="*/ 26 w 87"/>
                <a:gd name="T61" fmla="*/ 17 h 71"/>
                <a:gd name="T62" fmla="*/ 44 w 87"/>
                <a:gd name="T63" fmla="*/ 14 h 71"/>
                <a:gd name="T64" fmla="*/ 67 w 87"/>
                <a:gd name="T65" fmla="*/ 37 h 71"/>
                <a:gd name="T66" fmla="*/ 20 w 87"/>
                <a:gd name="T67" fmla="*/ 37 h 71"/>
                <a:gd name="T68" fmla="*/ 44 w 87"/>
                <a:gd name="T69" fmla="*/ 21 h 71"/>
                <a:gd name="T70" fmla="*/ 27 w 87"/>
                <a:gd name="T71" fmla="*/ 37 h 71"/>
                <a:gd name="T72" fmla="*/ 60 w 87"/>
                <a:gd name="T73"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71">
                  <a:moveTo>
                    <a:pt x="72" y="24"/>
                  </a:moveTo>
                  <a:cubicBezTo>
                    <a:pt x="74" y="24"/>
                    <a:pt x="76" y="25"/>
                    <a:pt x="76" y="27"/>
                  </a:cubicBezTo>
                  <a:cubicBezTo>
                    <a:pt x="76" y="28"/>
                    <a:pt x="74" y="30"/>
                    <a:pt x="72" y="30"/>
                  </a:cubicBezTo>
                  <a:cubicBezTo>
                    <a:pt x="71" y="30"/>
                    <a:pt x="69" y="28"/>
                    <a:pt x="69" y="27"/>
                  </a:cubicBezTo>
                  <a:cubicBezTo>
                    <a:pt x="69" y="25"/>
                    <a:pt x="71" y="24"/>
                    <a:pt x="72" y="24"/>
                  </a:cubicBezTo>
                  <a:close/>
                  <a:moveTo>
                    <a:pt x="21" y="11"/>
                  </a:moveTo>
                  <a:cubicBezTo>
                    <a:pt x="21" y="11"/>
                    <a:pt x="21" y="11"/>
                    <a:pt x="21" y="11"/>
                  </a:cubicBezTo>
                  <a:cubicBezTo>
                    <a:pt x="10" y="11"/>
                    <a:pt x="10" y="11"/>
                    <a:pt x="10" y="11"/>
                  </a:cubicBezTo>
                  <a:cubicBezTo>
                    <a:pt x="10" y="12"/>
                    <a:pt x="10" y="12"/>
                    <a:pt x="10" y="12"/>
                  </a:cubicBezTo>
                  <a:cubicBezTo>
                    <a:pt x="20" y="12"/>
                    <a:pt x="20" y="12"/>
                    <a:pt x="20" y="12"/>
                  </a:cubicBezTo>
                  <a:cubicBezTo>
                    <a:pt x="21" y="11"/>
                    <a:pt x="21" y="11"/>
                    <a:pt x="21" y="11"/>
                  </a:cubicBezTo>
                  <a:close/>
                  <a:moveTo>
                    <a:pt x="6" y="12"/>
                  </a:moveTo>
                  <a:cubicBezTo>
                    <a:pt x="6" y="12"/>
                    <a:pt x="6" y="12"/>
                    <a:pt x="6" y="12"/>
                  </a:cubicBezTo>
                  <a:cubicBezTo>
                    <a:pt x="6" y="9"/>
                    <a:pt x="6" y="9"/>
                    <a:pt x="6" y="9"/>
                  </a:cubicBezTo>
                  <a:cubicBezTo>
                    <a:pt x="6" y="9"/>
                    <a:pt x="6" y="9"/>
                    <a:pt x="6" y="9"/>
                  </a:cubicBezTo>
                  <a:cubicBezTo>
                    <a:pt x="6" y="8"/>
                    <a:pt x="7" y="7"/>
                    <a:pt x="8" y="7"/>
                  </a:cubicBezTo>
                  <a:cubicBezTo>
                    <a:pt x="22" y="7"/>
                    <a:pt x="22" y="7"/>
                    <a:pt x="22" y="7"/>
                  </a:cubicBezTo>
                  <a:cubicBezTo>
                    <a:pt x="24" y="2"/>
                    <a:pt x="24" y="2"/>
                    <a:pt x="24" y="2"/>
                  </a:cubicBezTo>
                  <a:cubicBezTo>
                    <a:pt x="25" y="1"/>
                    <a:pt x="26" y="0"/>
                    <a:pt x="27" y="0"/>
                  </a:cubicBezTo>
                  <a:cubicBezTo>
                    <a:pt x="60" y="0"/>
                    <a:pt x="60" y="0"/>
                    <a:pt x="60" y="0"/>
                  </a:cubicBezTo>
                  <a:cubicBezTo>
                    <a:pt x="62" y="0"/>
                    <a:pt x="63" y="1"/>
                    <a:pt x="63" y="3"/>
                  </a:cubicBezTo>
                  <a:cubicBezTo>
                    <a:pt x="67" y="12"/>
                    <a:pt x="67" y="12"/>
                    <a:pt x="67" y="12"/>
                  </a:cubicBezTo>
                  <a:cubicBezTo>
                    <a:pt x="84" y="12"/>
                    <a:pt x="84" y="12"/>
                    <a:pt x="84" y="12"/>
                  </a:cubicBezTo>
                  <a:cubicBezTo>
                    <a:pt x="86" y="12"/>
                    <a:pt x="87" y="14"/>
                    <a:pt x="87" y="16"/>
                  </a:cubicBezTo>
                  <a:cubicBezTo>
                    <a:pt x="87" y="16"/>
                    <a:pt x="87" y="16"/>
                    <a:pt x="87" y="16"/>
                  </a:cubicBezTo>
                  <a:cubicBezTo>
                    <a:pt x="87" y="68"/>
                    <a:pt x="87" y="68"/>
                    <a:pt x="87" y="68"/>
                  </a:cubicBezTo>
                  <a:cubicBezTo>
                    <a:pt x="87" y="69"/>
                    <a:pt x="86" y="71"/>
                    <a:pt x="84" y="71"/>
                  </a:cubicBezTo>
                  <a:cubicBezTo>
                    <a:pt x="84" y="71"/>
                    <a:pt x="84" y="71"/>
                    <a:pt x="84" y="71"/>
                  </a:cubicBezTo>
                  <a:cubicBezTo>
                    <a:pt x="3" y="71"/>
                    <a:pt x="3" y="71"/>
                    <a:pt x="3" y="71"/>
                  </a:cubicBezTo>
                  <a:cubicBezTo>
                    <a:pt x="1" y="71"/>
                    <a:pt x="0" y="69"/>
                    <a:pt x="0" y="68"/>
                  </a:cubicBezTo>
                  <a:cubicBezTo>
                    <a:pt x="0" y="67"/>
                    <a:pt x="0" y="67"/>
                    <a:pt x="0" y="67"/>
                  </a:cubicBezTo>
                  <a:cubicBezTo>
                    <a:pt x="0" y="16"/>
                    <a:pt x="0" y="16"/>
                    <a:pt x="0" y="16"/>
                  </a:cubicBezTo>
                  <a:cubicBezTo>
                    <a:pt x="0" y="14"/>
                    <a:pt x="1" y="12"/>
                    <a:pt x="3" y="12"/>
                  </a:cubicBezTo>
                  <a:cubicBezTo>
                    <a:pt x="3" y="12"/>
                    <a:pt x="3" y="12"/>
                    <a:pt x="3" y="12"/>
                  </a:cubicBezTo>
                  <a:cubicBezTo>
                    <a:pt x="6" y="12"/>
                    <a:pt x="6" y="12"/>
                    <a:pt x="6" y="12"/>
                  </a:cubicBezTo>
                  <a:close/>
                  <a:moveTo>
                    <a:pt x="44" y="26"/>
                  </a:moveTo>
                  <a:cubicBezTo>
                    <a:pt x="44" y="26"/>
                    <a:pt x="44" y="26"/>
                    <a:pt x="44" y="26"/>
                  </a:cubicBezTo>
                  <a:cubicBezTo>
                    <a:pt x="47" y="26"/>
                    <a:pt x="50" y="27"/>
                    <a:pt x="52" y="29"/>
                  </a:cubicBezTo>
                  <a:cubicBezTo>
                    <a:pt x="54" y="31"/>
                    <a:pt x="55" y="34"/>
                    <a:pt x="55" y="37"/>
                  </a:cubicBezTo>
                  <a:cubicBezTo>
                    <a:pt x="55" y="43"/>
                    <a:pt x="50" y="48"/>
                    <a:pt x="44" y="48"/>
                  </a:cubicBezTo>
                  <a:cubicBezTo>
                    <a:pt x="37" y="48"/>
                    <a:pt x="32" y="43"/>
                    <a:pt x="32" y="37"/>
                  </a:cubicBezTo>
                  <a:cubicBezTo>
                    <a:pt x="32" y="31"/>
                    <a:pt x="37" y="26"/>
                    <a:pt x="44" y="26"/>
                  </a:cubicBezTo>
                  <a:close/>
                  <a:moveTo>
                    <a:pt x="49" y="32"/>
                  </a:moveTo>
                  <a:cubicBezTo>
                    <a:pt x="49" y="32"/>
                    <a:pt x="49" y="32"/>
                    <a:pt x="49" y="32"/>
                  </a:cubicBezTo>
                  <a:cubicBezTo>
                    <a:pt x="48" y="31"/>
                    <a:pt x="46" y="30"/>
                    <a:pt x="44" y="30"/>
                  </a:cubicBezTo>
                  <a:cubicBezTo>
                    <a:pt x="40" y="30"/>
                    <a:pt x="36" y="33"/>
                    <a:pt x="36" y="37"/>
                  </a:cubicBezTo>
                  <a:cubicBezTo>
                    <a:pt x="36" y="41"/>
                    <a:pt x="40" y="44"/>
                    <a:pt x="44" y="44"/>
                  </a:cubicBezTo>
                  <a:cubicBezTo>
                    <a:pt x="48" y="44"/>
                    <a:pt x="51" y="41"/>
                    <a:pt x="51" y="37"/>
                  </a:cubicBezTo>
                  <a:cubicBezTo>
                    <a:pt x="51" y="35"/>
                    <a:pt x="50" y="33"/>
                    <a:pt x="49" y="32"/>
                  </a:cubicBezTo>
                  <a:cubicBezTo>
                    <a:pt x="49" y="32"/>
                    <a:pt x="49" y="32"/>
                    <a:pt x="49" y="32"/>
                  </a:cubicBezTo>
                  <a:close/>
                  <a:moveTo>
                    <a:pt x="23" y="19"/>
                  </a:moveTo>
                  <a:cubicBezTo>
                    <a:pt x="23" y="19"/>
                    <a:pt x="23" y="19"/>
                    <a:pt x="23" y="19"/>
                  </a:cubicBezTo>
                  <a:cubicBezTo>
                    <a:pt x="7" y="19"/>
                    <a:pt x="7" y="19"/>
                    <a:pt x="7" y="19"/>
                  </a:cubicBezTo>
                  <a:cubicBezTo>
                    <a:pt x="7" y="64"/>
                    <a:pt x="7" y="64"/>
                    <a:pt x="7" y="64"/>
                  </a:cubicBezTo>
                  <a:cubicBezTo>
                    <a:pt x="81" y="64"/>
                    <a:pt x="81" y="64"/>
                    <a:pt x="81" y="64"/>
                  </a:cubicBezTo>
                  <a:cubicBezTo>
                    <a:pt x="81" y="19"/>
                    <a:pt x="81" y="19"/>
                    <a:pt x="81" y="19"/>
                  </a:cubicBezTo>
                  <a:cubicBezTo>
                    <a:pt x="65" y="19"/>
                    <a:pt x="65" y="19"/>
                    <a:pt x="65" y="19"/>
                  </a:cubicBezTo>
                  <a:cubicBezTo>
                    <a:pt x="65" y="19"/>
                    <a:pt x="65" y="19"/>
                    <a:pt x="65" y="19"/>
                  </a:cubicBezTo>
                  <a:cubicBezTo>
                    <a:pt x="63" y="19"/>
                    <a:pt x="62" y="18"/>
                    <a:pt x="61" y="17"/>
                  </a:cubicBezTo>
                  <a:cubicBezTo>
                    <a:pt x="58" y="7"/>
                    <a:pt x="58" y="7"/>
                    <a:pt x="58" y="7"/>
                  </a:cubicBezTo>
                  <a:cubicBezTo>
                    <a:pt x="30" y="7"/>
                    <a:pt x="30" y="7"/>
                    <a:pt x="30" y="7"/>
                  </a:cubicBezTo>
                  <a:cubicBezTo>
                    <a:pt x="26" y="17"/>
                    <a:pt x="26" y="17"/>
                    <a:pt x="26" y="17"/>
                  </a:cubicBezTo>
                  <a:cubicBezTo>
                    <a:pt x="26" y="18"/>
                    <a:pt x="24" y="19"/>
                    <a:pt x="23" y="19"/>
                  </a:cubicBezTo>
                  <a:close/>
                  <a:moveTo>
                    <a:pt x="44" y="14"/>
                  </a:moveTo>
                  <a:cubicBezTo>
                    <a:pt x="44" y="14"/>
                    <a:pt x="44" y="14"/>
                    <a:pt x="44" y="14"/>
                  </a:cubicBezTo>
                  <a:cubicBezTo>
                    <a:pt x="56" y="14"/>
                    <a:pt x="67" y="24"/>
                    <a:pt x="67" y="37"/>
                  </a:cubicBezTo>
                  <a:cubicBezTo>
                    <a:pt x="67" y="50"/>
                    <a:pt x="56" y="60"/>
                    <a:pt x="44" y="60"/>
                  </a:cubicBezTo>
                  <a:cubicBezTo>
                    <a:pt x="31" y="60"/>
                    <a:pt x="20" y="50"/>
                    <a:pt x="20" y="37"/>
                  </a:cubicBezTo>
                  <a:cubicBezTo>
                    <a:pt x="20" y="24"/>
                    <a:pt x="31" y="14"/>
                    <a:pt x="44" y="14"/>
                  </a:cubicBezTo>
                  <a:close/>
                  <a:moveTo>
                    <a:pt x="44" y="21"/>
                  </a:moveTo>
                  <a:cubicBezTo>
                    <a:pt x="44" y="21"/>
                    <a:pt x="44" y="21"/>
                    <a:pt x="44" y="21"/>
                  </a:cubicBezTo>
                  <a:cubicBezTo>
                    <a:pt x="35" y="21"/>
                    <a:pt x="27" y="28"/>
                    <a:pt x="27" y="37"/>
                  </a:cubicBezTo>
                  <a:cubicBezTo>
                    <a:pt x="27" y="46"/>
                    <a:pt x="35" y="54"/>
                    <a:pt x="44" y="54"/>
                  </a:cubicBezTo>
                  <a:cubicBezTo>
                    <a:pt x="53" y="54"/>
                    <a:pt x="60" y="46"/>
                    <a:pt x="60" y="37"/>
                  </a:cubicBezTo>
                  <a:cubicBezTo>
                    <a:pt x="60" y="28"/>
                    <a:pt x="53" y="21"/>
                    <a:pt x="44" y="21"/>
                  </a:cubicBezTo>
                  <a:close/>
                </a:path>
              </a:pathLst>
            </a:custGeom>
            <a:solidFill>
              <a:srgbClr val="D98360"/>
            </a:solidFill>
            <a:ln>
              <a:noFill/>
            </a:ln>
          </p:spPr>
          <p:txBody>
            <a:bodyPr vert="horz" wrap="square" lIns="91440" tIns="45720" rIns="91440" bIns="45720" numCol="1" anchor="t" anchorCtr="0" compatLnSpc="1"/>
            <a:lstStyle/>
            <a:p>
              <a:endParaRPr lang="zh-CN" altLang="en-US" sz="3200"/>
            </a:p>
          </p:txBody>
        </p:sp>
        <p:sp>
          <p:nvSpPr>
            <p:cNvPr id="8" name="Freeform 19"/>
            <p:cNvSpPr>
              <a:spLocks noEditPoints="1"/>
            </p:cNvSpPr>
            <p:nvPr/>
          </p:nvSpPr>
          <p:spPr bwMode="auto">
            <a:xfrm>
              <a:off x="3122097" y="4883025"/>
              <a:ext cx="442505" cy="359870"/>
            </a:xfrm>
            <a:custGeom>
              <a:avLst/>
              <a:gdLst>
                <a:gd name="T0" fmla="*/ 80 w 104"/>
                <a:gd name="T1" fmla="*/ 19 h 85"/>
                <a:gd name="T2" fmla="*/ 93 w 104"/>
                <a:gd name="T3" fmla="*/ 50 h 85"/>
                <a:gd name="T4" fmla="*/ 104 w 104"/>
                <a:gd name="T5" fmla="*/ 68 h 85"/>
                <a:gd name="T6" fmla="*/ 98 w 104"/>
                <a:gd name="T7" fmla="*/ 80 h 85"/>
                <a:gd name="T8" fmla="*/ 94 w 104"/>
                <a:gd name="T9" fmla="*/ 82 h 85"/>
                <a:gd name="T10" fmla="*/ 13 w 104"/>
                <a:gd name="T11" fmla="*/ 85 h 85"/>
                <a:gd name="T12" fmla="*/ 10 w 104"/>
                <a:gd name="T13" fmla="*/ 80 h 85"/>
                <a:gd name="T14" fmla="*/ 1 w 104"/>
                <a:gd name="T15" fmla="*/ 78 h 85"/>
                <a:gd name="T16" fmla="*/ 1 w 104"/>
                <a:gd name="T17" fmla="*/ 60 h 85"/>
                <a:gd name="T18" fmla="*/ 5 w 104"/>
                <a:gd name="T19" fmla="*/ 37 h 85"/>
                <a:gd name="T20" fmla="*/ 29 w 104"/>
                <a:gd name="T21" fmla="*/ 20 h 85"/>
                <a:gd name="T22" fmla="*/ 62 w 104"/>
                <a:gd name="T23" fmla="*/ 78 h 85"/>
                <a:gd name="T24" fmla="*/ 62 w 104"/>
                <a:gd name="T25" fmla="*/ 75 h 85"/>
                <a:gd name="T26" fmla="*/ 66 w 104"/>
                <a:gd name="T27" fmla="*/ 63 h 85"/>
                <a:gd name="T28" fmla="*/ 75 w 104"/>
                <a:gd name="T29" fmla="*/ 71 h 85"/>
                <a:gd name="T30" fmla="*/ 74 w 104"/>
                <a:gd name="T31" fmla="*/ 57 h 85"/>
                <a:gd name="T32" fmla="*/ 72 w 104"/>
                <a:gd name="T33" fmla="*/ 53 h 85"/>
                <a:gd name="T34" fmla="*/ 71 w 104"/>
                <a:gd name="T35" fmla="*/ 53 h 85"/>
                <a:gd name="T36" fmla="*/ 70 w 104"/>
                <a:gd name="T37" fmla="*/ 51 h 85"/>
                <a:gd name="T38" fmla="*/ 41 w 104"/>
                <a:gd name="T39" fmla="*/ 44 h 85"/>
                <a:gd name="T40" fmla="*/ 32 w 104"/>
                <a:gd name="T41" fmla="*/ 53 h 85"/>
                <a:gd name="T42" fmla="*/ 32 w 104"/>
                <a:gd name="T43" fmla="*/ 53 h 85"/>
                <a:gd name="T44" fmla="*/ 29 w 104"/>
                <a:gd name="T45" fmla="*/ 64 h 85"/>
                <a:gd name="T46" fmla="*/ 37 w 104"/>
                <a:gd name="T47" fmla="*/ 72 h 85"/>
                <a:gd name="T48" fmla="*/ 41 w 104"/>
                <a:gd name="T49" fmla="*/ 63 h 85"/>
                <a:gd name="T50" fmla="*/ 41 w 104"/>
                <a:gd name="T51" fmla="*/ 75 h 85"/>
                <a:gd name="T52" fmla="*/ 52 w 104"/>
                <a:gd name="T53" fmla="*/ 40 h 85"/>
                <a:gd name="T54" fmla="*/ 52 w 104"/>
                <a:gd name="T55" fmla="*/ 7 h 85"/>
                <a:gd name="T56" fmla="*/ 17 w 104"/>
                <a:gd name="T57" fmla="*/ 78 h 85"/>
                <a:gd name="T58" fmla="*/ 23 w 104"/>
                <a:gd name="T59" fmla="*/ 76 h 85"/>
                <a:gd name="T60" fmla="*/ 23 w 104"/>
                <a:gd name="T61" fmla="*/ 56 h 85"/>
                <a:gd name="T62" fmla="*/ 8 w 104"/>
                <a:gd name="T63" fmla="*/ 63 h 85"/>
                <a:gd name="T64" fmla="*/ 7 w 104"/>
                <a:gd name="T65" fmla="*/ 73 h 85"/>
                <a:gd name="T66" fmla="*/ 15 w 104"/>
                <a:gd name="T67" fmla="*/ 65 h 85"/>
                <a:gd name="T68" fmla="*/ 29 w 104"/>
                <a:gd name="T69" fmla="*/ 27 h 85"/>
                <a:gd name="T70" fmla="*/ 24 w 104"/>
                <a:gd name="T71" fmla="*/ 25 h 85"/>
                <a:gd name="T72" fmla="*/ 15 w 104"/>
                <a:gd name="T73" fmla="*/ 45 h 85"/>
                <a:gd name="T74" fmla="*/ 26 w 104"/>
                <a:gd name="T75" fmla="*/ 49 h 85"/>
                <a:gd name="T76" fmla="*/ 36 w 104"/>
                <a:gd name="T77" fmla="*/ 40 h 85"/>
                <a:gd name="T78" fmla="*/ 35 w 104"/>
                <a:gd name="T79" fmla="*/ 39 h 85"/>
                <a:gd name="T80" fmla="*/ 29 w 104"/>
                <a:gd name="T81" fmla="*/ 27 h 85"/>
                <a:gd name="T82" fmla="*/ 87 w 104"/>
                <a:gd name="T83" fmla="*/ 78 h 85"/>
                <a:gd name="T84" fmla="*/ 89 w 104"/>
                <a:gd name="T85" fmla="*/ 65 h 85"/>
                <a:gd name="T86" fmla="*/ 97 w 104"/>
                <a:gd name="T87" fmla="*/ 73 h 85"/>
                <a:gd name="T88" fmla="*/ 96 w 104"/>
                <a:gd name="T89" fmla="*/ 63 h 85"/>
                <a:gd name="T90" fmla="*/ 88 w 104"/>
                <a:gd name="T91" fmla="*/ 54 h 85"/>
                <a:gd name="T92" fmla="*/ 82 w 104"/>
                <a:gd name="T93" fmla="*/ 71 h 85"/>
                <a:gd name="T94" fmla="*/ 87 w 104"/>
                <a:gd name="T95" fmla="*/ 78 h 85"/>
                <a:gd name="T96" fmla="*/ 75 w 104"/>
                <a:gd name="T97" fmla="*/ 27 h 85"/>
                <a:gd name="T98" fmla="*/ 75 w 104"/>
                <a:gd name="T99" fmla="*/ 27 h 85"/>
                <a:gd name="T100" fmla="*/ 68 w 104"/>
                <a:gd name="T101" fmla="*/ 39 h 85"/>
                <a:gd name="T102" fmla="*/ 74 w 104"/>
                <a:gd name="T103" fmla="*/ 46 h 85"/>
                <a:gd name="T104" fmla="*/ 78 w 104"/>
                <a:gd name="T105" fmla="*/ 49 h 85"/>
                <a:gd name="T106" fmla="*/ 88 w 104"/>
                <a:gd name="T107" fmla="*/ 45 h 85"/>
                <a:gd name="T108" fmla="*/ 80 w 104"/>
                <a:gd name="T109"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85">
                  <a:moveTo>
                    <a:pt x="52" y="0"/>
                  </a:moveTo>
                  <a:cubicBezTo>
                    <a:pt x="63" y="0"/>
                    <a:pt x="73" y="8"/>
                    <a:pt x="75" y="20"/>
                  </a:cubicBezTo>
                  <a:cubicBezTo>
                    <a:pt x="76" y="19"/>
                    <a:pt x="78" y="19"/>
                    <a:pt x="80" y="19"/>
                  </a:cubicBezTo>
                  <a:cubicBezTo>
                    <a:pt x="85" y="19"/>
                    <a:pt x="90" y="21"/>
                    <a:pt x="93" y="24"/>
                  </a:cubicBezTo>
                  <a:cubicBezTo>
                    <a:pt x="96" y="27"/>
                    <a:pt x="98" y="32"/>
                    <a:pt x="98" y="37"/>
                  </a:cubicBezTo>
                  <a:cubicBezTo>
                    <a:pt x="98" y="42"/>
                    <a:pt x="97" y="46"/>
                    <a:pt x="93" y="50"/>
                  </a:cubicBezTo>
                  <a:cubicBezTo>
                    <a:pt x="98" y="54"/>
                    <a:pt x="98" y="54"/>
                    <a:pt x="98" y="54"/>
                  </a:cubicBezTo>
                  <a:cubicBezTo>
                    <a:pt x="100" y="56"/>
                    <a:pt x="101" y="58"/>
                    <a:pt x="102" y="60"/>
                  </a:cubicBezTo>
                  <a:cubicBezTo>
                    <a:pt x="103" y="63"/>
                    <a:pt x="104" y="65"/>
                    <a:pt x="104" y="68"/>
                  </a:cubicBezTo>
                  <a:cubicBezTo>
                    <a:pt x="104" y="74"/>
                    <a:pt x="104" y="74"/>
                    <a:pt x="104" y="74"/>
                  </a:cubicBezTo>
                  <a:cubicBezTo>
                    <a:pt x="104" y="75"/>
                    <a:pt x="103" y="77"/>
                    <a:pt x="102" y="78"/>
                  </a:cubicBezTo>
                  <a:cubicBezTo>
                    <a:pt x="102" y="79"/>
                    <a:pt x="100" y="80"/>
                    <a:pt x="98" y="80"/>
                  </a:cubicBezTo>
                  <a:cubicBezTo>
                    <a:pt x="98" y="80"/>
                    <a:pt x="98" y="80"/>
                    <a:pt x="98" y="80"/>
                  </a:cubicBezTo>
                  <a:cubicBezTo>
                    <a:pt x="94" y="80"/>
                    <a:pt x="94" y="80"/>
                    <a:pt x="94" y="80"/>
                  </a:cubicBezTo>
                  <a:cubicBezTo>
                    <a:pt x="94" y="82"/>
                    <a:pt x="94" y="82"/>
                    <a:pt x="94" y="82"/>
                  </a:cubicBezTo>
                  <a:cubicBezTo>
                    <a:pt x="94" y="84"/>
                    <a:pt x="92" y="85"/>
                    <a:pt x="90" y="85"/>
                  </a:cubicBezTo>
                  <a:cubicBezTo>
                    <a:pt x="90" y="85"/>
                    <a:pt x="90" y="85"/>
                    <a:pt x="90" y="85"/>
                  </a:cubicBezTo>
                  <a:cubicBezTo>
                    <a:pt x="13" y="85"/>
                    <a:pt x="13" y="85"/>
                    <a:pt x="13" y="85"/>
                  </a:cubicBezTo>
                  <a:cubicBezTo>
                    <a:pt x="13" y="85"/>
                    <a:pt x="13" y="85"/>
                    <a:pt x="13" y="85"/>
                  </a:cubicBezTo>
                  <a:cubicBezTo>
                    <a:pt x="11" y="85"/>
                    <a:pt x="10" y="84"/>
                    <a:pt x="10" y="82"/>
                  </a:cubicBezTo>
                  <a:cubicBezTo>
                    <a:pt x="10" y="80"/>
                    <a:pt x="10" y="80"/>
                    <a:pt x="10" y="80"/>
                  </a:cubicBezTo>
                  <a:cubicBezTo>
                    <a:pt x="6" y="80"/>
                    <a:pt x="6" y="80"/>
                    <a:pt x="6" y="80"/>
                  </a:cubicBezTo>
                  <a:cubicBezTo>
                    <a:pt x="5" y="80"/>
                    <a:pt x="5" y="80"/>
                    <a:pt x="5" y="80"/>
                  </a:cubicBezTo>
                  <a:cubicBezTo>
                    <a:pt x="3" y="80"/>
                    <a:pt x="2" y="79"/>
                    <a:pt x="1" y="78"/>
                  </a:cubicBezTo>
                  <a:cubicBezTo>
                    <a:pt x="0" y="77"/>
                    <a:pt x="0" y="75"/>
                    <a:pt x="0" y="74"/>
                  </a:cubicBezTo>
                  <a:cubicBezTo>
                    <a:pt x="0" y="68"/>
                    <a:pt x="0" y="68"/>
                    <a:pt x="0" y="68"/>
                  </a:cubicBezTo>
                  <a:cubicBezTo>
                    <a:pt x="0" y="65"/>
                    <a:pt x="0" y="63"/>
                    <a:pt x="1" y="60"/>
                  </a:cubicBezTo>
                  <a:cubicBezTo>
                    <a:pt x="2" y="58"/>
                    <a:pt x="4" y="56"/>
                    <a:pt x="6" y="54"/>
                  </a:cubicBezTo>
                  <a:cubicBezTo>
                    <a:pt x="10" y="50"/>
                    <a:pt x="10" y="50"/>
                    <a:pt x="10" y="50"/>
                  </a:cubicBezTo>
                  <a:cubicBezTo>
                    <a:pt x="7" y="46"/>
                    <a:pt x="5" y="42"/>
                    <a:pt x="5" y="37"/>
                  </a:cubicBezTo>
                  <a:cubicBezTo>
                    <a:pt x="5" y="32"/>
                    <a:pt x="7" y="27"/>
                    <a:pt x="11" y="24"/>
                  </a:cubicBezTo>
                  <a:cubicBezTo>
                    <a:pt x="14" y="21"/>
                    <a:pt x="19" y="19"/>
                    <a:pt x="24" y="19"/>
                  </a:cubicBezTo>
                  <a:cubicBezTo>
                    <a:pt x="25" y="19"/>
                    <a:pt x="27" y="19"/>
                    <a:pt x="29" y="20"/>
                  </a:cubicBezTo>
                  <a:cubicBezTo>
                    <a:pt x="31" y="8"/>
                    <a:pt x="40" y="0"/>
                    <a:pt x="52" y="0"/>
                  </a:cubicBezTo>
                  <a:close/>
                  <a:moveTo>
                    <a:pt x="62" y="78"/>
                  </a:moveTo>
                  <a:cubicBezTo>
                    <a:pt x="62" y="78"/>
                    <a:pt x="62" y="78"/>
                    <a:pt x="62" y="78"/>
                  </a:cubicBezTo>
                  <a:cubicBezTo>
                    <a:pt x="62" y="75"/>
                    <a:pt x="62" y="75"/>
                    <a:pt x="62" y="75"/>
                  </a:cubicBezTo>
                  <a:cubicBezTo>
                    <a:pt x="62" y="75"/>
                    <a:pt x="62" y="75"/>
                    <a:pt x="62" y="75"/>
                  </a:cubicBezTo>
                  <a:cubicBezTo>
                    <a:pt x="62" y="75"/>
                    <a:pt x="62" y="75"/>
                    <a:pt x="62" y="75"/>
                  </a:cubicBezTo>
                  <a:cubicBezTo>
                    <a:pt x="62" y="63"/>
                    <a:pt x="62" y="63"/>
                    <a:pt x="62" y="63"/>
                  </a:cubicBezTo>
                  <a:cubicBezTo>
                    <a:pt x="62" y="62"/>
                    <a:pt x="63" y="61"/>
                    <a:pt x="64" y="61"/>
                  </a:cubicBezTo>
                  <a:cubicBezTo>
                    <a:pt x="65" y="61"/>
                    <a:pt x="66" y="62"/>
                    <a:pt x="66" y="63"/>
                  </a:cubicBezTo>
                  <a:cubicBezTo>
                    <a:pt x="66" y="72"/>
                    <a:pt x="66" y="72"/>
                    <a:pt x="66" y="72"/>
                  </a:cubicBezTo>
                  <a:cubicBezTo>
                    <a:pt x="75" y="72"/>
                    <a:pt x="75" y="72"/>
                    <a:pt x="75" y="72"/>
                  </a:cubicBezTo>
                  <a:cubicBezTo>
                    <a:pt x="75" y="72"/>
                    <a:pt x="75" y="71"/>
                    <a:pt x="75" y="71"/>
                  </a:cubicBezTo>
                  <a:cubicBezTo>
                    <a:pt x="75" y="64"/>
                    <a:pt x="75" y="64"/>
                    <a:pt x="75" y="64"/>
                  </a:cubicBezTo>
                  <a:cubicBezTo>
                    <a:pt x="75" y="61"/>
                    <a:pt x="75" y="59"/>
                    <a:pt x="74" y="57"/>
                  </a:cubicBezTo>
                  <a:cubicBezTo>
                    <a:pt x="74" y="57"/>
                    <a:pt x="74" y="57"/>
                    <a:pt x="74" y="57"/>
                  </a:cubicBezTo>
                  <a:cubicBezTo>
                    <a:pt x="74" y="57"/>
                    <a:pt x="74" y="57"/>
                    <a:pt x="74" y="57"/>
                  </a:cubicBezTo>
                  <a:cubicBezTo>
                    <a:pt x="73" y="56"/>
                    <a:pt x="72" y="54"/>
                    <a:pt x="72"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2"/>
                    <a:pt x="70" y="51"/>
                    <a:pt x="70" y="51"/>
                  </a:cubicBezTo>
                  <a:cubicBezTo>
                    <a:pt x="70" y="51"/>
                    <a:pt x="70" y="51"/>
                    <a:pt x="70" y="51"/>
                  </a:cubicBezTo>
                  <a:cubicBezTo>
                    <a:pt x="62" y="44"/>
                    <a:pt x="62" y="44"/>
                    <a:pt x="62" y="44"/>
                  </a:cubicBezTo>
                  <a:cubicBezTo>
                    <a:pt x="59" y="45"/>
                    <a:pt x="56" y="46"/>
                    <a:pt x="52" y="46"/>
                  </a:cubicBezTo>
                  <a:cubicBezTo>
                    <a:pt x="48" y="46"/>
                    <a:pt x="44" y="45"/>
                    <a:pt x="41" y="44"/>
                  </a:cubicBezTo>
                  <a:cubicBezTo>
                    <a:pt x="34" y="51"/>
                    <a:pt x="34" y="51"/>
                    <a:pt x="34" y="51"/>
                  </a:cubicBezTo>
                  <a:cubicBezTo>
                    <a:pt x="34" y="51"/>
                    <a:pt x="34" y="51"/>
                    <a:pt x="34" y="51"/>
                  </a:cubicBezTo>
                  <a:cubicBezTo>
                    <a:pt x="33" y="51"/>
                    <a:pt x="33" y="52"/>
                    <a:pt x="32" y="53"/>
                  </a:cubicBezTo>
                  <a:cubicBezTo>
                    <a:pt x="32" y="53"/>
                    <a:pt x="32" y="53"/>
                    <a:pt x="32" y="53"/>
                  </a:cubicBezTo>
                  <a:cubicBezTo>
                    <a:pt x="32" y="53"/>
                    <a:pt x="32" y="53"/>
                    <a:pt x="32" y="53"/>
                  </a:cubicBezTo>
                  <a:cubicBezTo>
                    <a:pt x="32" y="53"/>
                    <a:pt x="32" y="53"/>
                    <a:pt x="32" y="53"/>
                  </a:cubicBezTo>
                  <a:cubicBezTo>
                    <a:pt x="32" y="53"/>
                    <a:pt x="32" y="53"/>
                    <a:pt x="32" y="53"/>
                  </a:cubicBezTo>
                  <a:cubicBezTo>
                    <a:pt x="31" y="54"/>
                    <a:pt x="30" y="56"/>
                    <a:pt x="30" y="57"/>
                  </a:cubicBezTo>
                  <a:cubicBezTo>
                    <a:pt x="29" y="59"/>
                    <a:pt x="29" y="61"/>
                    <a:pt x="29" y="64"/>
                  </a:cubicBezTo>
                  <a:cubicBezTo>
                    <a:pt x="29" y="71"/>
                    <a:pt x="29" y="71"/>
                    <a:pt x="29" y="71"/>
                  </a:cubicBezTo>
                  <a:cubicBezTo>
                    <a:pt x="29" y="71"/>
                    <a:pt x="29" y="72"/>
                    <a:pt x="29" y="72"/>
                  </a:cubicBezTo>
                  <a:cubicBezTo>
                    <a:pt x="37" y="72"/>
                    <a:pt x="37" y="72"/>
                    <a:pt x="37" y="72"/>
                  </a:cubicBezTo>
                  <a:cubicBezTo>
                    <a:pt x="37" y="63"/>
                    <a:pt x="37" y="63"/>
                    <a:pt x="37" y="63"/>
                  </a:cubicBezTo>
                  <a:cubicBezTo>
                    <a:pt x="37" y="62"/>
                    <a:pt x="38" y="61"/>
                    <a:pt x="39" y="61"/>
                  </a:cubicBezTo>
                  <a:cubicBezTo>
                    <a:pt x="41" y="61"/>
                    <a:pt x="41" y="62"/>
                    <a:pt x="41" y="63"/>
                  </a:cubicBezTo>
                  <a:cubicBezTo>
                    <a:pt x="41" y="75"/>
                    <a:pt x="41" y="75"/>
                    <a:pt x="41" y="75"/>
                  </a:cubicBezTo>
                  <a:cubicBezTo>
                    <a:pt x="41" y="75"/>
                    <a:pt x="41" y="75"/>
                    <a:pt x="41" y="75"/>
                  </a:cubicBezTo>
                  <a:cubicBezTo>
                    <a:pt x="41" y="75"/>
                    <a:pt x="41" y="75"/>
                    <a:pt x="41" y="75"/>
                  </a:cubicBezTo>
                  <a:cubicBezTo>
                    <a:pt x="41" y="78"/>
                    <a:pt x="41" y="78"/>
                    <a:pt x="41" y="78"/>
                  </a:cubicBezTo>
                  <a:cubicBezTo>
                    <a:pt x="62" y="78"/>
                    <a:pt x="62" y="78"/>
                    <a:pt x="62" y="78"/>
                  </a:cubicBezTo>
                  <a:close/>
                  <a:moveTo>
                    <a:pt x="52" y="40"/>
                  </a:moveTo>
                  <a:cubicBezTo>
                    <a:pt x="52" y="40"/>
                    <a:pt x="52" y="40"/>
                    <a:pt x="52" y="40"/>
                  </a:cubicBezTo>
                  <a:cubicBezTo>
                    <a:pt x="61" y="40"/>
                    <a:pt x="68" y="32"/>
                    <a:pt x="68" y="23"/>
                  </a:cubicBezTo>
                  <a:cubicBezTo>
                    <a:pt x="68" y="14"/>
                    <a:pt x="61" y="7"/>
                    <a:pt x="52" y="7"/>
                  </a:cubicBezTo>
                  <a:cubicBezTo>
                    <a:pt x="43" y="7"/>
                    <a:pt x="35" y="14"/>
                    <a:pt x="35" y="23"/>
                  </a:cubicBezTo>
                  <a:cubicBezTo>
                    <a:pt x="35" y="32"/>
                    <a:pt x="43" y="40"/>
                    <a:pt x="52" y="40"/>
                  </a:cubicBezTo>
                  <a:close/>
                  <a:moveTo>
                    <a:pt x="17" y="78"/>
                  </a:moveTo>
                  <a:cubicBezTo>
                    <a:pt x="17" y="78"/>
                    <a:pt x="17" y="78"/>
                    <a:pt x="17" y="78"/>
                  </a:cubicBezTo>
                  <a:cubicBezTo>
                    <a:pt x="26" y="78"/>
                    <a:pt x="26" y="78"/>
                    <a:pt x="26" y="78"/>
                  </a:cubicBezTo>
                  <a:cubicBezTo>
                    <a:pt x="25" y="78"/>
                    <a:pt x="24" y="77"/>
                    <a:pt x="23" y="76"/>
                  </a:cubicBezTo>
                  <a:cubicBezTo>
                    <a:pt x="22" y="75"/>
                    <a:pt x="22" y="73"/>
                    <a:pt x="22" y="71"/>
                  </a:cubicBezTo>
                  <a:cubicBezTo>
                    <a:pt x="22" y="64"/>
                    <a:pt x="22" y="64"/>
                    <a:pt x="22" y="64"/>
                  </a:cubicBezTo>
                  <a:cubicBezTo>
                    <a:pt x="22" y="61"/>
                    <a:pt x="22" y="58"/>
                    <a:pt x="23" y="56"/>
                  </a:cubicBezTo>
                  <a:cubicBezTo>
                    <a:pt x="21" y="55"/>
                    <a:pt x="18" y="55"/>
                    <a:pt x="16" y="54"/>
                  </a:cubicBezTo>
                  <a:cubicBezTo>
                    <a:pt x="11" y="59"/>
                    <a:pt x="11" y="59"/>
                    <a:pt x="11" y="59"/>
                  </a:cubicBezTo>
                  <a:cubicBezTo>
                    <a:pt x="9" y="60"/>
                    <a:pt x="8" y="61"/>
                    <a:pt x="8" y="63"/>
                  </a:cubicBezTo>
                  <a:cubicBezTo>
                    <a:pt x="8" y="63"/>
                    <a:pt x="8" y="63"/>
                    <a:pt x="8" y="63"/>
                  </a:cubicBezTo>
                  <a:cubicBezTo>
                    <a:pt x="7" y="65"/>
                    <a:pt x="7" y="66"/>
                    <a:pt x="7" y="68"/>
                  </a:cubicBezTo>
                  <a:cubicBezTo>
                    <a:pt x="7" y="73"/>
                    <a:pt x="7" y="73"/>
                    <a:pt x="7" y="73"/>
                  </a:cubicBezTo>
                  <a:cubicBezTo>
                    <a:pt x="13" y="73"/>
                    <a:pt x="13" y="73"/>
                    <a:pt x="13" y="73"/>
                  </a:cubicBezTo>
                  <a:cubicBezTo>
                    <a:pt x="13" y="67"/>
                    <a:pt x="13" y="67"/>
                    <a:pt x="13" y="67"/>
                  </a:cubicBezTo>
                  <a:cubicBezTo>
                    <a:pt x="13" y="66"/>
                    <a:pt x="13" y="65"/>
                    <a:pt x="15" y="65"/>
                  </a:cubicBezTo>
                  <a:cubicBezTo>
                    <a:pt x="16" y="65"/>
                    <a:pt x="17" y="66"/>
                    <a:pt x="17" y="67"/>
                  </a:cubicBezTo>
                  <a:cubicBezTo>
                    <a:pt x="17" y="78"/>
                    <a:pt x="17" y="78"/>
                    <a:pt x="17" y="78"/>
                  </a:cubicBezTo>
                  <a:close/>
                  <a:moveTo>
                    <a:pt x="29" y="27"/>
                  </a:moveTo>
                  <a:cubicBezTo>
                    <a:pt x="29" y="27"/>
                    <a:pt x="29" y="27"/>
                    <a:pt x="29" y="27"/>
                  </a:cubicBezTo>
                  <a:cubicBezTo>
                    <a:pt x="28" y="27"/>
                    <a:pt x="28" y="26"/>
                    <a:pt x="27" y="26"/>
                  </a:cubicBezTo>
                  <a:cubicBezTo>
                    <a:pt x="26" y="26"/>
                    <a:pt x="25" y="25"/>
                    <a:pt x="24" y="25"/>
                  </a:cubicBezTo>
                  <a:cubicBezTo>
                    <a:pt x="20" y="25"/>
                    <a:pt x="17" y="27"/>
                    <a:pt x="15" y="29"/>
                  </a:cubicBezTo>
                  <a:cubicBezTo>
                    <a:pt x="13" y="31"/>
                    <a:pt x="12" y="34"/>
                    <a:pt x="12" y="37"/>
                  </a:cubicBezTo>
                  <a:cubicBezTo>
                    <a:pt x="12" y="40"/>
                    <a:pt x="13" y="43"/>
                    <a:pt x="15" y="45"/>
                  </a:cubicBezTo>
                  <a:cubicBezTo>
                    <a:pt x="15" y="45"/>
                    <a:pt x="15" y="45"/>
                    <a:pt x="15" y="45"/>
                  </a:cubicBezTo>
                  <a:cubicBezTo>
                    <a:pt x="17" y="47"/>
                    <a:pt x="20" y="49"/>
                    <a:pt x="24" y="49"/>
                  </a:cubicBezTo>
                  <a:cubicBezTo>
                    <a:pt x="24" y="49"/>
                    <a:pt x="25" y="49"/>
                    <a:pt x="26" y="49"/>
                  </a:cubicBezTo>
                  <a:cubicBezTo>
                    <a:pt x="26" y="48"/>
                    <a:pt x="27" y="48"/>
                    <a:pt x="27" y="48"/>
                  </a:cubicBezTo>
                  <a:cubicBezTo>
                    <a:pt x="28" y="47"/>
                    <a:pt x="29" y="47"/>
                    <a:pt x="29" y="46"/>
                  </a:cubicBezTo>
                  <a:cubicBezTo>
                    <a:pt x="36" y="40"/>
                    <a:pt x="36" y="40"/>
                    <a:pt x="36" y="40"/>
                  </a:cubicBezTo>
                  <a:cubicBezTo>
                    <a:pt x="36" y="39"/>
                    <a:pt x="36" y="39"/>
                    <a:pt x="36" y="39"/>
                  </a:cubicBezTo>
                  <a:cubicBezTo>
                    <a:pt x="36" y="39"/>
                    <a:pt x="36" y="39"/>
                    <a:pt x="36" y="39"/>
                  </a:cubicBezTo>
                  <a:cubicBezTo>
                    <a:pt x="35" y="39"/>
                    <a:pt x="35" y="39"/>
                    <a:pt x="35" y="39"/>
                  </a:cubicBezTo>
                  <a:cubicBezTo>
                    <a:pt x="32" y="36"/>
                    <a:pt x="30" y="33"/>
                    <a:pt x="29" y="28"/>
                  </a:cubicBezTo>
                  <a:cubicBezTo>
                    <a:pt x="29" y="28"/>
                    <a:pt x="29" y="28"/>
                    <a:pt x="29" y="27"/>
                  </a:cubicBezTo>
                  <a:cubicBezTo>
                    <a:pt x="29" y="27"/>
                    <a:pt x="29" y="27"/>
                    <a:pt x="29" y="27"/>
                  </a:cubicBezTo>
                  <a:cubicBezTo>
                    <a:pt x="29" y="27"/>
                    <a:pt x="29" y="27"/>
                    <a:pt x="29" y="27"/>
                  </a:cubicBezTo>
                  <a:cubicBezTo>
                    <a:pt x="29" y="27"/>
                    <a:pt x="29" y="27"/>
                    <a:pt x="29" y="27"/>
                  </a:cubicBezTo>
                  <a:close/>
                  <a:moveTo>
                    <a:pt x="87" y="78"/>
                  </a:moveTo>
                  <a:cubicBezTo>
                    <a:pt x="87" y="78"/>
                    <a:pt x="87" y="78"/>
                    <a:pt x="87" y="78"/>
                  </a:cubicBezTo>
                  <a:cubicBezTo>
                    <a:pt x="87" y="67"/>
                    <a:pt x="87" y="67"/>
                    <a:pt x="87" y="67"/>
                  </a:cubicBezTo>
                  <a:cubicBezTo>
                    <a:pt x="87" y="66"/>
                    <a:pt x="88" y="65"/>
                    <a:pt x="89" y="65"/>
                  </a:cubicBezTo>
                  <a:cubicBezTo>
                    <a:pt x="90" y="65"/>
                    <a:pt x="91" y="66"/>
                    <a:pt x="91" y="67"/>
                  </a:cubicBezTo>
                  <a:cubicBezTo>
                    <a:pt x="91" y="73"/>
                    <a:pt x="91" y="73"/>
                    <a:pt x="91" y="73"/>
                  </a:cubicBezTo>
                  <a:cubicBezTo>
                    <a:pt x="97" y="73"/>
                    <a:pt x="97" y="73"/>
                    <a:pt x="97" y="73"/>
                  </a:cubicBezTo>
                  <a:cubicBezTo>
                    <a:pt x="97" y="68"/>
                    <a:pt x="97" y="68"/>
                    <a:pt x="97" y="68"/>
                  </a:cubicBezTo>
                  <a:cubicBezTo>
                    <a:pt x="97" y="66"/>
                    <a:pt x="97" y="65"/>
                    <a:pt x="96" y="63"/>
                  </a:cubicBezTo>
                  <a:cubicBezTo>
                    <a:pt x="96" y="63"/>
                    <a:pt x="96" y="63"/>
                    <a:pt x="96" y="63"/>
                  </a:cubicBezTo>
                  <a:cubicBezTo>
                    <a:pt x="96" y="63"/>
                    <a:pt x="96" y="63"/>
                    <a:pt x="96" y="63"/>
                  </a:cubicBezTo>
                  <a:cubicBezTo>
                    <a:pt x="95" y="61"/>
                    <a:pt x="94" y="60"/>
                    <a:pt x="93" y="59"/>
                  </a:cubicBezTo>
                  <a:cubicBezTo>
                    <a:pt x="88" y="54"/>
                    <a:pt x="88" y="54"/>
                    <a:pt x="88" y="54"/>
                  </a:cubicBezTo>
                  <a:cubicBezTo>
                    <a:pt x="86" y="55"/>
                    <a:pt x="83" y="55"/>
                    <a:pt x="80" y="56"/>
                  </a:cubicBezTo>
                  <a:cubicBezTo>
                    <a:pt x="81" y="58"/>
                    <a:pt x="82" y="61"/>
                    <a:pt x="82" y="64"/>
                  </a:cubicBezTo>
                  <a:cubicBezTo>
                    <a:pt x="82" y="71"/>
                    <a:pt x="82" y="71"/>
                    <a:pt x="82" y="71"/>
                  </a:cubicBezTo>
                  <a:cubicBezTo>
                    <a:pt x="82" y="73"/>
                    <a:pt x="81" y="75"/>
                    <a:pt x="80" y="76"/>
                  </a:cubicBezTo>
                  <a:cubicBezTo>
                    <a:pt x="80" y="77"/>
                    <a:pt x="79" y="78"/>
                    <a:pt x="77" y="78"/>
                  </a:cubicBezTo>
                  <a:cubicBezTo>
                    <a:pt x="87" y="78"/>
                    <a:pt x="87" y="78"/>
                    <a:pt x="87" y="78"/>
                  </a:cubicBezTo>
                  <a:close/>
                  <a:moveTo>
                    <a:pt x="75" y="27"/>
                  </a:moveTo>
                  <a:cubicBezTo>
                    <a:pt x="75" y="27"/>
                    <a:pt x="75" y="27"/>
                    <a:pt x="75" y="27"/>
                  </a:cubicBezTo>
                  <a:cubicBezTo>
                    <a:pt x="75" y="27"/>
                    <a:pt x="75" y="27"/>
                    <a:pt x="75" y="27"/>
                  </a:cubicBezTo>
                  <a:cubicBezTo>
                    <a:pt x="75" y="27"/>
                    <a:pt x="75" y="27"/>
                    <a:pt x="75" y="27"/>
                  </a:cubicBezTo>
                  <a:cubicBezTo>
                    <a:pt x="75" y="27"/>
                    <a:pt x="75" y="27"/>
                    <a:pt x="75" y="27"/>
                  </a:cubicBezTo>
                  <a:cubicBezTo>
                    <a:pt x="75" y="27"/>
                    <a:pt x="75" y="27"/>
                    <a:pt x="75" y="27"/>
                  </a:cubicBezTo>
                  <a:cubicBezTo>
                    <a:pt x="74" y="32"/>
                    <a:pt x="71" y="36"/>
                    <a:pt x="68" y="39"/>
                  </a:cubicBezTo>
                  <a:cubicBezTo>
                    <a:pt x="68" y="39"/>
                    <a:pt x="68" y="39"/>
                    <a:pt x="68" y="39"/>
                  </a:cubicBezTo>
                  <a:cubicBezTo>
                    <a:pt x="68" y="39"/>
                    <a:pt x="68" y="39"/>
                    <a:pt x="68" y="39"/>
                  </a:cubicBezTo>
                  <a:cubicBezTo>
                    <a:pt x="68" y="40"/>
                    <a:pt x="68" y="40"/>
                    <a:pt x="68" y="40"/>
                  </a:cubicBezTo>
                  <a:cubicBezTo>
                    <a:pt x="74" y="46"/>
                    <a:pt x="74" y="46"/>
                    <a:pt x="74" y="46"/>
                  </a:cubicBezTo>
                  <a:cubicBezTo>
                    <a:pt x="74" y="46"/>
                    <a:pt x="74" y="46"/>
                    <a:pt x="74" y="46"/>
                  </a:cubicBezTo>
                  <a:cubicBezTo>
                    <a:pt x="75" y="47"/>
                    <a:pt x="76" y="47"/>
                    <a:pt x="76" y="48"/>
                  </a:cubicBezTo>
                  <a:cubicBezTo>
                    <a:pt x="77" y="48"/>
                    <a:pt x="77" y="48"/>
                    <a:pt x="78" y="49"/>
                  </a:cubicBezTo>
                  <a:cubicBezTo>
                    <a:pt x="78" y="49"/>
                    <a:pt x="78" y="49"/>
                    <a:pt x="78" y="49"/>
                  </a:cubicBezTo>
                  <a:cubicBezTo>
                    <a:pt x="78" y="49"/>
                    <a:pt x="78" y="49"/>
                    <a:pt x="78" y="49"/>
                  </a:cubicBezTo>
                  <a:cubicBezTo>
                    <a:pt x="78" y="49"/>
                    <a:pt x="79" y="49"/>
                    <a:pt x="80" y="49"/>
                  </a:cubicBezTo>
                  <a:cubicBezTo>
                    <a:pt x="83" y="49"/>
                    <a:pt x="86" y="47"/>
                    <a:pt x="88" y="45"/>
                  </a:cubicBezTo>
                  <a:cubicBezTo>
                    <a:pt x="90" y="43"/>
                    <a:pt x="92" y="40"/>
                    <a:pt x="92" y="37"/>
                  </a:cubicBezTo>
                  <a:cubicBezTo>
                    <a:pt x="92" y="34"/>
                    <a:pt x="90" y="31"/>
                    <a:pt x="88" y="29"/>
                  </a:cubicBezTo>
                  <a:cubicBezTo>
                    <a:pt x="86" y="27"/>
                    <a:pt x="83" y="25"/>
                    <a:pt x="80" y="25"/>
                  </a:cubicBezTo>
                  <a:cubicBezTo>
                    <a:pt x="79" y="25"/>
                    <a:pt x="78" y="26"/>
                    <a:pt x="77" y="26"/>
                  </a:cubicBezTo>
                  <a:cubicBezTo>
                    <a:pt x="76" y="26"/>
                    <a:pt x="75" y="27"/>
                    <a:pt x="75" y="27"/>
                  </a:cubicBezTo>
                  <a:close/>
                </a:path>
              </a:pathLst>
            </a:custGeom>
            <a:solidFill>
              <a:srgbClr val="A6A881"/>
            </a:solidFill>
            <a:ln>
              <a:noFill/>
            </a:ln>
          </p:spPr>
          <p:txBody>
            <a:bodyPr vert="horz" wrap="square" lIns="91440" tIns="45720" rIns="91440" bIns="45720" numCol="1" anchor="t" anchorCtr="0" compatLnSpc="1"/>
            <a:lstStyle/>
            <a:p>
              <a:endParaRPr lang="zh-CN" altLang="en-US" sz="3200"/>
            </a:p>
          </p:txBody>
        </p:sp>
        <p:sp>
          <p:nvSpPr>
            <p:cNvPr id="9" name="Freeform 20"/>
            <p:cNvSpPr>
              <a:spLocks noEditPoints="1"/>
            </p:cNvSpPr>
            <p:nvPr/>
          </p:nvSpPr>
          <p:spPr bwMode="auto">
            <a:xfrm>
              <a:off x="2069281" y="1608887"/>
              <a:ext cx="374150" cy="421048"/>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rgbClr val="745948"/>
            </a:solidFill>
            <a:ln>
              <a:noFill/>
            </a:ln>
          </p:spPr>
          <p:txBody>
            <a:bodyPr vert="horz" wrap="square" lIns="91440" tIns="45720" rIns="91440" bIns="45720" numCol="1" anchor="t" anchorCtr="0" compatLnSpc="1"/>
            <a:lstStyle/>
            <a:p>
              <a:endParaRPr lang="zh-CN" altLang="en-US" sz="3200"/>
            </a:p>
          </p:txBody>
        </p:sp>
        <p:sp>
          <p:nvSpPr>
            <p:cNvPr id="10" name="Rectangle 24"/>
            <p:cNvSpPr>
              <a:spLocks noChangeArrowheads="1"/>
            </p:cNvSpPr>
            <p:nvPr/>
          </p:nvSpPr>
          <p:spPr bwMode="auto">
            <a:xfrm>
              <a:off x="8626775" y="2277179"/>
              <a:ext cx="2767689" cy="110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lumMod val="50000"/>
                    </a:schemeClr>
                  </a:solidFill>
                </a:rPr>
                <a:t>Click to add the title text</a:t>
              </a:r>
              <a:endParaRPr lang="zh-CN" altLang="en-US" sz="1400" dirty="0">
                <a:solidFill>
                  <a:schemeClr val="bg1">
                    <a:lumMod val="50000"/>
                  </a:schemeClr>
                </a:solidFill>
              </a:endParaRPr>
            </a:p>
            <a:p>
              <a:pPr algn="ctr">
                <a:lnSpc>
                  <a:spcPct val="120000"/>
                </a:lnSpc>
                <a:spcBef>
                  <a:spcPts val="3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2" name="Rectangle 24"/>
            <p:cNvSpPr>
              <a:spLocks noChangeArrowheads="1"/>
            </p:cNvSpPr>
            <p:nvPr/>
          </p:nvSpPr>
          <p:spPr bwMode="auto">
            <a:xfrm>
              <a:off x="872511" y="2277179"/>
              <a:ext cx="2767689" cy="110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lumMod val="50000"/>
                    </a:schemeClr>
                  </a:solidFill>
                </a:rPr>
                <a:t>Click to add the title text</a:t>
              </a:r>
              <a:endParaRPr lang="zh-CN" altLang="en-US" sz="1400" dirty="0">
                <a:solidFill>
                  <a:schemeClr val="bg1">
                    <a:lumMod val="50000"/>
                  </a:schemeClr>
                </a:solidFill>
              </a:endParaRPr>
            </a:p>
            <a:p>
              <a:pPr algn="ctr">
                <a:lnSpc>
                  <a:spcPct val="120000"/>
                </a:lnSpc>
                <a:spcBef>
                  <a:spcPts val="3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3" name="Rectangle 24"/>
            <p:cNvSpPr>
              <a:spLocks noChangeArrowheads="1"/>
            </p:cNvSpPr>
            <p:nvPr/>
          </p:nvSpPr>
          <p:spPr bwMode="auto">
            <a:xfrm>
              <a:off x="1959505" y="5444993"/>
              <a:ext cx="2767689" cy="110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lumMod val="50000"/>
                    </a:schemeClr>
                  </a:solidFill>
                </a:rPr>
                <a:t>Click to add the title text</a:t>
              </a:r>
              <a:endParaRPr lang="zh-CN" altLang="en-US" sz="1400" dirty="0">
                <a:solidFill>
                  <a:schemeClr val="bg1">
                    <a:lumMod val="50000"/>
                  </a:schemeClr>
                </a:solidFill>
              </a:endParaRPr>
            </a:p>
            <a:p>
              <a:pPr algn="ctr">
                <a:lnSpc>
                  <a:spcPct val="120000"/>
                </a:lnSpc>
                <a:spcBef>
                  <a:spcPts val="3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4" name="Rectangle 24"/>
            <p:cNvSpPr>
              <a:spLocks noChangeArrowheads="1"/>
            </p:cNvSpPr>
            <p:nvPr/>
          </p:nvSpPr>
          <p:spPr bwMode="auto">
            <a:xfrm>
              <a:off x="7870056" y="5444993"/>
              <a:ext cx="2767689" cy="110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lumMod val="50000"/>
                    </a:schemeClr>
                  </a:solidFill>
                </a:rPr>
                <a:t>Click to add the title text</a:t>
              </a:r>
              <a:endParaRPr lang="zh-CN" altLang="en-US" sz="1400" dirty="0">
                <a:solidFill>
                  <a:schemeClr val="bg1">
                    <a:lumMod val="50000"/>
                  </a:schemeClr>
                </a:solidFill>
              </a:endParaRPr>
            </a:p>
            <a:p>
              <a:pPr algn="ctr">
                <a:lnSpc>
                  <a:spcPct val="120000"/>
                </a:lnSpc>
                <a:spcBef>
                  <a:spcPts val="3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5" name="Freeform 10"/>
            <p:cNvSpPr/>
            <p:nvPr/>
          </p:nvSpPr>
          <p:spPr bwMode="auto">
            <a:xfrm>
              <a:off x="5370124" y="4261777"/>
              <a:ext cx="1626784" cy="2060970"/>
            </a:xfrm>
            <a:custGeom>
              <a:avLst/>
              <a:gdLst>
                <a:gd name="T0" fmla="*/ 369 w 889"/>
                <a:gd name="T1" fmla="*/ 1124 h 1124"/>
                <a:gd name="T2" fmla="*/ 713 w 889"/>
                <a:gd name="T3" fmla="*/ 1124 h 1124"/>
                <a:gd name="T4" fmla="*/ 676 w 889"/>
                <a:gd name="T5" fmla="*/ 705 h 1124"/>
                <a:gd name="T6" fmla="*/ 862 w 889"/>
                <a:gd name="T7" fmla="*/ 273 h 1124"/>
                <a:gd name="T8" fmla="*/ 853 w 889"/>
                <a:gd name="T9" fmla="*/ 202 h 1124"/>
                <a:gd name="T10" fmla="*/ 775 w 889"/>
                <a:gd name="T11" fmla="*/ 257 h 1124"/>
                <a:gd name="T12" fmla="*/ 612 w 889"/>
                <a:gd name="T13" fmla="*/ 387 h 1124"/>
                <a:gd name="T14" fmla="*/ 489 w 889"/>
                <a:gd name="T15" fmla="*/ 141 h 1124"/>
                <a:gd name="T16" fmla="*/ 417 w 889"/>
                <a:gd name="T17" fmla="*/ 5 h 1124"/>
                <a:gd name="T18" fmla="*/ 404 w 889"/>
                <a:gd name="T19" fmla="*/ 155 h 1124"/>
                <a:gd name="T20" fmla="*/ 405 w 889"/>
                <a:gd name="T21" fmla="*/ 327 h 1124"/>
                <a:gd name="T22" fmla="*/ 275 w 889"/>
                <a:gd name="T23" fmla="*/ 196 h 1124"/>
                <a:gd name="T24" fmla="*/ 154 w 889"/>
                <a:gd name="T25" fmla="*/ 49 h 1124"/>
                <a:gd name="T26" fmla="*/ 207 w 889"/>
                <a:gd name="T27" fmla="*/ 218 h 1124"/>
                <a:gd name="T28" fmla="*/ 281 w 889"/>
                <a:gd name="T29" fmla="*/ 387 h 1124"/>
                <a:gd name="T30" fmla="*/ 155 w 889"/>
                <a:gd name="T31" fmla="*/ 273 h 1124"/>
                <a:gd name="T32" fmla="*/ 28 w 889"/>
                <a:gd name="T33" fmla="*/ 187 h 1124"/>
                <a:gd name="T34" fmla="*/ 113 w 889"/>
                <a:gd name="T35" fmla="*/ 350 h 1124"/>
                <a:gd name="T36" fmla="*/ 234 w 889"/>
                <a:gd name="T37" fmla="*/ 489 h 1124"/>
                <a:gd name="T38" fmla="*/ 107 w 889"/>
                <a:gd name="T39" fmla="*/ 421 h 1124"/>
                <a:gd name="T40" fmla="*/ 29 w 889"/>
                <a:gd name="T41" fmla="*/ 413 h 1124"/>
                <a:gd name="T42" fmla="*/ 173 w 889"/>
                <a:gd name="T43" fmla="*/ 550 h 1124"/>
                <a:gd name="T44" fmla="*/ 397 w 889"/>
                <a:gd name="T45" fmla="*/ 850 h 1124"/>
                <a:gd name="T46" fmla="*/ 369 w 889"/>
                <a:gd name="T47" fmla="*/ 1124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1124">
                  <a:moveTo>
                    <a:pt x="369" y="1124"/>
                  </a:moveTo>
                  <a:cubicBezTo>
                    <a:pt x="713" y="1124"/>
                    <a:pt x="713" y="1124"/>
                    <a:pt x="713" y="1124"/>
                  </a:cubicBezTo>
                  <a:cubicBezTo>
                    <a:pt x="713" y="1124"/>
                    <a:pt x="608" y="991"/>
                    <a:pt x="676" y="705"/>
                  </a:cubicBezTo>
                  <a:cubicBezTo>
                    <a:pt x="744" y="420"/>
                    <a:pt x="845" y="300"/>
                    <a:pt x="862" y="273"/>
                  </a:cubicBezTo>
                  <a:cubicBezTo>
                    <a:pt x="880" y="247"/>
                    <a:pt x="889" y="215"/>
                    <a:pt x="853" y="202"/>
                  </a:cubicBezTo>
                  <a:cubicBezTo>
                    <a:pt x="824" y="191"/>
                    <a:pt x="784" y="242"/>
                    <a:pt x="775" y="257"/>
                  </a:cubicBezTo>
                  <a:cubicBezTo>
                    <a:pt x="766" y="272"/>
                    <a:pt x="693" y="394"/>
                    <a:pt x="612" y="387"/>
                  </a:cubicBezTo>
                  <a:cubicBezTo>
                    <a:pt x="531" y="380"/>
                    <a:pt x="510" y="225"/>
                    <a:pt x="489" y="141"/>
                  </a:cubicBezTo>
                  <a:cubicBezTo>
                    <a:pt x="468" y="57"/>
                    <a:pt x="454" y="0"/>
                    <a:pt x="417" y="5"/>
                  </a:cubicBezTo>
                  <a:cubicBezTo>
                    <a:pt x="383" y="10"/>
                    <a:pt x="401" y="127"/>
                    <a:pt x="404" y="155"/>
                  </a:cubicBezTo>
                  <a:cubicBezTo>
                    <a:pt x="407" y="183"/>
                    <a:pt x="438" y="315"/>
                    <a:pt x="405" y="327"/>
                  </a:cubicBezTo>
                  <a:cubicBezTo>
                    <a:pt x="372" y="339"/>
                    <a:pt x="306" y="258"/>
                    <a:pt x="275" y="196"/>
                  </a:cubicBezTo>
                  <a:cubicBezTo>
                    <a:pt x="244" y="134"/>
                    <a:pt x="204" y="27"/>
                    <a:pt x="154" y="49"/>
                  </a:cubicBezTo>
                  <a:cubicBezTo>
                    <a:pt x="113" y="68"/>
                    <a:pt x="193" y="189"/>
                    <a:pt x="207" y="218"/>
                  </a:cubicBezTo>
                  <a:cubicBezTo>
                    <a:pt x="221" y="247"/>
                    <a:pt x="293" y="374"/>
                    <a:pt x="281" y="387"/>
                  </a:cubicBezTo>
                  <a:cubicBezTo>
                    <a:pt x="269" y="400"/>
                    <a:pt x="178" y="299"/>
                    <a:pt x="155" y="273"/>
                  </a:cubicBezTo>
                  <a:cubicBezTo>
                    <a:pt x="132" y="247"/>
                    <a:pt x="56" y="155"/>
                    <a:pt x="28" y="187"/>
                  </a:cubicBezTo>
                  <a:cubicBezTo>
                    <a:pt x="0" y="219"/>
                    <a:pt x="67" y="306"/>
                    <a:pt x="113" y="350"/>
                  </a:cubicBezTo>
                  <a:cubicBezTo>
                    <a:pt x="159" y="394"/>
                    <a:pt x="243" y="472"/>
                    <a:pt x="234" y="489"/>
                  </a:cubicBezTo>
                  <a:cubicBezTo>
                    <a:pt x="225" y="506"/>
                    <a:pt x="133" y="437"/>
                    <a:pt x="107" y="421"/>
                  </a:cubicBezTo>
                  <a:cubicBezTo>
                    <a:pt x="81" y="405"/>
                    <a:pt x="39" y="384"/>
                    <a:pt x="29" y="413"/>
                  </a:cubicBezTo>
                  <a:cubicBezTo>
                    <a:pt x="20" y="441"/>
                    <a:pt x="79" y="497"/>
                    <a:pt x="173" y="550"/>
                  </a:cubicBezTo>
                  <a:cubicBezTo>
                    <a:pt x="267" y="603"/>
                    <a:pt x="394" y="692"/>
                    <a:pt x="397" y="850"/>
                  </a:cubicBezTo>
                  <a:cubicBezTo>
                    <a:pt x="400" y="1008"/>
                    <a:pt x="375" y="1107"/>
                    <a:pt x="369" y="1124"/>
                  </a:cubicBezTo>
                  <a:close/>
                </a:path>
              </a:pathLst>
            </a:custGeom>
            <a:solidFill>
              <a:schemeClr val="bg1">
                <a:lumMod val="65000"/>
              </a:schemeClr>
            </a:solidFill>
            <a:ln>
              <a:noFill/>
            </a:ln>
          </p:spPr>
          <p:txBody>
            <a:bodyPr/>
            <a:lstStyle/>
            <a:p>
              <a:endParaRPr lang="zh-CN" altLang="en-US" sz="4000">
                <a:solidFill>
                  <a:schemeClr val="bg1">
                    <a:lumMod val="50000"/>
                  </a:schemeClr>
                </a:solidFill>
              </a:endParaRPr>
            </a:p>
          </p:txBody>
        </p:sp>
        <p:sp>
          <p:nvSpPr>
            <p:cNvPr id="16" name="Freeform 11"/>
            <p:cNvSpPr/>
            <p:nvPr/>
          </p:nvSpPr>
          <p:spPr bwMode="auto">
            <a:xfrm>
              <a:off x="6893404" y="3396365"/>
              <a:ext cx="1829889" cy="1592123"/>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rgbClr val="D98360"/>
            </a:solidFill>
            <a:ln>
              <a:noFill/>
            </a:ln>
          </p:spPr>
          <p:txBody>
            <a:bodyPr/>
            <a:lstStyle/>
            <a:p>
              <a:endParaRPr lang="zh-CN" altLang="en-US" sz="4000">
                <a:solidFill>
                  <a:schemeClr val="bg1">
                    <a:lumMod val="50000"/>
                  </a:schemeClr>
                </a:solidFill>
              </a:endParaRPr>
            </a:p>
          </p:txBody>
        </p:sp>
        <p:sp>
          <p:nvSpPr>
            <p:cNvPr id="17" name="Freeform 12"/>
            <p:cNvSpPr/>
            <p:nvPr/>
          </p:nvSpPr>
          <p:spPr bwMode="auto">
            <a:xfrm>
              <a:off x="6006775" y="1608887"/>
              <a:ext cx="1552574" cy="2783775"/>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solidFill>
              <a:srgbClr val="A6A881"/>
            </a:solidFill>
            <a:ln>
              <a:noFill/>
            </a:ln>
          </p:spPr>
          <p:txBody>
            <a:bodyPr/>
            <a:lstStyle/>
            <a:p>
              <a:endParaRPr lang="zh-CN" altLang="en-US" sz="4000">
                <a:solidFill>
                  <a:schemeClr val="bg1">
                    <a:lumMod val="50000"/>
                  </a:schemeClr>
                </a:solidFill>
              </a:endParaRPr>
            </a:p>
          </p:txBody>
        </p:sp>
        <p:sp>
          <p:nvSpPr>
            <p:cNvPr id="18" name="Freeform 13"/>
            <p:cNvSpPr/>
            <p:nvPr/>
          </p:nvSpPr>
          <p:spPr bwMode="auto">
            <a:xfrm>
              <a:off x="4510838" y="1751495"/>
              <a:ext cx="1742007" cy="2543492"/>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745948"/>
            </a:solidFill>
            <a:ln>
              <a:noFill/>
            </a:ln>
          </p:spPr>
          <p:txBody>
            <a:bodyPr/>
            <a:lstStyle/>
            <a:p>
              <a:endParaRPr lang="zh-CN" altLang="en-US" sz="4000">
                <a:solidFill>
                  <a:schemeClr val="bg1">
                    <a:lumMod val="50000"/>
                  </a:schemeClr>
                </a:solidFill>
              </a:endParaRPr>
            </a:p>
          </p:txBody>
        </p:sp>
        <p:sp>
          <p:nvSpPr>
            <p:cNvPr id="19" name="Freeform 14"/>
            <p:cNvSpPr/>
            <p:nvPr/>
          </p:nvSpPr>
          <p:spPr bwMode="auto">
            <a:xfrm>
              <a:off x="3442589" y="3484273"/>
              <a:ext cx="1931441" cy="1320584"/>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solidFill>
              <a:srgbClr val="A6A881"/>
            </a:solidFill>
            <a:ln>
              <a:noFill/>
            </a:ln>
          </p:spPr>
          <p:txBody>
            <a:bodyPr/>
            <a:lstStyle/>
            <a:p>
              <a:endParaRPr lang="zh-CN" altLang="en-US" sz="4000">
                <a:solidFill>
                  <a:schemeClr val="bg1">
                    <a:lumMod val="50000"/>
                  </a:schemeClr>
                </a:solidFill>
              </a:endParaRPr>
            </a:p>
          </p:txBody>
        </p:sp>
      </p:grpSp>
    </p:spTree>
    <p:extLst>
      <p:ext uri="{BB962C8B-B14F-4D97-AF65-F5344CB8AC3E}">
        <p14:creationId xmlns:p14="http://schemas.microsoft.com/office/powerpoint/2010/main" val="1645722701"/>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79654" y="413534"/>
            <a:ext cx="9411629" cy="626186"/>
            <a:chOff x="1423196" y="574075"/>
            <a:chExt cx="9411629" cy="626186"/>
          </a:xfrm>
        </p:grpSpPr>
        <p:sp>
          <p:nvSpPr>
            <p:cNvPr id="11" name="Copyright Notice"/>
            <p:cNvSpPr>
              <a:spLocks/>
            </p:cNvSpPr>
            <p:nvPr/>
          </p:nvSpPr>
          <p:spPr bwMode="auto">
            <a:xfrm>
              <a:off x="4235161" y="574075"/>
              <a:ext cx="4094251" cy="434765"/>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45948"/>
                  </a:solidFill>
                  <a:latin typeface="微软雅黑" panose="020B0503020204020204" pitchFamily="34" charset="-122"/>
                  <a:ea typeface="微软雅黑" panose="020B0503020204020204" pitchFamily="34" charset="-122"/>
                </a:rPr>
                <a:t>Click to add the title text</a:t>
              </a:r>
              <a:endParaRPr lang="en-US" sz="2400" cap="small" dirty="0">
                <a:solidFill>
                  <a:srgbClr val="745948"/>
                </a:solidFill>
                <a:latin typeface="微软雅黑" panose="020B0503020204020204" pitchFamily="34" charset="-122"/>
                <a:ea typeface="微软雅黑" panose="020B0503020204020204" pitchFamily="34" charset="-122"/>
              </a:endParaRPr>
            </a:p>
          </p:txBody>
        </p:sp>
        <p:cxnSp>
          <p:nvCxnSpPr>
            <p:cNvPr id="4" name="直接连接符 3"/>
            <p:cNvCxnSpPr>
              <a:cxnSpLocks/>
            </p:cNvCxnSpPr>
            <p:nvPr/>
          </p:nvCxnSpPr>
          <p:spPr>
            <a:xfrm>
              <a:off x="1423196" y="1200261"/>
              <a:ext cx="9411629" cy="0"/>
            </a:xfrm>
            <a:prstGeom prst="line">
              <a:avLst/>
            </a:prstGeom>
            <a:ln>
              <a:solidFill>
                <a:srgbClr val="745948"/>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6140874" y="1703749"/>
            <a:ext cx="5295632" cy="4785885"/>
            <a:chOff x="6140874" y="1714900"/>
            <a:chExt cx="5295632" cy="4785885"/>
          </a:xfrm>
        </p:grpSpPr>
        <p:sp>
          <p:nvSpPr>
            <p:cNvPr id="6" name="Rectangle 24"/>
            <p:cNvSpPr>
              <a:spLocks noChangeArrowheads="1"/>
            </p:cNvSpPr>
            <p:nvPr/>
          </p:nvSpPr>
          <p:spPr bwMode="auto">
            <a:xfrm>
              <a:off x="7396539" y="1714900"/>
              <a:ext cx="4039967" cy="90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bg1">
                      <a:lumMod val="50000"/>
                    </a:schemeClr>
                  </a:solidFill>
                </a:rPr>
                <a:t>Click to add the title text</a:t>
              </a:r>
              <a:endParaRPr lang="zh-CN" altLang="en-US" sz="1400" dirty="0">
                <a:solidFill>
                  <a:schemeClr val="bg1">
                    <a:lumMod val="50000"/>
                  </a:schemeClr>
                </a:solidFill>
              </a:endParaRPr>
            </a:p>
            <a:p>
              <a:pPr>
                <a:lnSpc>
                  <a:spcPct val="120000"/>
                </a:lnSpc>
                <a:spcBef>
                  <a:spcPts val="3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7" name="椭圆 6"/>
            <p:cNvSpPr/>
            <p:nvPr/>
          </p:nvSpPr>
          <p:spPr>
            <a:xfrm>
              <a:off x="6140874" y="1855696"/>
              <a:ext cx="764318" cy="764554"/>
            </a:xfrm>
            <a:prstGeom prst="ellipse">
              <a:avLst/>
            </a:prstGeom>
            <a:solidFill>
              <a:srgbClr val="D983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dirty="0"/>
                <a:t>01</a:t>
              </a:r>
              <a:endParaRPr lang="zh-CN" altLang="en-US" sz="3200" dirty="0"/>
            </a:p>
          </p:txBody>
        </p:sp>
        <p:sp>
          <p:nvSpPr>
            <p:cNvPr id="8" name="Rectangle 24"/>
            <p:cNvSpPr>
              <a:spLocks noChangeArrowheads="1"/>
            </p:cNvSpPr>
            <p:nvPr/>
          </p:nvSpPr>
          <p:spPr bwMode="auto">
            <a:xfrm>
              <a:off x="7396539" y="3011411"/>
              <a:ext cx="4039967" cy="90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bg1">
                      <a:lumMod val="50000"/>
                    </a:schemeClr>
                  </a:solidFill>
                </a:rPr>
                <a:t>Click to add the title text</a:t>
              </a:r>
              <a:endParaRPr lang="zh-CN" altLang="en-US" sz="1400" dirty="0">
                <a:solidFill>
                  <a:schemeClr val="bg1">
                    <a:lumMod val="50000"/>
                  </a:schemeClr>
                </a:solidFill>
              </a:endParaRPr>
            </a:p>
            <a:p>
              <a:pPr>
                <a:lnSpc>
                  <a:spcPct val="120000"/>
                </a:lnSpc>
                <a:spcBef>
                  <a:spcPts val="3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9" name="椭圆 8"/>
            <p:cNvSpPr/>
            <p:nvPr/>
          </p:nvSpPr>
          <p:spPr>
            <a:xfrm>
              <a:off x="6140874" y="3152207"/>
              <a:ext cx="764318" cy="764554"/>
            </a:xfrm>
            <a:prstGeom prst="ellipse">
              <a:avLst/>
            </a:prstGeom>
            <a:solidFill>
              <a:srgbClr val="A6A88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dirty="0"/>
                <a:t>02</a:t>
              </a:r>
              <a:endParaRPr lang="zh-CN" altLang="en-US" sz="3200" dirty="0"/>
            </a:p>
          </p:txBody>
        </p:sp>
        <p:sp>
          <p:nvSpPr>
            <p:cNvPr id="10" name="Rectangle 24"/>
            <p:cNvSpPr>
              <a:spLocks noChangeArrowheads="1"/>
            </p:cNvSpPr>
            <p:nvPr/>
          </p:nvSpPr>
          <p:spPr bwMode="auto">
            <a:xfrm>
              <a:off x="7396539" y="4297873"/>
              <a:ext cx="4039967" cy="90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bg1">
                      <a:lumMod val="50000"/>
                    </a:schemeClr>
                  </a:solidFill>
                </a:rPr>
                <a:t>Click to add the title text</a:t>
              </a:r>
              <a:endParaRPr lang="zh-CN" altLang="en-US" sz="1400" dirty="0">
                <a:solidFill>
                  <a:schemeClr val="bg1">
                    <a:lumMod val="50000"/>
                  </a:schemeClr>
                </a:solidFill>
              </a:endParaRPr>
            </a:p>
            <a:p>
              <a:pPr>
                <a:lnSpc>
                  <a:spcPct val="120000"/>
                </a:lnSpc>
                <a:spcBef>
                  <a:spcPts val="3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2" name="椭圆 11"/>
            <p:cNvSpPr/>
            <p:nvPr/>
          </p:nvSpPr>
          <p:spPr>
            <a:xfrm>
              <a:off x="6140874" y="4438669"/>
              <a:ext cx="764318" cy="764554"/>
            </a:xfrm>
            <a:prstGeom prst="ellipse">
              <a:avLst/>
            </a:prstGeom>
            <a:solidFill>
              <a:srgbClr val="74594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dirty="0"/>
                <a:t>03</a:t>
              </a:r>
              <a:endParaRPr lang="zh-CN" altLang="en-US" sz="3200" dirty="0"/>
            </a:p>
          </p:txBody>
        </p:sp>
        <p:sp>
          <p:nvSpPr>
            <p:cNvPr id="13" name="Rectangle 24"/>
            <p:cNvSpPr>
              <a:spLocks noChangeArrowheads="1"/>
            </p:cNvSpPr>
            <p:nvPr/>
          </p:nvSpPr>
          <p:spPr bwMode="auto">
            <a:xfrm>
              <a:off x="7396539" y="5594383"/>
              <a:ext cx="4039967" cy="90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bg1">
                      <a:lumMod val="50000"/>
                    </a:schemeClr>
                  </a:solidFill>
                </a:rPr>
                <a:t>Click to add the title text</a:t>
              </a:r>
              <a:endParaRPr lang="zh-CN" altLang="en-US" sz="1400" dirty="0">
                <a:solidFill>
                  <a:schemeClr val="bg1">
                    <a:lumMod val="50000"/>
                  </a:schemeClr>
                </a:solidFill>
              </a:endParaRPr>
            </a:p>
            <a:p>
              <a:pPr>
                <a:lnSpc>
                  <a:spcPct val="120000"/>
                </a:lnSpc>
                <a:spcBef>
                  <a:spcPts val="3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4" name="椭圆 13"/>
            <p:cNvSpPr/>
            <p:nvPr/>
          </p:nvSpPr>
          <p:spPr>
            <a:xfrm>
              <a:off x="6140874" y="5735178"/>
              <a:ext cx="764318" cy="764554"/>
            </a:xfrm>
            <a:prstGeom prst="ellipse">
              <a:avLst/>
            </a:prstGeom>
            <a:solidFill>
              <a:srgbClr val="A6A88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dirty="0"/>
                <a:t>04</a:t>
              </a:r>
              <a:endParaRPr lang="zh-CN" altLang="en-US" sz="3200" dirty="0"/>
            </a:p>
          </p:txBody>
        </p:sp>
      </p:grpSp>
      <p:grpSp>
        <p:nvGrpSpPr>
          <p:cNvPr id="15" name="组合 14"/>
          <p:cNvGrpSpPr/>
          <p:nvPr/>
        </p:nvGrpSpPr>
        <p:grpSpPr>
          <a:xfrm>
            <a:off x="699445" y="1649472"/>
            <a:ext cx="4586234" cy="4850260"/>
            <a:chOff x="4077739" y="1549953"/>
            <a:chExt cx="4096630" cy="4332471"/>
          </a:xfrm>
        </p:grpSpPr>
        <p:sp>
          <p:nvSpPr>
            <p:cNvPr id="16" name="Oval 5"/>
            <p:cNvSpPr>
              <a:spLocks noChangeArrowheads="1"/>
            </p:cNvSpPr>
            <p:nvPr/>
          </p:nvSpPr>
          <p:spPr bwMode="auto">
            <a:xfrm>
              <a:off x="4747748" y="1981766"/>
              <a:ext cx="1152417" cy="1154687"/>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3200"/>
            </a:p>
          </p:txBody>
        </p:sp>
        <p:sp>
          <p:nvSpPr>
            <p:cNvPr id="17" name="Oval 6"/>
            <p:cNvSpPr>
              <a:spLocks noChangeArrowheads="1"/>
            </p:cNvSpPr>
            <p:nvPr/>
          </p:nvSpPr>
          <p:spPr bwMode="auto">
            <a:xfrm>
              <a:off x="6154769" y="2186659"/>
              <a:ext cx="890156" cy="89043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3200"/>
            </a:p>
          </p:txBody>
        </p:sp>
        <p:sp>
          <p:nvSpPr>
            <p:cNvPr id="18" name="Oval 7"/>
            <p:cNvSpPr>
              <a:spLocks noChangeArrowheads="1"/>
            </p:cNvSpPr>
            <p:nvPr/>
          </p:nvSpPr>
          <p:spPr bwMode="auto">
            <a:xfrm>
              <a:off x="5448386" y="2774534"/>
              <a:ext cx="1152417" cy="1152773"/>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3200"/>
            </a:p>
          </p:txBody>
        </p:sp>
        <p:sp>
          <p:nvSpPr>
            <p:cNvPr id="19" name="Oval 8"/>
            <p:cNvSpPr>
              <a:spLocks noChangeArrowheads="1"/>
            </p:cNvSpPr>
            <p:nvPr/>
          </p:nvSpPr>
          <p:spPr bwMode="auto">
            <a:xfrm>
              <a:off x="6185397" y="2751556"/>
              <a:ext cx="1085418" cy="108575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3200"/>
            </a:p>
          </p:txBody>
        </p:sp>
        <p:sp>
          <p:nvSpPr>
            <p:cNvPr id="20" name="Oval 9"/>
            <p:cNvSpPr>
              <a:spLocks noChangeArrowheads="1"/>
            </p:cNvSpPr>
            <p:nvPr/>
          </p:nvSpPr>
          <p:spPr bwMode="auto">
            <a:xfrm>
              <a:off x="6619947" y="3186239"/>
              <a:ext cx="1085418" cy="108575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3200"/>
            </a:p>
          </p:txBody>
        </p:sp>
        <p:sp>
          <p:nvSpPr>
            <p:cNvPr id="21" name="Oval 10"/>
            <p:cNvSpPr>
              <a:spLocks noChangeArrowheads="1"/>
            </p:cNvSpPr>
            <p:nvPr/>
          </p:nvSpPr>
          <p:spPr bwMode="auto">
            <a:xfrm>
              <a:off x="5010008" y="3534752"/>
              <a:ext cx="1085418" cy="108575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3200"/>
            </a:p>
          </p:txBody>
        </p:sp>
        <p:sp>
          <p:nvSpPr>
            <p:cNvPr id="22" name="Oval 11"/>
            <p:cNvSpPr>
              <a:spLocks noChangeArrowheads="1"/>
            </p:cNvSpPr>
            <p:nvPr/>
          </p:nvSpPr>
          <p:spPr bwMode="auto">
            <a:xfrm>
              <a:off x="4077739" y="3236025"/>
              <a:ext cx="846126" cy="840643"/>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3200"/>
            </a:p>
          </p:txBody>
        </p:sp>
        <p:sp>
          <p:nvSpPr>
            <p:cNvPr id="23" name="Freeform 12"/>
            <p:cNvSpPr/>
            <p:nvPr/>
          </p:nvSpPr>
          <p:spPr bwMode="auto">
            <a:xfrm>
              <a:off x="4751578" y="2263255"/>
              <a:ext cx="2691526" cy="3619169"/>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3200"/>
            </a:p>
          </p:txBody>
        </p:sp>
        <p:sp>
          <p:nvSpPr>
            <p:cNvPr id="24" name="Oval 13"/>
            <p:cNvSpPr>
              <a:spLocks noChangeArrowheads="1"/>
            </p:cNvSpPr>
            <p:nvPr/>
          </p:nvSpPr>
          <p:spPr bwMode="auto">
            <a:xfrm>
              <a:off x="4077739" y="2383895"/>
              <a:ext cx="1370648" cy="1371071"/>
            </a:xfrm>
            <a:prstGeom prst="ellipse">
              <a:avLst/>
            </a:prstGeom>
            <a:solidFill>
              <a:srgbClr val="D98360"/>
            </a:solidFill>
            <a:ln>
              <a:noFill/>
            </a:ln>
          </p:spPr>
          <p:txBody>
            <a:bodyPr vert="horz" wrap="square" lIns="0" tIns="0" rIns="0" bIns="0" numCol="1" anchor="t" anchorCtr="0" compatLnSpc="1"/>
            <a:lstStyle/>
            <a:p>
              <a:pPr algn="ctr"/>
              <a:r>
                <a:rPr lang="en-US" altLang="zh-CN" sz="4000" b="1" dirty="0">
                  <a:solidFill>
                    <a:schemeClr val="bg1"/>
                  </a:solidFill>
                </a:rPr>
                <a:t>01</a:t>
              </a:r>
            </a:p>
            <a:p>
              <a:pPr algn="ctr"/>
              <a:r>
                <a:rPr lang="en-US" altLang="zh-CN" sz="1400" dirty="0">
                  <a:solidFill>
                    <a:schemeClr val="bg1"/>
                  </a:solidFill>
                </a:rPr>
                <a:t>Option here</a:t>
              </a:r>
              <a:endParaRPr lang="zh-CN" altLang="en-US" sz="1400" dirty="0">
                <a:solidFill>
                  <a:schemeClr val="bg1"/>
                </a:solidFill>
              </a:endParaRPr>
            </a:p>
          </p:txBody>
        </p:sp>
        <p:sp>
          <p:nvSpPr>
            <p:cNvPr id="25" name="Oval 14"/>
            <p:cNvSpPr>
              <a:spLocks noChangeArrowheads="1"/>
            </p:cNvSpPr>
            <p:nvPr/>
          </p:nvSpPr>
          <p:spPr bwMode="auto">
            <a:xfrm>
              <a:off x="5433073" y="1549953"/>
              <a:ext cx="1370648" cy="1371071"/>
            </a:xfrm>
            <a:prstGeom prst="ellipse">
              <a:avLst/>
            </a:prstGeom>
            <a:solidFill>
              <a:srgbClr val="A6A881"/>
            </a:solidFill>
            <a:ln>
              <a:noFill/>
            </a:ln>
          </p:spPr>
          <p:txBody>
            <a:bodyPr vert="horz" wrap="square" lIns="0" tIns="0" rIns="0" bIns="0" numCol="1" anchor="t" anchorCtr="0" compatLnSpc="1"/>
            <a:lstStyle/>
            <a:p>
              <a:pPr algn="ctr"/>
              <a:r>
                <a:rPr lang="en-US" altLang="zh-CN" sz="4000" b="1" dirty="0">
                  <a:solidFill>
                    <a:schemeClr val="bg1"/>
                  </a:solidFill>
                </a:rPr>
                <a:t>02</a:t>
              </a:r>
            </a:p>
            <a:p>
              <a:pPr algn="ctr"/>
              <a:r>
                <a:rPr lang="en-US" altLang="zh-CN" sz="1400" dirty="0">
                  <a:solidFill>
                    <a:schemeClr val="bg1"/>
                  </a:solidFill>
                </a:rPr>
                <a:t>Option here</a:t>
              </a:r>
              <a:endParaRPr lang="zh-CN" altLang="en-US" sz="1400" dirty="0">
                <a:solidFill>
                  <a:schemeClr val="bg1"/>
                </a:solidFill>
              </a:endParaRPr>
            </a:p>
          </p:txBody>
        </p:sp>
        <p:sp>
          <p:nvSpPr>
            <p:cNvPr id="26" name="Oval 14"/>
            <p:cNvSpPr>
              <a:spLocks noChangeArrowheads="1"/>
            </p:cNvSpPr>
            <p:nvPr/>
          </p:nvSpPr>
          <p:spPr bwMode="auto">
            <a:xfrm>
              <a:off x="6803721" y="2004743"/>
              <a:ext cx="1370648" cy="1371071"/>
            </a:xfrm>
            <a:prstGeom prst="ellipse">
              <a:avLst/>
            </a:prstGeom>
            <a:solidFill>
              <a:srgbClr val="745948"/>
            </a:solidFill>
            <a:ln>
              <a:noFill/>
            </a:ln>
          </p:spPr>
          <p:txBody>
            <a:bodyPr vert="horz" wrap="square" lIns="0" tIns="0" rIns="0" bIns="0" numCol="1" anchor="t" anchorCtr="0" compatLnSpc="1"/>
            <a:lstStyle/>
            <a:p>
              <a:pPr algn="ctr"/>
              <a:r>
                <a:rPr lang="en-US" altLang="zh-CN" sz="4000" b="1" dirty="0">
                  <a:solidFill>
                    <a:schemeClr val="bg1"/>
                  </a:solidFill>
                </a:rPr>
                <a:t>03</a:t>
              </a:r>
            </a:p>
            <a:p>
              <a:pPr algn="ctr"/>
              <a:r>
                <a:rPr lang="en-US" altLang="zh-CN" sz="1400" dirty="0">
                  <a:solidFill>
                    <a:schemeClr val="bg1"/>
                  </a:solidFill>
                </a:rPr>
                <a:t>Option here</a:t>
              </a:r>
              <a:endParaRPr lang="zh-CN" altLang="en-US" sz="1400" dirty="0">
                <a:solidFill>
                  <a:schemeClr val="bg1"/>
                </a:solidFill>
              </a:endParaRPr>
            </a:p>
          </p:txBody>
        </p:sp>
        <p:sp>
          <p:nvSpPr>
            <p:cNvPr id="27" name="Oval 14"/>
            <p:cNvSpPr>
              <a:spLocks noChangeArrowheads="1"/>
            </p:cNvSpPr>
            <p:nvPr/>
          </p:nvSpPr>
          <p:spPr bwMode="auto">
            <a:xfrm>
              <a:off x="6093729" y="3294429"/>
              <a:ext cx="1370648" cy="1371071"/>
            </a:xfrm>
            <a:prstGeom prst="ellipse">
              <a:avLst/>
            </a:prstGeom>
            <a:solidFill>
              <a:srgbClr val="A6A881"/>
            </a:solidFill>
            <a:ln>
              <a:noFill/>
            </a:ln>
          </p:spPr>
          <p:txBody>
            <a:bodyPr vert="horz" wrap="square" lIns="0" tIns="0" rIns="0" bIns="0" numCol="1" anchor="t" anchorCtr="0" compatLnSpc="1"/>
            <a:lstStyle/>
            <a:p>
              <a:pPr algn="ctr"/>
              <a:r>
                <a:rPr lang="en-US" altLang="zh-CN" sz="4000" b="1" dirty="0">
                  <a:solidFill>
                    <a:schemeClr val="bg1"/>
                  </a:solidFill>
                </a:rPr>
                <a:t>04</a:t>
              </a:r>
            </a:p>
            <a:p>
              <a:pPr algn="ctr"/>
              <a:r>
                <a:rPr lang="en-US" altLang="zh-CN" sz="1400" dirty="0">
                  <a:solidFill>
                    <a:schemeClr val="bg1"/>
                  </a:solidFill>
                </a:rPr>
                <a:t>Option here</a:t>
              </a:r>
              <a:endParaRPr lang="zh-CN" altLang="en-US" sz="1400" dirty="0">
                <a:solidFill>
                  <a:schemeClr val="bg1"/>
                </a:solidFill>
              </a:endParaRPr>
            </a:p>
          </p:txBody>
        </p:sp>
      </p:grpSp>
    </p:spTree>
    <p:extLst>
      <p:ext uri="{BB962C8B-B14F-4D97-AF65-F5344CB8AC3E}">
        <p14:creationId xmlns:p14="http://schemas.microsoft.com/office/powerpoint/2010/main" val="180344656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8" name="梯形 7"/>
          <p:cNvSpPr/>
          <p:nvPr/>
        </p:nvSpPr>
        <p:spPr>
          <a:xfrm rot="10800000">
            <a:off x="3220101" y="2000250"/>
            <a:ext cx="1838034" cy="2710228"/>
          </a:xfrm>
          <a:prstGeom prst="trapezoid">
            <a:avLst>
              <a:gd name="adj" fmla="val 0"/>
            </a:avLst>
          </a:prstGeom>
          <a:noFill/>
          <a:ln w="28575">
            <a:solidFill>
              <a:srgbClr val="D98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989079" y="2612763"/>
            <a:ext cx="2291728" cy="1662756"/>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4800" b="1" dirty="0">
                <a:solidFill>
                  <a:srgbClr val="D98360"/>
                </a:solidFill>
                <a:latin typeface="微软雅黑" pitchFamily="34" charset="-122"/>
                <a:ea typeface="微软雅黑" pitchFamily="34" charset="-122"/>
              </a:rPr>
              <a:t>TWO</a:t>
            </a:r>
            <a:endParaRPr lang="zh-CN" altLang="en-US" sz="1400" b="1" dirty="0">
              <a:solidFill>
                <a:srgbClr val="D98360"/>
              </a:solidFill>
              <a:latin typeface="微软雅黑" pitchFamily="34" charset="-122"/>
              <a:ea typeface="微软雅黑" pitchFamily="34" charset="-122"/>
            </a:endParaRPr>
          </a:p>
        </p:txBody>
      </p:sp>
      <p:grpSp>
        <p:nvGrpSpPr>
          <p:cNvPr id="10" name="组合 9"/>
          <p:cNvGrpSpPr/>
          <p:nvPr/>
        </p:nvGrpSpPr>
        <p:grpSpPr>
          <a:xfrm>
            <a:off x="5511828" y="3028643"/>
            <a:ext cx="4148497" cy="1122580"/>
            <a:chOff x="4738331" y="2671104"/>
            <a:chExt cx="5283122" cy="1429609"/>
          </a:xfrm>
        </p:grpSpPr>
        <p:sp>
          <p:nvSpPr>
            <p:cNvPr id="11" name="矩形 10"/>
            <p:cNvSpPr/>
            <p:nvPr/>
          </p:nvSpPr>
          <p:spPr>
            <a:xfrm>
              <a:off x="4738331" y="2671104"/>
              <a:ext cx="3370806" cy="1058277"/>
            </a:xfrm>
            <a:prstGeom prst="rect">
              <a:avLst/>
            </a:prstGeom>
          </p:spPr>
          <p:txBody>
            <a:bodyPr wrap="none">
              <a:spAutoFit/>
            </a:bodyPr>
            <a:lstStyle/>
            <a:p>
              <a:r>
                <a:rPr kumimoji="1" lang="zh-CN" altLang="en-US" sz="4800" b="1" dirty="0">
                  <a:solidFill>
                    <a:srgbClr val="D98360"/>
                  </a:solidFill>
                  <a:latin typeface="微软雅黑" pitchFamily="34" charset="-122"/>
                  <a:ea typeface="微软雅黑" pitchFamily="34" charset="-122"/>
                </a:rPr>
                <a:t>Add the title</a:t>
              </a:r>
            </a:p>
          </p:txBody>
        </p:sp>
        <p:sp>
          <p:nvSpPr>
            <p:cNvPr id="12" name="矩形 11"/>
            <p:cNvSpPr/>
            <p:nvPr/>
          </p:nvSpPr>
          <p:spPr>
            <a:xfrm>
              <a:off x="4748965" y="3676503"/>
              <a:ext cx="5272488" cy="424210"/>
            </a:xfrm>
            <a:prstGeom prst="rect">
              <a:avLst/>
            </a:prstGeom>
          </p:spPr>
          <p:txBody>
            <a:bodyPr wrap="square">
              <a:spAutoFit/>
            </a:bodyPr>
            <a:lstStyle/>
            <a:p>
              <a:pPr>
                <a:lnSpc>
                  <a:spcPct val="130000"/>
                </a:lnSpc>
              </a:pPr>
              <a:r>
                <a:rPr lang="zh-CN" altLang="en-US" sz="1333" dirty="0">
                  <a:solidFill>
                    <a:schemeClr val="bg1">
                      <a:lumMod val="65000"/>
                    </a:schemeClr>
                  </a:solidFill>
                  <a:latin typeface="微软雅黑" pitchFamily="34" charset="-122"/>
                  <a:ea typeface="微软雅黑" pitchFamily="34" charset="-122"/>
                </a:rPr>
                <a:t>Click here to add text content, such as keywords, some brief introductions, and more.</a:t>
              </a:r>
              <a:endParaRPr lang="en-US" altLang="zh-CN" sz="1333" dirty="0">
                <a:solidFill>
                  <a:schemeClr val="bg1">
                    <a:lumMod val="65000"/>
                  </a:schemeClr>
                </a:solidFill>
                <a:latin typeface="微软雅黑" pitchFamily="34" charset="-122"/>
                <a:ea typeface="微软雅黑" pitchFamily="34" charset="-122"/>
              </a:endParaRPr>
            </a:p>
          </p:txBody>
        </p:sp>
      </p:grpSp>
    </p:spTree>
    <p:extLst>
      <p:ext uri="{BB962C8B-B14F-4D97-AF65-F5344CB8AC3E}">
        <p14:creationId xmlns:p14="http://schemas.microsoft.com/office/powerpoint/2010/main" val="284024387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750"/>
                                        <p:tgtEl>
                                          <p:spTgt spid="13"/>
                                        </p:tgtEl>
                                      </p:cBhvr>
                                    </p:animEffect>
                                  </p:childTnLst>
                                </p:cTn>
                              </p:par>
                            </p:childTnLst>
                          </p:cTn>
                        </p:par>
                        <p:par>
                          <p:cTn id="8" fill="hold">
                            <p:stCondLst>
                              <p:cond delay="750"/>
                            </p:stCondLst>
                            <p:childTnLst>
                              <p:par>
                                <p:cTn id="9" presetID="2" presetClass="entr" presetSubtype="8" fill="hold" grpId="0" nodeType="after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anim calcmode="lin" valueType="num">
                                      <p:cBhvr>
                                        <p:cTn id="17" dur="500" fill="hold"/>
                                        <p:tgtEl>
                                          <p:spTgt spid="9"/>
                                        </p:tgtEl>
                                        <p:attrNameLst>
                                          <p:attrName>ppt_x</p:attrName>
                                        </p:attrNameLst>
                                      </p:cBhvr>
                                      <p:tavLst>
                                        <p:tav tm="0">
                                          <p:val>
                                            <p:strVal val="#ppt_x"/>
                                          </p:val>
                                        </p:tav>
                                        <p:tav tm="100000">
                                          <p:val>
                                            <p:strVal val="#ppt_x"/>
                                          </p:val>
                                        </p:tav>
                                      </p:tavLst>
                                    </p:anim>
                                    <p:anim calcmode="lin" valueType="num">
                                      <p:cBhvr>
                                        <p:cTn id="18" dur="5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1750"/>
                            </p:stCondLst>
                            <p:childTnLst>
                              <p:par>
                                <p:cTn id="20" presetID="2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jpppt.com">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5054</TotalTime>
  <Words>2502</Words>
  <Application>Microsoft Office PowerPoint</Application>
  <PresentationFormat>自定义</PresentationFormat>
  <Paragraphs>311</Paragraphs>
  <Slides>27</Slides>
  <Notes>27</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27</vt:i4>
      </vt:variant>
    </vt:vector>
  </HeadingPairs>
  <TitlesOfParts>
    <vt:vector size="49" baseType="lpstr">
      <vt:lpstr>GeosansLight</vt:lpstr>
      <vt:lpstr>Gill Sans</vt:lpstr>
      <vt:lpstr>Impact MT Std</vt:lpstr>
      <vt:lpstr>ITC Avant Garde Std Bk</vt:lpstr>
      <vt:lpstr>Lato Light</vt:lpstr>
      <vt:lpstr>Lato Regular</vt:lpstr>
      <vt:lpstr>New Cicle</vt:lpstr>
      <vt:lpstr>PT Sans</vt:lpstr>
      <vt:lpstr>Signika Negative</vt:lpstr>
      <vt:lpstr>WeblySleek UI</vt:lpstr>
      <vt:lpstr>等线</vt:lpstr>
      <vt:lpstr>方正姚体</vt:lpstr>
      <vt:lpstr>华康标题宋W9(P)</vt:lpstr>
      <vt:lpstr>宋体</vt:lpstr>
      <vt:lpstr>微软雅黑</vt:lpstr>
      <vt:lpstr>张海山锐线体简</vt:lpstr>
      <vt:lpstr>Arial</vt:lpstr>
      <vt:lpstr>Calibri</vt:lpstr>
      <vt:lpstr>Impact</vt:lpstr>
      <vt:lpstr>Open Sans</vt:lpstr>
      <vt:lpstr>Open Sans Light</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www.jpppt.com</dc:subject>
  <dc:creator>www.freeppt7.com</dc:creator>
  <cp:keywords>www.jpppt.com</cp:keywords>
  <dc:description>www.jpppt.com</dc:description>
  <cp:lastModifiedBy>宇 之灵</cp:lastModifiedBy>
  <cp:revision>3054</cp:revision>
  <dcterms:created xsi:type="dcterms:W3CDTF">2015-12-01T09:06:39Z</dcterms:created>
  <dcterms:modified xsi:type="dcterms:W3CDTF">2021-05-08T00:06:11Z</dcterms:modified>
</cp:coreProperties>
</file>