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Candara" panose="020E0502030303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pY9I5LbUmiT2zThcL0gYfQj1N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font" Target="fonts/font4.fntdata" /><Relationship Id="rId2" Type="http://schemas.openxmlformats.org/officeDocument/2006/relationships/slide" Target="slides/slide1.xml" /><Relationship Id="rId16" Type="http://schemas.openxmlformats.org/officeDocument/2006/relationships/font" Target="fonts/font3.fntdata" /><Relationship Id="rId20" Type="http://customschemas.google.com/relationships/presentationmetadata" Target="meta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font" Target="fonts/font2.fntdata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font" Target="fonts/font1.fntdata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5d9476c5511c7102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5d9476c5511c710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5d9476c5511c7102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g5d9476c5511c7102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5d9476c5511c7102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5d9476c5511c7102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5d9476c5511c7102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g5d9476c5511c7102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4656503" y="1072392"/>
            <a:ext cx="2603275" cy="2670649"/>
            <a:chOff x="4656503" y="1072153"/>
            <a:chExt cx="2603275" cy="2627011"/>
          </a:xfrm>
        </p:grpSpPr>
        <p:sp>
          <p:nvSpPr>
            <p:cNvPr id="85" name="Google Shape;85;p1"/>
            <p:cNvSpPr/>
            <p:nvPr/>
          </p:nvSpPr>
          <p:spPr>
            <a:xfrm>
              <a:off x="4857394" y="1521608"/>
              <a:ext cx="2201495" cy="2177556"/>
            </a:xfrm>
            <a:prstGeom prst="ellipse">
              <a:avLst/>
            </a:prstGeom>
            <a:gradFill>
              <a:gsLst>
                <a:gs pos="0">
                  <a:srgbClr val="5F82CA"/>
                </a:gs>
                <a:gs pos="50000">
                  <a:srgbClr val="3C70CA"/>
                </a:gs>
                <a:gs pos="100000">
                  <a:srgbClr val="2E60B9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4656503" y="1072153"/>
              <a:ext cx="2603275" cy="2627011"/>
            </a:xfrm>
            <a:custGeom>
              <a:avLst/>
              <a:gdLst/>
              <a:ahLst/>
              <a:cxnLst/>
              <a:rect l="l" t="t" r="r" b="b"/>
              <a:pathLst>
                <a:path w="2603275" h="2670649" extrusionOk="0">
                  <a:moveTo>
                    <a:pt x="0" y="0"/>
                  </a:moveTo>
                  <a:lnTo>
                    <a:pt x="2603275" y="0"/>
                  </a:lnTo>
                  <a:lnTo>
                    <a:pt x="2603275" y="2627546"/>
                  </a:lnTo>
                  <a:cubicBezTo>
                    <a:pt x="1259844" y="2724528"/>
                    <a:pt x="941649" y="2627547"/>
                    <a:pt x="110836" y="262754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sp>
        <p:nvSpPr>
          <p:cNvPr id="87" name="Google Shape;87;p1"/>
          <p:cNvSpPr/>
          <p:nvPr/>
        </p:nvSpPr>
        <p:spPr>
          <a:xfrm>
            <a:off x="4656503" y="3729131"/>
            <a:ext cx="2603275" cy="139371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222130" y="4464557"/>
            <a:ext cx="195339" cy="165123"/>
          </a:xfrm>
          <a:prstGeom prst="ellipse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555328" y="4477847"/>
            <a:ext cx="195339" cy="165123"/>
          </a:xfrm>
          <a:prstGeom prst="ellipse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221724" y="4464558"/>
            <a:ext cx="195339" cy="165123"/>
          </a:xfrm>
          <a:prstGeom prst="ellipse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580219" y="4464555"/>
            <a:ext cx="195339" cy="165123"/>
          </a:xfrm>
          <a:prstGeom prst="ellipse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872607" y="4464556"/>
            <a:ext cx="195339" cy="165123"/>
          </a:xfrm>
          <a:prstGeom prst="ellipse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303310" y="6342373"/>
            <a:ext cx="492874" cy="26482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"/>
          <p:cNvGrpSpPr/>
          <p:nvPr/>
        </p:nvGrpSpPr>
        <p:grpSpPr>
          <a:xfrm>
            <a:off x="4303310" y="5128521"/>
            <a:ext cx="3538040" cy="1200190"/>
            <a:chOff x="4303310" y="5128521"/>
            <a:chExt cx="3538040" cy="1200190"/>
          </a:xfrm>
        </p:grpSpPr>
        <p:sp>
          <p:nvSpPr>
            <p:cNvPr id="95" name="Google Shape;95;p1"/>
            <p:cNvSpPr/>
            <p:nvPr/>
          </p:nvSpPr>
          <p:spPr>
            <a:xfrm>
              <a:off x="4350651" y="5128521"/>
              <a:ext cx="349069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0" u="none" strike="noStrike" cap="none">
                  <a:solidFill>
                    <a:srgbClr val="7B7B7B"/>
                  </a:solidFill>
                  <a:latin typeface="Candara"/>
                  <a:ea typeface="Candara"/>
                  <a:cs typeface="Candara"/>
                  <a:sym typeface="Candara"/>
                </a:rPr>
                <a:t>FACEBOOK</a:t>
              </a:r>
              <a:endParaRPr/>
            </a:p>
          </p:txBody>
        </p:sp>
        <p:grpSp>
          <p:nvGrpSpPr>
            <p:cNvPr id="96" name="Google Shape;96;p1"/>
            <p:cNvGrpSpPr/>
            <p:nvPr/>
          </p:nvGrpSpPr>
          <p:grpSpPr>
            <a:xfrm>
              <a:off x="4303310" y="5785608"/>
              <a:ext cx="531331" cy="543103"/>
              <a:chOff x="4656503" y="986992"/>
              <a:chExt cx="2603275" cy="2712172"/>
            </a:xfrm>
          </p:grpSpPr>
          <p:sp>
            <p:nvSpPr>
              <p:cNvPr id="97" name="Google Shape;97;p1"/>
              <p:cNvSpPr/>
              <p:nvPr/>
            </p:nvSpPr>
            <p:spPr>
              <a:xfrm>
                <a:off x="4857394" y="1521608"/>
                <a:ext cx="2201495" cy="2177556"/>
              </a:xfrm>
              <a:prstGeom prst="ellipse">
                <a:avLst/>
              </a:prstGeom>
              <a:solidFill>
                <a:srgbClr val="52525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2745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4656503" y="986992"/>
                <a:ext cx="2603275" cy="593622"/>
              </a:xfrm>
              <a:custGeom>
                <a:avLst/>
                <a:gdLst/>
                <a:ahLst/>
                <a:cxnLst/>
                <a:rect l="l" t="t" r="r" b="b"/>
                <a:pathLst>
                  <a:path w="2603275" h="2670649" extrusionOk="0">
                    <a:moveTo>
                      <a:pt x="0" y="0"/>
                    </a:moveTo>
                    <a:lnTo>
                      <a:pt x="2603275" y="0"/>
                    </a:lnTo>
                    <a:lnTo>
                      <a:pt x="2603275" y="2627546"/>
                    </a:lnTo>
                    <a:cubicBezTo>
                      <a:pt x="1259844" y="2724528"/>
                      <a:pt x="941649" y="2627547"/>
                      <a:pt x="110836" y="262754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400" b="1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f</a:t>
                </a:r>
                <a:endParaRPr/>
              </a:p>
            </p:txBody>
          </p:sp>
        </p:grpSp>
        <p:grpSp>
          <p:nvGrpSpPr>
            <p:cNvPr id="99" name="Google Shape;99;p1"/>
            <p:cNvGrpSpPr/>
            <p:nvPr/>
          </p:nvGrpSpPr>
          <p:grpSpPr>
            <a:xfrm>
              <a:off x="4945198" y="5934806"/>
              <a:ext cx="500894" cy="379764"/>
              <a:chOff x="5417468" y="5976345"/>
              <a:chExt cx="500894" cy="379764"/>
            </a:xfrm>
          </p:grpSpPr>
          <p:sp>
            <p:nvSpPr>
              <p:cNvPr id="100" name="Google Shape;100;p1"/>
              <p:cNvSpPr/>
              <p:nvPr/>
            </p:nvSpPr>
            <p:spPr>
              <a:xfrm>
                <a:off x="5417468" y="5976345"/>
                <a:ext cx="500894" cy="379764"/>
              </a:xfrm>
              <a:prstGeom prst="wedgeEllipseCallout">
                <a:avLst>
                  <a:gd name="adj1" fmla="val -40883"/>
                  <a:gd name="adj2" fmla="val 62500"/>
                </a:avLst>
              </a:prstGeom>
              <a:solidFill>
                <a:srgbClr val="525252"/>
              </a:solidFill>
              <a:ln w="9525" cap="flat" cmpd="sng">
                <a:solidFill>
                  <a:schemeClr val="accent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/>
              <p:nvPr/>
            </p:nvSpPr>
            <p:spPr>
              <a:xfrm rot="-4139059">
                <a:off x="5528877" y="6077999"/>
                <a:ext cx="278076" cy="185906"/>
              </a:xfrm>
              <a:custGeom>
                <a:avLst/>
                <a:gdLst/>
                <a:ahLst/>
                <a:cxnLst/>
                <a:rect l="l" t="t" r="r" b="b"/>
                <a:pathLst>
                  <a:path w="12286" h="14467" extrusionOk="0">
                    <a:moveTo>
                      <a:pt x="0" y="0"/>
                    </a:moveTo>
                    <a:lnTo>
                      <a:pt x="6949" y="942"/>
                    </a:lnTo>
                    <a:lnTo>
                      <a:pt x="5829" y="8699"/>
                    </a:lnTo>
                    <a:lnTo>
                      <a:pt x="12286" y="14467"/>
                    </a:lnTo>
                    <a:lnTo>
                      <a:pt x="2801" y="10078"/>
                    </a:lnTo>
                    <a:lnTo>
                      <a:pt x="4809" y="48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2" name="Google Shape;102;p1"/>
            <p:cNvGrpSpPr/>
            <p:nvPr/>
          </p:nvGrpSpPr>
          <p:grpSpPr>
            <a:xfrm>
              <a:off x="5657989" y="5945558"/>
              <a:ext cx="484219" cy="354620"/>
              <a:chOff x="6096000" y="6001489"/>
              <a:chExt cx="484219" cy="354620"/>
            </a:xfrm>
          </p:grpSpPr>
          <p:sp>
            <p:nvSpPr>
              <p:cNvPr id="103" name="Google Shape;103;p1"/>
              <p:cNvSpPr/>
              <p:nvPr/>
            </p:nvSpPr>
            <p:spPr>
              <a:xfrm>
                <a:off x="6096000" y="6001489"/>
                <a:ext cx="484219" cy="354620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 w="38100" cap="flat" cmpd="sng">
                <a:solidFill>
                  <a:srgbClr val="52525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>
                <a:off x="6184548" y="6083407"/>
                <a:ext cx="276918" cy="219387"/>
              </a:xfrm>
              <a:prstGeom prst="ellipse">
                <a:avLst/>
              </a:prstGeom>
              <a:solidFill>
                <a:schemeClr val="lt1"/>
              </a:solidFill>
              <a:ln w="38100" cap="flat" cmpd="sng">
                <a:solidFill>
                  <a:srgbClr val="52525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>
                <a:off x="6456928" y="6042126"/>
                <a:ext cx="97324" cy="82562"/>
              </a:xfrm>
              <a:prstGeom prst="ellipse">
                <a:avLst/>
              </a:prstGeom>
              <a:solidFill>
                <a:srgbClr val="525252"/>
              </a:solidFill>
              <a:ln w="12700" cap="flat" cmpd="sng">
                <a:solidFill>
                  <a:srgbClr val="52525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1"/>
            <p:cNvSpPr/>
            <p:nvPr/>
          </p:nvSpPr>
          <p:spPr>
            <a:xfrm>
              <a:off x="7105046" y="5945097"/>
              <a:ext cx="535542" cy="313983"/>
            </a:xfrm>
            <a:prstGeom prst="flowChartTerminator">
              <a:avLst/>
            </a:prstGeom>
            <a:solidFill>
              <a:schemeClr val="lt1"/>
            </a:solidFill>
            <a:ln w="76200" cap="flat" cmpd="sng">
              <a:solidFill>
                <a:srgbClr val="5252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1"/>
            <p:cNvGrpSpPr/>
            <p:nvPr/>
          </p:nvGrpSpPr>
          <p:grpSpPr>
            <a:xfrm>
              <a:off x="6435778" y="5948947"/>
              <a:ext cx="484219" cy="379764"/>
              <a:chOff x="6435778" y="5948947"/>
              <a:chExt cx="484219" cy="379764"/>
            </a:xfrm>
          </p:grpSpPr>
          <p:sp>
            <p:nvSpPr>
              <p:cNvPr id="108" name="Google Shape;108;p1"/>
              <p:cNvSpPr/>
              <p:nvPr/>
            </p:nvSpPr>
            <p:spPr>
              <a:xfrm>
                <a:off x="6435778" y="5948947"/>
                <a:ext cx="484219" cy="379764"/>
              </a:xfrm>
              <a:prstGeom prst="wedgeEllipseCallout">
                <a:avLst>
                  <a:gd name="adj1" fmla="val -43723"/>
                  <a:gd name="adj2" fmla="val 66148"/>
                </a:avLst>
              </a:prstGeom>
              <a:solidFill>
                <a:schemeClr val="lt1"/>
              </a:solidFill>
              <a:ln w="57150" cap="flat" cmpd="sng">
                <a:solidFill>
                  <a:srgbClr val="52525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>
                <a:off x="6548087" y="5983328"/>
                <a:ext cx="227471" cy="263535"/>
              </a:xfrm>
              <a:custGeom>
                <a:avLst/>
                <a:gdLst/>
                <a:ahLst/>
                <a:cxnLst/>
                <a:rect l="l" t="t" r="r" b="b"/>
                <a:pathLst>
                  <a:path w="395141" h="435641" extrusionOk="0">
                    <a:moveTo>
                      <a:pt x="19653" y="72154"/>
                    </a:moveTo>
                    <a:cubicBezTo>
                      <a:pt x="21962" y="109099"/>
                      <a:pt x="-5094" y="155921"/>
                      <a:pt x="19653" y="238409"/>
                    </a:cubicBezTo>
                    <a:cubicBezTo>
                      <a:pt x="24438" y="254358"/>
                      <a:pt x="36300" y="267527"/>
                      <a:pt x="47362" y="279972"/>
                    </a:cubicBezTo>
                    <a:cubicBezTo>
                      <a:pt x="79854" y="316525"/>
                      <a:pt x="160927" y="400956"/>
                      <a:pt x="213616" y="418518"/>
                    </a:cubicBezTo>
                    <a:lnTo>
                      <a:pt x="255180" y="432372"/>
                    </a:lnTo>
                    <a:cubicBezTo>
                      <a:pt x="296744" y="427754"/>
                      <a:pt x="352088" y="449774"/>
                      <a:pt x="379871" y="418518"/>
                    </a:cubicBezTo>
                    <a:cubicBezTo>
                      <a:pt x="404607" y="390690"/>
                      <a:pt x="398799" y="325333"/>
                      <a:pt x="366016" y="307681"/>
                    </a:cubicBezTo>
                    <a:cubicBezTo>
                      <a:pt x="317053" y="281316"/>
                      <a:pt x="255180" y="316918"/>
                      <a:pt x="199762" y="321536"/>
                    </a:cubicBezTo>
                    <a:cubicBezTo>
                      <a:pt x="172381" y="312409"/>
                      <a:pt x="136168" y="304388"/>
                      <a:pt x="116635" y="279972"/>
                    </a:cubicBezTo>
                    <a:cubicBezTo>
                      <a:pt x="107512" y="268568"/>
                      <a:pt x="107398" y="252263"/>
                      <a:pt x="102780" y="238409"/>
                    </a:cubicBezTo>
                    <a:cubicBezTo>
                      <a:pt x="107218" y="220657"/>
                      <a:pt x="120552" y="161301"/>
                      <a:pt x="130489" y="141427"/>
                    </a:cubicBezTo>
                    <a:cubicBezTo>
                      <a:pt x="137936" y="126534"/>
                      <a:pt x="148962" y="113718"/>
                      <a:pt x="158198" y="99863"/>
                    </a:cubicBezTo>
                    <a:cubicBezTo>
                      <a:pt x="153580" y="76772"/>
                      <a:pt x="158031" y="49752"/>
                      <a:pt x="144344" y="30590"/>
                    </a:cubicBezTo>
                    <a:cubicBezTo>
                      <a:pt x="121690" y="-1126"/>
                      <a:pt x="30559" y="-12151"/>
                      <a:pt x="5798" y="16736"/>
                    </a:cubicBezTo>
                    <a:cubicBezTo>
                      <a:pt x="-12235" y="37774"/>
                      <a:pt x="17344" y="35209"/>
                      <a:pt x="19653" y="72154"/>
                    </a:cubicBezTo>
                    <a:close/>
                  </a:path>
                </a:pathLst>
              </a:custGeom>
              <a:solidFill>
                <a:srgbClr val="525252"/>
              </a:solidFill>
              <a:ln w="12700" cap="flat" cmpd="sng">
                <a:solidFill>
                  <a:srgbClr val="52525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6"/>
          <p:cNvSpPr/>
          <p:nvPr/>
        </p:nvSpPr>
        <p:spPr>
          <a:xfrm>
            <a:off x="2451110" y="641688"/>
            <a:ext cx="6758205" cy="62163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6"/>
          <p:cNvSpPr/>
          <p:nvPr/>
        </p:nvSpPr>
        <p:spPr>
          <a:xfrm>
            <a:off x="2767529" y="891837"/>
            <a:ext cx="579618" cy="4025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6"/>
          <p:cNvSpPr txBox="1"/>
          <p:nvPr/>
        </p:nvSpPr>
        <p:spPr>
          <a:xfrm>
            <a:off x="2753535" y="1358980"/>
            <a:ext cx="5366479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408" name="Google Shape;408;p6"/>
          <p:cNvSpPr txBox="1"/>
          <p:nvPr/>
        </p:nvSpPr>
        <p:spPr>
          <a:xfrm>
            <a:off x="3412760" y="821814"/>
            <a:ext cx="4257207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409" name="Google Shape;409;p6"/>
          <p:cNvSpPr/>
          <p:nvPr/>
        </p:nvSpPr>
        <p:spPr>
          <a:xfrm>
            <a:off x="2661143" y="1918910"/>
            <a:ext cx="6317965" cy="4645306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6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6"/>
          <p:cNvSpPr/>
          <p:nvPr/>
        </p:nvSpPr>
        <p:spPr>
          <a:xfrm>
            <a:off x="9593089" y="4358599"/>
            <a:ext cx="141757" cy="164888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6"/>
          <p:cNvSpPr/>
          <p:nvPr/>
        </p:nvSpPr>
        <p:spPr>
          <a:xfrm>
            <a:off x="9620920" y="641688"/>
            <a:ext cx="1996716" cy="592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6"/>
          <p:cNvSpPr/>
          <p:nvPr/>
        </p:nvSpPr>
        <p:spPr>
          <a:xfrm>
            <a:off x="0" y="4231"/>
            <a:ext cx="12192000" cy="569088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6"/>
          <p:cNvSpPr/>
          <p:nvPr/>
        </p:nvSpPr>
        <p:spPr>
          <a:xfrm>
            <a:off x="2862715" y="950956"/>
            <a:ext cx="344826" cy="361776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6"/>
          <p:cNvSpPr/>
          <p:nvPr/>
        </p:nvSpPr>
        <p:spPr>
          <a:xfrm>
            <a:off x="2473402" y="36710"/>
            <a:ext cx="375482" cy="36838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6"/>
          <p:cNvSpPr txBox="1"/>
          <p:nvPr/>
        </p:nvSpPr>
        <p:spPr>
          <a:xfrm>
            <a:off x="2483094" y="-20862"/>
            <a:ext cx="54369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417" name="Google Shape;417;p6"/>
          <p:cNvSpPr/>
          <p:nvPr/>
        </p:nvSpPr>
        <p:spPr>
          <a:xfrm>
            <a:off x="3026791" y="73420"/>
            <a:ext cx="3917706" cy="31119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6"/>
          <p:cNvSpPr txBox="1"/>
          <p:nvPr/>
        </p:nvSpPr>
        <p:spPr>
          <a:xfrm>
            <a:off x="3026791" y="90735"/>
            <a:ext cx="18606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419" name="Google Shape;419;p6"/>
          <p:cNvSpPr/>
          <p:nvPr/>
        </p:nvSpPr>
        <p:spPr>
          <a:xfrm>
            <a:off x="6599426" y="117934"/>
            <a:ext cx="159287" cy="171601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0" name="Google Shape;420;p6"/>
          <p:cNvCxnSpPr>
            <a:stCxn id="419" idx="5"/>
          </p:cNvCxnSpPr>
          <p:nvPr/>
        </p:nvCxnSpPr>
        <p:spPr>
          <a:xfrm>
            <a:off x="6735386" y="264405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1" name="Google Shape;421;p6"/>
          <p:cNvSpPr/>
          <p:nvPr/>
        </p:nvSpPr>
        <p:spPr>
          <a:xfrm>
            <a:off x="7842738" y="117934"/>
            <a:ext cx="277276" cy="22997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2" name="Google Shape;422;p6"/>
          <p:cNvGrpSpPr/>
          <p:nvPr/>
        </p:nvGrpSpPr>
        <p:grpSpPr>
          <a:xfrm>
            <a:off x="8297439" y="131469"/>
            <a:ext cx="277275" cy="253146"/>
            <a:chOff x="470081" y="344774"/>
            <a:chExt cx="1856655" cy="1782200"/>
          </a:xfrm>
        </p:grpSpPr>
        <p:sp>
          <p:nvSpPr>
            <p:cNvPr id="423" name="Google Shape;423;p6"/>
            <p:cNvSpPr/>
            <p:nvPr/>
          </p:nvSpPr>
          <p:spPr>
            <a:xfrm>
              <a:off x="494675" y="344774"/>
              <a:ext cx="1790969" cy="1738859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7" name="Google Shape;427;p6"/>
          <p:cNvSpPr/>
          <p:nvPr/>
        </p:nvSpPr>
        <p:spPr>
          <a:xfrm>
            <a:off x="7349556" y="90735"/>
            <a:ext cx="277276" cy="311194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8" name="Google Shape;428;p6"/>
          <p:cNvCxnSpPr/>
          <p:nvPr/>
        </p:nvCxnSpPr>
        <p:spPr>
          <a:xfrm>
            <a:off x="101500" y="687024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29" name="Google Shape;429;p6"/>
          <p:cNvCxnSpPr/>
          <p:nvPr/>
        </p:nvCxnSpPr>
        <p:spPr>
          <a:xfrm>
            <a:off x="114148" y="817176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0" name="Google Shape;430;p6"/>
          <p:cNvCxnSpPr/>
          <p:nvPr/>
        </p:nvCxnSpPr>
        <p:spPr>
          <a:xfrm>
            <a:off x="101499" y="939952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1" name="Google Shape;431;p6"/>
          <p:cNvSpPr/>
          <p:nvPr/>
        </p:nvSpPr>
        <p:spPr>
          <a:xfrm>
            <a:off x="39169" y="1110715"/>
            <a:ext cx="1996716" cy="57517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6"/>
          <p:cNvSpPr txBox="1"/>
          <p:nvPr/>
        </p:nvSpPr>
        <p:spPr>
          <a:xfrm>
            <a:off x="9734846" y="89183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433" name="Google Shape;433;p6"/>
          <p:cNvSpPr txBox="1"/>
          <p:nvPr/>
        </p:nvSpPr>
        <p:spPr>
          <a:xfrm>
            <a:off x="96298" y="124086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434" name="Google Shape;434;p6"/>
          <p:cNvSpPr/>
          <p:nvPr/>
        </p:nvSpPr>
        <p:spPr>
          <a:xfrm rot="10800000">
            <a:off x="8835397" y="158732"/>
            <a:ext cx="256113" cy="245003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6"/>
          <p:cNvSpPr/>
          <p:nvPr/>
        </p:nvSpPr>
        <p:spPr>
          <a:xfrm>
            <a:off x="3070840" y="2702916"/>
            <a:ext cx="5518744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Thank you greeting 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Last thought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7"/>
          <p:cNvSpPr txBox="1"/>
          <p:nvPr/>
        </p:nvSpPr>
        <p:spPr>
          <a:xfrm>
            <a:off x="5066675" y="3942413"/>
            <a:ext cx="35826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Logging out…</a:t>
            </a:r>
            <a:endParaRPr/>
          </a:p>
        </p:txBody>
      </p:sp>
      <p:sp>
        <p:nvSpPr>
          <p:cNvPr id="441" name="Google Shape;441;p7"/>
          <p:cNvSpPr/>
          <p:nvPr/>
        </p:nvSpPr>
        <p:spPr>
          <a:xfrm>
            <a:off x="5668781" y="3236626"/>
            <a:ext cx="729521" cy="689547"/>
          </a:xfrm>
          <a:prstGeom prst="donut">
            <a:avLst>
              <a:gd name="adj" fmla="val 12072"/>
            </a:avLst>
          </a:prstGeom>
          <a:solidFill>
            <a:srgbClr val="D0CECE"/>
          </a:solidFill>
          <a:ln w="12700" cap="flat" cmpd="sng">
            <a:solidFill>
              <a:srgbClr val="D0CEC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7"/>
          <p:cNvSpPr/>
          <p:nvPr/>
        </p:nvSpPr>
        <p:spPr>
          <a:xfrm>
            <a:off x="5633804" y="3241796"/>
            <a:ext cx="719528" cy="461665"/>
          </a:xfrm>
          <a:prstGeom prst="blockArc">
            <a:avLst>
              <a:gd name="adj1" fmla="val 15054392"/>
              <a:gd name="adj2" fmla="val 16626785"/>
              <a:gd name="adj3" fmla="val 23030"/>
            </a:avLst>
          </a:prstGeom>
          <a:solidFill>
            <a:srgbClr val="A5A5A5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2"/>
          <p:cNvGrpSpPr/>
          <p:nvPr/>
        </p:nvGrpSpPr>
        <p:grpSpPr>
          <a:xfrm>
            <a:off x="55805" y="0"/>
            <a:ext cx="11127002" cy="6858000"/>
            <a:chOff x="55805" y="0"/>
            <a:chExt cx="11127002" cy="6858000"/>
          </a:xfrm>
        </p:grpSpPr>
        <p:sp>
          <p:nvSpPr>
            <p:cNvPr id="115" name="Google Shape;115;p2"/>
            <p:cNvSpPr/>
            <p:nvPr/>
          </p:nvSpPr>
          <p:spPr>
            <a:xfrm>
              <a:off x="2451110" y="0"/>
              <a:ext cx="6758205" cy="6858000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811826" y="293784"/>
              <a:ext cx="1094282" cy="578621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661143" y="1918910"/>
              <a:ext cx="6342180" cy="4645306"/>
            </a:xfrm>
            <a:prstGeom prst="rect">
              <a:avLst/>
            </a:prstGeom>
            <a:solidFill>
              <a:srgbClr val="3A3838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55805" y="1882333"/>
              <a:ext cx="2148133" cy="524001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9419348" y="966007"/>
              <a:ext cx="1763459" cy="5767754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2490072" y="1619795"/>
              <a:ext cx="6725667" cy="16981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1" name="Google Shape;121;p2"/>
            <p:cNvCxnSpPr/>
            <p:nvPr/>
          </p:nvCxnSpPr>
          <p:spPr>
            <a:xfrm>
              <a:off x="2490072" y="1046505"/>
              <a:ext cx="6703895" cy="0"/>
            </a:xfrm>
            <a:prstGeom prst="straightConnector1">
              <a:avLst/>
            </a:prstGeom>
            <a:noFill/>
            <a:ln w="28575" cap="flat" cmpd="sng">
              <a:solidFill>
                <a:srgbClr val="AEABAB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2" name="Google Shape;122;p2"/>
            <p:cNvSpPr/>
            <p:nvPr/>
          </p:nvSpPr>
          <p:spPr>
            <a:xfrm>
              <a:off x="4310339" y="390528"/>
              <a:ext cx="3985207" cy="407704"/>
            </a:xfrm>
            <a:prstGeom prst="rect">
              <a:avLst/>
            </a:prstGeom>
            <a:solidFill>
              <a:schemeClr val="lt1"/>
            </a:solidFill>
            <a:ln w="5715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3" name="Google Shape;123;p2"/>
            <p:cNvCxnSpPr/>
            <p:nvPr/>
          </p:nvCxnSpPr>
          <p:spPr>
            <a:xfrm>
              <a:off x="4726912" y="1046505"/>
              <a:ext cx="0" cy="573289"/>
            </a:xfrm>
            <a:prstGeom prst="straightConnector1">
              <a:avLst/>
            </a:prstGeom>
            <a:noFill/>
            <a:ln w="28575" cap="flat" cmpd="sng">
              <a:solidFill>
                <a:srgbClr val="AEABAB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4" name="Google Shape;124;p2"/>
            <p:cNvCxnSpPr/>
            <p:nvPr/>
          </p:nvCxnSpPr>
          <p:spPr>
            <a:xfrm>
              <a:off x="6835645" y="1046505"/>
              <a:ext cx="0" cy="573289"/>
            </a:xfrm>
            <a:prstGeom prst="straightConnector1">
              <a:avLst/>
            </a:prstGeom>
            <a:noFill/>
            <a:ln w="28575" cap="flat" cmpd="sng">
              <a:solidFill>
                <a:srgbClr val="AEABAB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5" name="Google Shape;125;p2"/>
            <p:cNvSpPr txBox="1"/>
            <p:nvPr/>
          </p:nvSpPr>
          <p:spPr>
            <a:xfrm>
              <a:off x="4674016" y="416279"/>
              <a:ext cx="34616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What’s on your mind?</a:t>
              </a:r>
              <a:endParaRPr/>
            </a:p>
          </p:txBody>
        </p:sp>
        <p:grpSp>
          <p:nvGrpSpPr>
            <p:cNvPr id="126" name="Google Shape;126;p2"/>
            <p:cNvGrpSpPr/>
            <p:nvPr/>
          </p:nvGrpSpPr>
          <p:grpSpPr>
            <a:xfrm>
              <a:off x="233486" y="181511"/>
              <a:ext cx="1760419" cy="1608100"/>
              <a:chOff x="470081" y="344774"/>
              <a:chExt cx="1856655" cy="1782200"/>
            </a:xfrm>
          </p:grpSpPr>
          <p:sp>
            <p:nvSpPr>
              <p:cNvPr id="127" name="Google Shape;127;p2"/>
              <p:cNvSpPr/>
              <p:nvPr/>
            </p:nvSpPr>
            <p:spPr>
              <a:xfrm>
                <a:off x="494675" y="344774"/>
                <a:ext cx="1790969" cy="1738859"/>
              </a:xfrm>
              <a:prstGeom prst="ellipse">
                <a:avLst/>
              </a:prstGeom>
              <a:solidFill>
                <a:srgbClr val="BBD6EE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470081" y="536713"/>
                <a:ext cx="802128" cy="1300258"/>
              </a:xfrm>
              <a:custGeom>
                <a:avLst/>
                <a:gdLst/>
                <a:ahLst/>
                <a:cxnLst/>
                <a:rect l="l" t="t" r="r" b="b"/>
                <a:pathLst>
                  <a:path w="802128" h="1300258" extrusionOk="0">
                    <a:moveTo>
                      <a:pt x="384684" y="0"/>
                    </a:moveTo>
                    <a:cubicBezTo>
                      <a:pt x="397936" y="46383"/>
                      <a:pt x="404042" y="95435"/>
                      <a:pt x="424441" y="139148"/>
                    </a:cubicBezTo>
                    <a:cubicBezTo>
                      <a:pt x="450876" y="195794"/>
                      <a:pt x="500616" y="240135"/>
                      <a:pt x="523832" y="298174"/>
                    </a:cubicBezTo>
                    <a:lnTo>
                      <a:pt x="563589" y="397565"/>
                    </a:lnTo>
                    <a:cubicBezTo>
                      <a:pt x="570215" y="430696"/>
                      <a:pt x="570919" y="465587"/>
                      <a:pt x="583467" y="496957"/>
                    </a:cubicBezTo>
                    <a:cubicBezTo>
                      <a:pt x="610980" y="565740"/>
                      <a:pt x="655344" y="626956"/>
                      <a:pt x="682858" y="695739"/>
                    </a:cubicBezTo>
                    <a:cubicBezTo>
                      <a:pt x="696110" y="728869"/>
                      <a:pt x="707662" y="762732"/>
                      <a:pt x="722615" y="795130"/>
                    </a:cubicBezTo>
                    <a:cubicBezTo>
                      <a:pt x="747451" y="848941"/>
                      <a:pt x="802128" y="954157"/>
                      <a:pt x="802128" y="954157"/>
                    </a:cubicBezTo>
                    <a:cubicBezTo>
                      <a:pt x="795502" y="980661"/>
                      <a:pt x="797404" y="1010938"/>
                      <a:pt x="782249" y="1033670"/>
                    </a:cubicBezTo>
                    <a:cubicBezTo>
                      <a:pt x="768997" y="1053548"/>
                      <a:pt x="744574" y="1064015"/>
                      <a:pt x="722615" y="1073426"/>
                    </a:cubicBezTo>
                    <a:cubicBezTo>
                      <a:pt x="656824" y="1101622"/>
                      <a:pt x="479371" y="1109678"/>
                      <a:pt x="444319" y="1113183"/>
                    </a:cubicBezTo>
                    <a:cubicBezTo>
                      <a:pt x="437693" y="1152939"/>
                      <a:pt x="444438" y="1197458"/>
                      <a:pt x="424441" y="1232452"/>
                    </a:cubicBezTo>
                    <a:cubicBezTo>
                      <a:pt x="414045" y="1250645"/>
                      <a:pt x="383547" y="1242959"/>
                      <a:pt x="364806" y="1252330"/>
                    </a:cubicBezTo>
                    <a:cubicBezTo>
                      <a:pt x="343437" y="1263014"/>
                      <a:pt x="325049" y="1278835"/>
                      <a:pt x="305171" y="1292087"/>
                    </a:cubicBezTo>
                    <a:cubicBezTo>
                      <a:pt x="245536" y="1285461"/>
                      <a:pt x="154212" y="1325306"/>
                      <a:pt x="126267" y="1272209"/>
                    </a:cubicBezTo>
                    <a:cubicBezTo>
                      <a:pt x="70632" y="1166502"/>
                      <a:pt x="117714" y="1033315"/>
                      <a:pt x="106389" y="914400"/>
                    </a:cubicBezTo>
                    <a:cubicBezTo>
                      <a:pt x="104402" y="893541"/>
                      <a:pt x="99600" y="871127"/>
                      <a:pt x="86510" y="854765"/>
                    </a:cubicBezTo>
                    <a:cubicBezTo>
                      <a:pt x="71586" y="836110"/>
                      <a:pt x="46754" y="828261"/>
                      <a:pt x="26876" y="815009"/>
                    </a:cubicBezTo>
                    <a:cubicBezTo>
                      <a:pt x="-16816" y="683938"/>
                      <a:pt x="-147" y="760043"/>
                      <a:pt x="26876" y="516835"/>
                    </a:cubicBezTo>
                    <a:cubicBezTo>
                      <a:pt x="31327" y="476776"/>
                      <a:pt x="34009" y="435802"/>
                      <a:pt x="46754" y="397565"/>
                    </a:cubicBezTo>
                    <a:cubicBezTo>
                      <a:pt x="54309" y="374900"/>
                      <a:pt x="76807" y="359762"/>
                      <a:pt x="86510" y="337930"/>
                    </a:cubicBezTo>
                    <a:cubicBezTo>
                      <a:pt x="107695" y="290264"/>
                      <a:pt x="127285" y="185634"/>
                      <a:pt x="166023" y="139148"/>
                    </a:cubicBezTo>
                    <a:cubicBezTo>
                      <a:pt x="206715" y="90317"/>
                      <a:pt x="234898" y="104710"/>
                      <a:pt x="285293" y="79513"/>
                    </a:cubicBezTo>
                    <a:cubicBezTo>
                      <a:pt x="306662" y="68829"/>
                      <a:pt x="323560" y="50441"/>
                      <a:pt x="344928" y="39757"/>
                    </a:cubicBezTo>
                    <a:cubicBezTo>
                      <a:pt x="393067" y="15687"/>
                      <a:pt x="398830" y="19878"/>
                      <a:pt x="444319" y="19878"/>
                    </a:cubicBezTo>
                  </a:path>
                </a:pathLst>
              </a:custGeom>
              <a:solidFill>
                <a:srgbClr val="548135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1228668" y="397565"/>
                <a:ext cx="639889" cy="616712"/>
              </a:xfrm>
              <a:custGeom>
                <a:avLst/>
                <a:gdLst/>
                <a:ahLst/>
                <a:cxnLst/>
                <a:rect l="l" t="t" r="r" b="b"/>
                <a:pathLst>
                  <a:path w="639889" h="616712" extrusionOk="0">
                    <a:moveTo>
                      <a:pt x="282080" y="0"/>
                    </a:moveTo>
                    <a:cubicBezTo>
                      <a:pt x="248950" y="13252"/>
                      <a:pt x="213881" y="22428"/>
                      <a:pt x="182689" y="39757"/>
                    </a:cubicBezTo>
                    <a:cubicBezTo>
                      <a:pt x="125310" y="71634"/>
                      <a:pt x="88737" y="113830"/>
                      <a:pt x="43541" y="159026"/>
                    </a:cubicBezTo>
                    <a:cubicBezTo>
                      <a:pt x="36915" y="192157"/>
                      <a:pt x="30991" y="225436"/>
                      <a:pt x="23662" y="258418"/>
                    </a:cubicBezTo>
                    <a:cubicBezTo>
                      <a:pt x="17735" y="285087"/>
                      <a:pt x="3784" y="310611"/>
                      <a:pt x="3784" y="337931"/>
                    </a:cubicBezTo>
                    <a:cubicBezTo>
                      <a:pt x="3784" y="378236"/>
                      <a:pt x="-12861" y="440156"/>
                      <a:pt x="23662" y="457200"/>
                    </a:cubicBezTo>
                    <a:cubicBezTo>
                      <a:pt x="107939" y="496529"/>
                      <a:pt x="209193" y="470452"/>
                      <a:pt x="301958" y="477078"/>
                    </a:cubicBezTo>
                    <a:cubicBezTo>
                      <a:pt x="315210" y="516835"/>
                      <a:pt x="304232" y="577606"/>
                      <a:pt x="341715" y="596348"/>
                    </a:cubicBezTo>
                    <a:cubicBezTo>
                      <a:pt x="465304" y="658143"/>
                      <a:pt x="511053" y="566008"/>
                      <a:pt x="560375" y="496957"/>
                    </a:cubicBezTo>
                    <a:cubicBezTo>
                      <a:pt x="574261" y="477516"/>
                      <a:pt x="586880" y="457200"/>
                      <a:pt x="600132" y="437322"/>
                    </a:cubicBezTo>
                    <a:cubicBezTo>
                      <a:pt x="593506" y="410818"/>
                      <a:pt x="597744" y="378797"/>
                      <a:pt x="580254" y="357809"/>
                    </a:cubicBezTo>
                    <a:cubicBezTo>
                      <a:pt x="547333" y="318304"/>
                      <a:pt x="442219" y="306348"/>
                      <a:pt x="401349" y="298174"/>
                    </a:cubicBezTo>
                    <a:cubicBezTo>
                      <a:pt x="407975" y="278296"/>
                      <a:pt x="406412" y="253355"/>
                      <a:pt x="421228" y="238539"/>
                    </a:cubicBezTo>
                    <a:cubicBezTo>
                      <a:pt x="436044" y="223723"/>
                      <a:pt x="460534" y="223743"/>
                      <a:pt x="480862" y="218661"/>
                    </a:cubicBezTo>
                    <a:lnTo>
                      <a:pt x="639889" y="178905"/>
                    </a:lnTo>
                    <a:cubicBezTo>
                      <a:pt x="567158" y="69809"/>
                      <a:pt x="579368" y="35240"/>
                      <a:pt x="441106" y="19878"/>
                    </a:cubicBezTo>
                    <a:lnTo>
                      <a:pt x="282080" y="0"/>
                    </a:lnTo>
                    <a:close/>
                  </a:path>
                </a:pathLst>
              </a:custGeom>
              <a:solidFill>
                <a:srgbClr val="548135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1172817" y="1028266"/>
                <a:ext cx="1153919" cy="1098708"/>
              </a:xfrm>
              <a:custGeom>
                <a:avLst/>
                <a:gdLst/>
                <a:ahLst/>
                <a:cxnLst/>
                <a:rect l="l" t="t" r="r" b="b"/>
                <a:pathLst>
                  <a:path w="1153919" h="1098708" extrusionOk="0">
                    <a:moveTo>
                      <a:pt x="1053548" y="25282"/>
                    </a:moveTo>
                    <a:cubicBezTo>
                      <a:pt x="1027044" y="41847"/>
                      <a:pt x="988099" y="79339"/>
                      <a:pt x="954157" y="104795"/>
                    </a:cubicBezTo>
                    <a:cubicBezTo>
                      <a:pt x="935044" y="119129"/>
                      <a:pt x="911415" y="127658"/>
                      <a:pt x="894522" y="144551"/>
                    </a:cubicBezTo>
                    <a:cubicBezTo>
                      <a:pt x="847890" y="191183"/>
                      <a:pt x="778997" y="332771"/>
                      <a:pt x="715618" y="343334"/>
                    </a:cubicBezTo>
                    <a:lnTo>
                      <a:pt x="596348" y="363212"/>
                    </a:lnTo>
                    <a:cubicBezTo>
                      <a:pt x="576470" y="376464"/>
                      <a:pt x="559083" y="394580"/>
                      <a:pt x="536713" y="402969"/>
                    </a:cubicBezTo>
                    <a:cubicBezTo>
                      <a:pt x="505078" y="414832"/>
                      <a:pt x="454085" y="393512"/>
                      <a:pt x="437322" y="422847"/>
                    </a:cubicBezTo>
                    <a:cubicBezTo>
                      <a:pt x="417325" y="457842"/>
                      <a:pt x="430659" y="511784"/>
                      <a:pt x="457200" y="542117"/>
                    </a:cubicBezTo>
                    <a:cubicBezTo>
                      <a:pt x="484796" y="573655"/>
                      <a:pt x="576470" y="581873"/>
                      <a:pt x="576470" y="581873"/>
                    </a:cubicBezTo>
                    <a:cubicBezTo>
                      <a:pt x="602974" y="608377"/>
                      <a:pt x="627524" y="636992"/>
                      <a:pt x="655983" y="661386"/>
                    </a:cubicBezTo>
                    <a:cubicBezTo>
                      <a:pt x="674122" y="676934"/>
                      <a:pt x="715618" y="677252"/>
                      <a:pt x="715618" y="701143"/>
                    </a:cubicBezTo>
                    <a:cubicBezTo>
                      <a:pt x="715618" y="725034"/>
                      <a:pt x="678866" y="734034"/>
                      <a:pt x="655983" y="740899"/>
                    </a:cubicBezTo>
                    <a:cubicBezTo>
                      <a:pt x="611105" y="754362"/>
                      <a:pt x="563218" y="754151"/>
                      <a:pt x="516835" y="760777"/>
                    </a:cubicBezTo>
                    <a:cubicBezTo>
                      <a:pt x="496957" y="787282"/>
                      <a:pt x="476199" y="813149"/>
                      <a:pt x="457200" y="840291"/>
                    </a:cubicBezTo>
                    <a:cubicBezTo>
                      <a:pt x="402398" y="918580"/>
                      <a:pt x="407083" y="970066"/>
                      <a:pt x="318053" y="979438"/>
                    </a:cubicBezTo>
                    <a:cubicBezTo>
                      <a:pt x="212412" y="990558"/>
                      <a:pt x="106018" y="992691"/>
                      <a:pt x="0" y="999317"/>
                    </a:cubicBezTo>
                    <a:cubicBezTo>
                      <a:pt x="142002" y="1093984"/>
                      <a:pt x="72915" y="1067241"/>
                      <a:pt x="198783" y="1098708"/>
                    </a:cubicBezTo>
                    <a:cubicBezTo>
                      <a:pt x="284922" y="1092082"/>
                      <a:pt x="373724" y="1101090"/>
                      <a:pt x="457200" y="1078830"/>
                    </a:cubicBezTo>
                    <a:cubicBezTo>
                      <a:pt x="480284" y="1072674"/>
                      <a:pt x="481662" y="1037548"/>
                      <a:pt x="496957" y="1019195"/>
                    </a:cubicBezTo>
                    <a:cubicBezTo>
                      <a:pt x="551552" y="953682"/>
                      <a:pt x="551841" y="965793"/>
                      <a:pt x="616226" y="919804"/>
                    </a:cubicBezTo>
                    <a:cubicBezTo>
                      <a:pt x="643186" y="900547"/>
                      <a:pt x="663598" y="868204"/>
                      <a:pt x="695740" y="860169"/>
                    </a:cubicBezTo>
                    <a:cubicBezTo>
                      <a:pt x="773146" y="840817"/>
                      <a:pt x="854766" y="846917"/>
                      <a:pt x="934279" y="840291"/>
                    </a:cubicBezTo>
                    <a:cubicBezTo>
                      <a:pt x="940905" y="793908"/>
                      <a:pt x="936756" y="744645"/>
                      <a:pt x="954157" y="701143"/>
                    </a:cubicBezTo>
                    <a:cubicBezTo>
                      <a:pt x="964598" y="675041"/>
                      <a:pt x="998198" y="664899"/>
                      <a:pt x="1013792" y="641508"/>
                    </a:cubicBezTo>
                    <a:cubicBezTo>
                      <a:pt x="1025415" y="624074"/>
                      <a:pt x="1023494" y="600190"/>
                      <a:pt x="1033670" y="581873"/>
                    </a:cubicBezTo>
                    <a:cubicBezTo>
                      <a:pt x="1056875" y="540105"/>
                      <a:pt x="1113183" y="462604"/>
                      <a:pt x="1113183" y="462604"/>
                    </a:cubicBezTo>
                    <a:cubicBezTo>
                      <a:pt x="1170181" y="291607"/>
                      <a:pt x="1164747" y="331976"/>
                      <a:pt x="1113183" y="5404"/>
                    </a:cubicBezTo>
                    <a:cubicBezTo>
                      <a:pt x="1110872" y="-9231"/>
                      <a:pt x="1080052" y="8717"/>
                      <a:pt x="1053548" y="25282"/>
                    </a:cubicBezTo>
                    <a:close/>
                  </a:path>
                </a:pathLst>
              </a:custGeom>
              <a:solidFill>
                <a:srgbClr val="548135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" name="Google Shape;131;p2"/>
            <p:cNvSpPr/>
            <p:nvPr/>
          </p:nvSpPr>
          <p:spPr>
            <a:xfrm>
              <a:off x="3285812" y="3429000"/>
              <a:ext cx="543931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800" b="1">
                  <a:solidFill>
                    <a:srgbClr val="FFC000"/>
                  </a:solidFill>
                </a:rPr>
                <a:t>4H QUARTER: PETA NO. 1</a:t>
              </a:r>
              <a:endParaRPr sz="4800" b="1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8178800" y="390528"/>
              <a:ext cx="363677" cy="414389"/>
            </a:xfrm>
            <a:prstGeom prst="flowChartDelay">
              <a:avLst/>
            </a:prstGeom>
            <a:solidFill>
              <a:schemeClr val="lt1"/>
            </a:solidFill>
            <a:ln w="5715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"/>
            <p:cNvSpPr/>
            <p:nvPr/>
          </p:nvSpPr>
          <p:spPr>
            <a:xfrm rot="10800000">
              <a:off x="4101272" y="390528"/>
              <a:ext cx="363677" cy="414389"/>
            </a:xfrm>
            <a:prstGeom prst="flowChartDelay">
              <a:avLst/>
            </a:prstGeom>
            <a:solidFill>
              <a:schemeClr val="lt1"/>
            </a:solidFill>
            <a:ln w="5715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4374030" y="427907"/>
              <a:ext cx="390906" cy="336441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7890196" y="427907"/>
              <a:ext cx="390906" cy="336441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"/>
            <p:cNvSpPr txBox="1"/>
            <p:nvPr/>
          </p:nvSpPr>
          <p:spPr>
            <a:xfrm>
              <a:off x="3658992" y="1172435"/>
              <a:ext cx="6241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Live</a:t>
              </a:r>
              <a:endParaRPr/>
            </a:p>
          </p:txBody>
        </p:sp>
        <p:sp>
          <p:nvSpPr>
            <p:cNvPr id="137" name="Google Shape;137;p2"/>
            <p:cNvSpPr txBox="1"/>
            <p:nvPr/>
          </p:nvSpPr>
          <p:spPr>
            <a:xfrm>
              <a:off x="5651384" y="1148483"/>
              <a:ext cx="740455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Photo</a:t>
              </a:r>
              <a:endParaRPr/>
            </a:p>
          </p:txBody>
        </p:sp>
        <p:sp>
          <p:nvSpPr>
            <p:cNvPr id="138" name="Google Shape;138;p2"/>
            <p:cNvSpPr txBox="1"/>
            <p:nvPr/>
          </p:nvSpPr>
          <p:spPr>
            <a:xfrm>
              <a:off x="7823613" y="1158606"/>
              <a:ext cx="9015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Room</a:t>
              </a:r>
              <a:endParaRPr/>
            </a:p>
          </p:txBody>
        </p:sp>
        <p:grpSp>
          <p:nvGrpSpPr>
            <p:cNvPr id="139" name="Google Shape;139;p2"/>
            <p:cNvGrpSpPr/>
            <p:nvPr/>
          </p:nvGrpSpPr>
          <p:grpSpPr>
            <a:xfrm>
              <a:off x="7277538" y="1172435"/>
              <a:ext cx="539651" cy="294569"/>
              <a:chOff x="454386" y="3587883"/>
              <a:chExt cx="914572" cy="524001"/>
            </a:xfrm>
          </p:grpSpPr>
          <p:sp>
            <p:nvSpPr>
              <p:cNvPr id="140" name="Google Shape;140;p2"/>
              <p:cNvSpPr/>
              <p:nvPr/>
            </p:nvSpPr>
            <p:spPr>
              <a:xfrm>
                <a:off x="454386" y="3587883"/>
                <a:ext cx="704538" cy="524001"/>
              </a:xfrm>
              <a:prstGeom prst="roundRect">
                <a:avLst>
                  <a:gd name="adj" fmla="val 16667"/>
                </a:avLst>
              </a:prstGeom>
              <a:solidFill>
                <a:srgbClr val="DF5DF5"/>
              </a:solidFill>
              <a:ln w="12700" cap="flat" cmpd="sng">
                <a:solidFill>
                  <a:srgbClr val="DF5DF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 rot="-5400000">
                <a:off x="913756" y="3586965"/>
                <a:ext cx="386402" cy="524001"/>
              </a:xfrm>
              <a:prstGeom prst="triangle">
                <a:avLst>
                  <a:gd name="adj" fmla="val 50000"/>
                </a:avLst>
              </a:prstGeom>
              <a:solidFill>
                <a:srgbClr val="DF5DF5"/>
              </a:solidFill>
              <a:ln w="12700" cap="flat" cmpd="sng">
                <a:solidFill>
                  <a:srgbClr val="DF5DF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613761" y="3655764"/>
                <a:ext cx="338992" cy="386403"/>
              </a:xfrm>
              <a:prstGeom prst="mathPlus">
                <a:avLst>
                  <a:gd name="adj1" fmla="val 23520"/>
                </a:avLst>
              </a:prstGeom>
              <a:solidFill>
                <a:schemeClr val="lt1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3" name="Google Shape;143;p2"/>
            <p:cNvGrpSpPr/>
            <p:nvPr/>
          </p:nvGrpSpPr>
          <p:grpSpPr>
            <a:xfrm>
              <a:off x="2940371" y="1099421"/>
              <a:ext cx="566660" cy="446304"/>
              <a:chOff x="992815" y="3842877"/>
              <a:chExt cx="566660" cy="446304"/>
            </a:xfrm>
          </p:grpSpPr>
          <p:grpSp>
            <p:nvGrpSpPr>
              <p:cNvPr id="144" name="Google Shape;144;p2"/>
              <p:cNvGrpSpPr/>
              <p:nvPr/>
            </p:nvGrpSpPr>
            <p:grpSpPr>
              <a:xfrm>
                <a:off x="1019824" y="3919261"/>
                <a:ext cx="539651" cy="294569"/>
                <a:chOff x="454386" y="3587883"/>
                <a:chExt cx="914572" cy="524001"/>
              </a:xfrm>
            </p:grpSpPr>
            <p:sp>
              <p:nvSpPr>
                <p:cNvPr id="145" name="Google Shape;145;p2"/>
                <p:cNvSpPr/>
                <p:nvPr/>
              </p:nvSpPr>
              <p:spPr>
                <a:xfrm>
                  <a:off x="454386" y="3587883"/>
                  <a:ext cx="704538" cy="524001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12700" cap="flat" cmpd="sng">
                  <a:solidFill>
                    <a:srgbClr val="FF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" name="Google Shape;146;p2"/>
                <p:cNvSpPr/>
                <p:nvPr/>
              </p:nvSpPr>
              <p:spPr>
                <a:xfrm rot="-5400000">
                  <a:off x="913756" y="3586965"/>
                  <a:ext cx="386402" cy="52400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12700" cap="flat" cmpd="sng">
                  <a:solidFill>
                    <a:srgbClr val="FF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7" name="Google Shape;147;p2"/>
              <p:cNvGrpSpPr/>
              <p:nvPr/>
            </p:nvGrpSpPr>
            <p:grpSpPr>
              <a:xfrm rot="1891719">
                <a:off x="1043386" y="3917294"/>
                <a:ext cx="368594" cy="297471"/>
                <a:chOff x="618374" y="5181491"/>
                <a:chExt cx="424197" cy="441300"/>
              </a:xfrm>
            </p:grpSpPr>
            <p:sp>
              <p:nvSpPr>
                <p:cNvPr id="148" name="Google Shape;148;p2"/>
                <p:cNvSpPr/>
                <p:nvPr/>
              </p:nvSpPr>
              <p:spPr>
                <a:xfrm rot="1222510">
                  <a:off x="669422" y="5226579"/>
                  <a:ext cx="322101" cy="351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01" h="351124" extrusionOk="0">
                      <a:moveTo>
                        <a:pt x="2740" y="344285"/>
                      </a:moveTo>
                      <a:cubicBezTo>
                        <a:pt x="-4956" y="323405"/>
                        <a:pt x="-2792" y="177057"/>
                        <a:pt x="96372" y="177057"/>
                      </a:cubicBezTo>
                      <a:lnTo>
                        <a:pt x="139789" y="49473"/>
                      </a:lnTo>
                      <a:lnTo>
                        <a:pt x="322101" y="0"/>
                      </a:lnTo>
                      <a:lnTo>
                        <a:pt x="322101" y="151168"/>
                      </a:lnTo>
                      <a:cubicBezTo>
                        <a:pt x="322101" y="234656"/>
                        <a:pt x="195775" y="270150"/>
                        <a:pt x="142548" y="302336"/>
                      </a:cubicBezTo>
                      <a:cubicBezTo>
                        <a:pt x="89321" y="334522"/>
                        <a:pt x="10436" y="365165"/>
                        <a:pt x="2740" y="344285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12700" cap="flat" cmpd="sng">
                  <a:solidFill>
                    <a:srgbClr val="FF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" name="Google Shape;149;p2"/>
                <p:cNvSpPr/>
                <p:nvPr/>
              </p:nvSpPr>
              <p:spPr>
                <a:xfrm>
                  <a:off x="791353" y="5356101"/>
                  <a:ext cx="123932" cy="92079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 cmpd="sng">
                  <a:solidFill>
                    <a:srgbClr val="FF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50" name="Google Shape;150;p2"/>
            <p:cNvGrpSpPr/>
            <p:nvPr/>
          </p:nvGrpSpPr>
          <p:grpSpPr>
            <a:xfrm>
              <a:off x="5242714" y="1146987"/>
              <a:ext cx="354266" cy="384153"/>
              <a:chOff x="846183" y="4205230"/>
              <a:chExt cx="570212" cy="770439"/>
            </a:xfrm>
          </p:grpSpPr>
          <p:sp>
            <p:nvSpPr>
              <p:cNvPr id="151" name="Google Shape;151;p2"/>
              <p:cNvSpPr/>
              <p:nvPr/>
            </p:nvSpPr>
            <p:spPr>
              <a:xfrm rot="-812276">
                <a:off x="899797" y="4241563"/>
                <a:ext cx="370007" cy="501985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52" name="Google Shape;152;p2"/>
              <p:cNvGrpSpPr/>
              <p:nvPr/>
            </p:nvGrpSpPr>
            <p:grpSpPr>
              <a:xfrm>
                <a:off x="1037205" y="4451667"/>
                <a:ext cx="379190" cy="524002"/>
                <a:chOff x="205426" y="3612630"/>
                <a:chExt cx="1158678" cy="1783829"/>
              </a:xfrm>
            </p:grpSpPr>
            <p:sp>
              <p:nvSpPr>
                <p:cNvPr id="153" name="Google Shape;153;p2"/>
                <p:cNvSpPr/>
                <p:nvPr/>
              </p:nvSpPr>
              <p:spPr>
                <a:xfrm>
                  <a:off x="233485" y="3612630"/>
                  <a:ext cx="1130619" cy="170887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lt1"/>
                </a:solidFill>
                <a:ln w="57150" cap="flat" cmpd="sng">
                  <a:solidFill>
                    <a:srgbClr val="92D05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" name="Google Shape;154;p2"/>
                <p:cNvSpPr/>
                <p:nvPr/>
              </p:nvSpPr>
              <p:spPr>
                <a:xfrm>
                  <a:off x="205426" y="4437089"/>
                  <a:ext cx="1143689" cy="959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689" h="959370" extrusionOk="0">
                      <a:moveTo>
                        <a:pt x="34417" y="449704"/>
                      </a:moveTo>
                      <a:cubicBezTo>
                        <a:pt x="39414" y="414727"/>
                        <a:pt x="51047" y="398117"/>
                        <a:pt x="64397" y="374754"/>
                      </a:cubicBezTo>
                      <a:cubicBezTo>
                        <a:pt x="71409" y="362483"/>
                        <a:pt x="86537" y="356532"/>
                        <a:pt x="94377" y="344773"/>
                      </a:cubicBezTo>
                      <a:cubicBezTo>
                        <a:pt x="106772" y="326180"/>
                        <a:pt x="115555" y="305352"/>
                        <a:pt x="124358" y="284813"/>
                      </a:cubicBezTo>
                      <a:cubicBezTo>
                        <a:pt x="130582" y="270289"/>
                        <a:pt x="129867" y="252483"/>
                        <a:pt x="139348" y="239842"/>
                      </a:cubicBezTo>
                      <a:cubicBezTo>
                        <a:pt x="160547" y="211576"/>
                        <a:pt x="214299" y="164891"/>
                        <a:pt x="214299" y="164891"/>
                      </a:cubicBezTo>
                      <a:cubicBezTo>
                        <a:pt x="224580" y="134048"/>
                        <a:pt x="233428" y="85158"/>
                        <a:pt x="274259" y="74950"/>
                      </a:cubicBezTo>
                      <a:cubicBezTo>
                        <a:pt x="298977" y="68771"/>
                        <a:pt x="324226" y="84944"/>
                        <a:pt x="349210" y="89941"/>
                      </a:cubicBezTo>
                      <a:cubicBezTo>
                        <a:pt x="364200" y="99934"/>
                        <a:pt x="384187" y="104931"/>
                        <a:pt x="394181" y="119921"/>
                      </a:cubicBezTo>
                      <a:cubicBezTo>
                        <a:pt x="405609" y="137063"/>
                        <a:pt x="406257" y="159486"/>
                        <a:pt x="409171" y="179881"/>
                      </a:cubicBezTo>
                      <a:cubicBezTo>
                        <a:pt x="416273" y="229593"/>
                        <a:pt x="408281" y="282143"/>
                        <a:pt x="424161" y="329783"/>
                      </a:cubicBezTo>
                      <a:cubicBezTo>
                        <a:pt x="429858" y="346874"/>
                        <a:pt x="451515" y="355988"/>
                        <a:pt x="469131" y="359763"/>
                      </a:cubicBezTo>
                      <a:cubicBezTo>
                        <a:pt x="523097" y="371327"/>
                        <a:pt x="579059" y="369757"/>
                        <a:pt x="634023" y="374754"/>
                      </a:cubicBezTo>
                      <a:cubicBezTo>
                        <a:pt x="664003" y="389744"/>
                        <a:pt x="696075" y="401131"/>
                        <a:pt x="723964" y="419724"/>
                      </a:cubicBezTo>
                      <a:cubicBezTo>
                        <a:pt x="741603" y="431483"/>
                        <a:pt x="752649" y="451123"/>
                        <a:pt x="768935" y="464695"/>
                      </a:cubicBezTo>
                      <a:cubicBezTo>
                        <a:pt x="782775" y="476228"/>
                        <a:pt x="798915" y="484682"/>
                        <a:pt x="813905" y="494675"/>
                      </a:cubicBezTo>
                      <a:cubicBezTo>
                        <a:pt x="798915" y="469691"/>
                        <a:pt x="779394" y="446918"/>
                        <a:pt x="768935" y="419724"/>
                      </a:cubicBezTo>
                      <a:cubicBezTo>
                        <a:pt x="754144" y="381266"/>
                        <a:pt x="738954" y="299803"/>
                        <a:pt x="738954" y="299803"/>
                      </a:cubicBezTo>
                      <a:cubicBezTo>
                        <a:pt x="740508" y="270275"/>
                        <a:pt x="666125" y="0"/>
                        <a:pt x="798915" y="0"/>
                      </a:cubicBezTo>
                      <a:cubicBezTo>
                        <a:pt x="839200" y="0"/>
                        <a:pt x="878862" y="9993"/>
                        <a:pt x="918836" y="14990"/>
                      </a:cubicBezTo>
                      <a:cubicBezTo>
                        <a:pt x="933826" y="19987"/>
                        <a:pt x="951468" y="20109"/>
                        <a:pt x="963807" y="29980"/>
                      </a:cubicBezTo>
                      <a:cubicBezTo>
                        <a:pt x="977875" y="41234"/>
                        <a:pt x="982533" y="60882"/>
                        <a:pt x="993787" y="74950"/>
                      </a:cubicBezTo>
                      <a:cubicBezTo>
                        <a:pt x="1018200" y="105467"/>
                        <a:pt x="1035343" y="112648"/>
                        <a:pt x="1068738" y="134911"/>
                      </a:cubicBezTo>
                      <a:cubicBezTo>
                        <a:pt x="1133903" y="232659"/>
                        <a:pt x="1076493" y="131307"/>
                        <a:pt x="1113708" y="329783"/>
                      </a:cubicBezTo>
                      <a:cubicBezTo>
                        <a:pt x="1119532" y="360844"/>
                        <a:pt x="1143689" y="419724"/>
                        <a:pt x="1143689" y="419724"/>
                      </a:cubicBezTo>
                      <a:cubicBezTo>
                        <a:pt x="1138692" y="549639"/>
                        <a:pt x="1142550" y="680197"/>
                        <a:pt x="1128699" y="809468"/>
                      </a:cubicBezTo>
                      <a:cubicBezTo>
                        <a:pt x="1127193" y="823521"/>
                        <a:pt x="1111359" y="833128"/>
                        <a:pt x="1098718" y="839449"/>
                      </a:cubicBezTo>
                      <a:cubicBezTo>
                        <a:pt x="1070452" y="853582"/>
                        <a:pt x="1008777" y="869429"/>
                        <a:pt x="1008777" y="869429"/>
                      </a:cubicBezTo>
                      <a:cubicBezTo>
                        <a:pt x="879901" y="955346"/>
                        <a:pt x="1042959" y="852338"/>
                        <a:pt x="918836" y="914400"/>
                      </a:cubicBezTo>
                      <a:cubicBezTo>
                        <a:pt x="802608" y="972515"/>
                        <a:pt x="941925" y="921694"/>
                        <a:pt x="828895" y="959370"/>
                      </a:cubicBezTo>
                      <a:cubicBezTo>
                        <a:pt x="778928" y="954373"/>
                        <a:pt x="728770" y="951017"/>
                        <a:pt x="678994" y="944380"/>
                      </a:cubicBezTo>
                      <a:cubicBezTo>
                        <a:pt x="653739" y="941013"/>
                        <a:pt x="629446" y="931344"/>
                        <a:pt x="604043" y="929390"/>
                      </a:cubicBezTo>
                      <a:cubicBezTo>
                        <a:pt x="499302" y="921333"/>
                        <a:pt x="394180" y="919397"/>
                        <a:pt x="289249" y="914400"/>
                      </a:cubicBezTo>
                      <a:lnTo>
                        <a:pt x="169328" y="884419"/>
                      </a:lnTo>
                      <a:cubicBezTo>
                        <a:pt x="150115" y="879616"/>
                        <a:pt x="85904" y="865192"/>
                        <a:pt x="64397" y="854439"/>
                      </a:cubicBezTo>
                      <a:cubicBezTo>
                        <a:pt x="48283" y="846382"/>
                        <a:pt x="34416" y="834452"/>
                        <a:pt x="19426" y="824459"/>
                      </a:cubicBezTo>
                      <a:cubicBezTo>
                        <a:pt x="-9523" y="737609"/>
                        <a:pt x="-3239" y="776903"/>
                        <a:pt x="19426" y="629586"/>
                      </a:cubicBezTo>
                      <a:cubicBezTo>
                        <a:pt x="21829" y="613969"/>
                        <a:pt x="33205" y="600370"/>
                        <a:pt x="34417" y="584616"/>
                      </a:cubicBezTo>
                      <a:cubicBezTo>
                        <a:pt x="38250" y="534796"/>
                        <a:pt x="29420" y="484681"/>
                        <a:pt x="34417" y="449704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12700" cap="flat" cmpd="sng">
                  <a:solidFill>
                    <a:srgbClr val="92D05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5" name="Google Shape;155;p2"/>
                <p:cNvSpPr/>
                <p:nvPr/>
              </p:nvSpPr>
              <p:spPr>
                <a:xfrm>
                  <a:off x="419725" y="3822492"/>
                  <a:ext cx="209862" cy="194872"/>
                </a:xfrm>
                <a:prstGeom prst="ellipse">
                  <a:avLst/>
                </a:prstGeom>
                <a:solidFill>
                  <a:srgbClr val="92D050"/>
                </a:solidFill>
                <a:ln w="12700" cap="flat" cmpd="sng">
                  <a:solidFill>
                    <a:srgbClr val="92D05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2451110" y="641688"/>
            <a:ext cx="6758205" cy="62163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2767529" y="891837"/>
            <a:ext cx="579618" cy="4025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2753535" y="1358980"/>
            <a:ext cx="5366479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163" name="Google Shape;163;p3"/>
          <p:cNvSpPr txBox="1"/>
          <p:nvPr/>
        </p:nvSpPr>
        <p:spPr>
          <a:xfrm>
            <a:off x="3412760" y="821814"/>
            <a:ext cx="4257300" cy="30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Ma. Ava Gaebrielle Lucindo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2661143" y="1918910"/>
            <a:ext cx="6317965" cy="4645306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2933331" y="2287182"/>
            <a:ext cx="5666640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9593089" y="4358599"/>
            <a:ext cx="141757" cy="164888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9620920" y="641688"/>
            <a:ext cx="1996716" cy="592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0" y="4231"/>
            <a:ext cx="12192000" cy="569088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2862715" y="950956"/>
            <a:ext cx="344826" cy="361776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2473402" y="36710"/>
            <a:ext cx="375482" cy="36838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"/>
          <p:cNvSpPr txBox="1"/>
          <p:nvPr/>
        </p:nvSpPr>
        <p:spPr>
          <a:xfrm>
            <a:off x="2483094" y="-20862"/>
            <a:ext cx="54369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173" name="Google Shape;173;p3"/>
          <p:cNvSpPr/>
          <p:nvPr/>
        </p:nvSpPr>
        <p:spPr>
          <a:xfrm>
            <a:off x="3026791" y="73420"/>
            <a:ext cx="3917706" cy="31119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"/>
          <p:cNvSpPr txBox="1"/>
          <p:nvPr/>
        </p:nvSpPr>
        <p:spPr>
          <a:xfrm>
            <a:off x="3026791" y="90735"/>
            <a:ext cx="18606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175" name="Google Shape;175;p3"/>
          <p:cNvSpPr/>
          <p:nvPr/>
        </p:nvSpPr>
        <p:spPr>
          <a:xfrm>
            <a:off x="6599426" y="117934"/>
            <a:ext cx="159287" cy="171601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6" name="Google Shape;176;p3"/>
          <p:cNvCxnSpPr>
            <a:stCxn id="175" idx="5"/>
          </p:cNvCxnSpPr>
          <p:nvPr/>
        </p:nvCxnSpPr>
        <p:spPr>
          <a:xfrm>
            <a:off x="6735386" y="264405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7" name="Google Shape;177;p3"/>
          <p:cNvSpPr/>
          <p:nvPr/>
        </p:nvSpPr>
        <p:spPr>
          <a:xfrm>
            <a:off x="7842738" y="117934"/>
            <a:ext cx="277276" cy="22997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3"/>
          <p:cNvGrpSpPr/>
          <p:nvPr/>
        </p:nvGrpSpPr>
        <p:grpSpPr>
          <a:xfrm>
            <a:off x="8297439" y="131469"/>
            <a:ext cx="277275" cy="253146"/>
            <a:chOff x="470081" y="344774"/>
            <a:chExt cx="1856655" cy="1782200"/>
          </a:xfrm>
        </p:grpSpPr>
        <p:sp>
          <p:nvSpPr>
            <p:cNvPr id="179" name="Google Shape;179;p3"/>
            <p:cNvSpPr/>
            <p:nvPr/>
          </p:nvSpPr>
          <p:spPr>
            <a:xfrm>
              <a:off x="494675" y="344774"/>
              <a:ext cx="1790969" cy="1738859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3"/>
          <p:cNvSpPr/>
          <p:nvPr/>
        </p:nvSpPr>
        <p:spPr>
          <a:xfrm>
            <a:off x="7349556" y="90735"/>
            <a:ext cx="277276" cy="311194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3"/>
          <p:cNvCxnSpPr/>
          <p:nvPr/>
        </p:nvCxnSpPr>
        <p:spPr>
          <a:xfrm>
            <a:off x="101500" y="687024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5" name="Google Shape;185;p3"/>
          <p:cNvCxnSpPr/>
          <p:nvPr/>
        </p:nvCxnSpPr>
        <p:spPr>
          <a:xfrm>
            <a:off x="114148" y="817176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6" name="Google Shape;186;p3"/>
          <p:cNvCxnSpPr/>
          <p:nvPr/>
        </p:nvCxnSpPr>
        <p:spPr>
          <a:xfrm>
            <a:off x="101499" y="939952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p3"/>
          <p:cNvSpPr/>
          <p:nvPr/>
        </p:nvSpPr>
        <p:spPr>
          <a:xfrm>
            <a:off x="39169" y="1110715"/>
            <a:ext cx="1996716" cy="57517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"/>
          <p:cNvSpPr txBox="1"/>
          <p:nvPr/>
        </p:nvSpPr>
        <p:spPr>
          <a:xfrm>
            <a:off x="9734846" y="89183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189" name="Google Shape;189;p3"/>
          <p:cNvSpPr txBox="1"/>
          <p:nvPr/>
        </p:nvSpPr>
        <p:spPr>
          <a:xfrm>
            <a:off x="96298" y="124086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190" name="Google Shape;190;p3"/>
          <p:cNvSpPr/>
          <p:nvPr/>
        </p:nvSpPr>
        <p:spPr>
          <a:xfrm rot="10800000">
            <a:off x="8835397" y="158732"/>
            <a:ext cx="256113" cy="245003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"/>
          <p:cNvSpPr/>
          <p:nvPr/>
        </p:nvSpPr>
        <p:spPr>
          <a:xfrm>
            <a:off x="2451110" y="641688"/>
            <a:ext cx="6758205" cy="62163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4"/>
          <p:cNvSpPr/>
          <p:nvPr/>
        </p:nvSpPr>
        <p:spPr>
          <a:xfrm>
            <a:off x="2767529" y="891837"/>
            <a:ext cx="579618" cy="4025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"/>
          <p:cNvSpPr txBox="1"/>
          <p:nvPr/>
        </p:nvSpPr>
        <p:spPr>
          <a:xfrm>
            <a:off x="2753535" y="1358980"/>
            <a:ext cx="5366479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198" name="Google Shape;198;p4"/>
          <p:cNvSpPr txBox="1"/>
          <p:nvPr/>
        </p:nvSpPr>
        <p:spPr>
          <a:xfrm>
            <a:off x="3412760" y="821814"/>
            <a:ext cx="4257207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199" name="Google Shape;199;p4"/>
          <p:cNvSpPr/>
          <p:nvPr/>
        </p:nvSpPr>
        <p:spPr>
          <a:xfrm>
            <a:off x="2661143" y="1918910"/>
            <a:ext cx="6317965" cy="4645306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"/>
          <p:cNvSpPr txBox="1"/>
          <p:nvPr/>
        </p:nvSpPr>
        <p:spPr>
          <a:xfrm>
            <a:off x="2933331" y="2287182"/>
            <a:ext cx="5666640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/>
          <p:nvPr/>
        </p:nvSpPr>
        <p:spPr>
          <a:xfrm>
            <a:off x="9593089" y="4358599"/>
            <a:ext cx="141757" cy="164888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/>
          <p:nvPr/>
        </p:nvSpPr>
        <p:spPr>
          <a:xfrm>
            <a:off x="9620920" y="641688"/>
            <a:ext cx="1996716" cy="592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0" y="4231"/>
            <a:ext cx="12192000" cy="569088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/>
          <p:nvPr/>
        </p:nvSpPr>
        <p:spPr>
          <a:xfrm>
            <a:off x="2862715" y="950956"/>
            <a:ext cx="344826" cy="361776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4"/>
          <p:cNvSpPr/>
          <p:nvPr/>
        </p:nvSpPr>
        <p:spPr>
          <a:xfrm>
            <a:off x="2473402" y="36710"/>
            <a:ext cx="375482" cy="36838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2483094" y="-20862"/>
            <a:ext cx="54369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208" name="Google Shape;208;p4"/>
          <p:cNvSpPr/>
          <p:nvPr/>
        </p:nvSpPr>
        <p:spPr>
          <a:xfrm>
            <a:off x="3026791" y="73420"/>
            <a:ext cx="3917706" cy="31119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3026791" y="90735"/>
            <a:ext cx="18606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210" name="Google Shape;210;p4"/>
          <p:cNvSpPr/>
          <p:nvPr/>
        </p:nvSpPr>
        <p:spPr>
          <a:xfrm>
            <a:off x="6599426" y="117934"/>
            <a:ext cx="159287" cy="171601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1" name="Google Shape;211;p4"/>
          <p:cNvCxnSpPr>
            <a:stCxn id="210" idx="5"/>
          </p:cNvCxnSpPr>
          <p:nvPr/>
        </p:nvCxnSpPr>
        <p:spPr>
          <a:xfrm>
            <a:off x="6735386" y="264405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2" name="Google Shape;212;p4"/>
          <p:cNvSpPr/>
          <p:nvPr/>
        </p:nvSpPr>
        <p:spPr>
          <a:xfrm>
            <a:off x="7842738" y="117934"/>
            <a:ext cx="277276" cy="22997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3" name="Google Shape;213;p4"/>
          <p:cNvGrpSpPr/>
          <p:nvPr/>
        </p:nvGrpSpPr>
        <p:grpSpPr>
          <a:xfrm>
            <a:off x="8297439" y="131469"/>
            <a:ext cx="277275" cy="253146"/>
            <a:chOff x="470081" y="344774"/>
            <a:chExt cx="1856655" cy="1782200"/>
          </a:xfrm>
        </p:grpSpPr>
        <p:sp>
          <p:nvSpPr>
            <p:cNvPr id="214" name="Google Shape;214;p4"/>
            <p:cNvSpPr/>
            <p:nvPr/>
          </p:nvSpPr>
          <p:spPr>
            <a:xfrm>
              <a:off x="494675" y="344774"/>
              <a:ext cx="1790969" cy="1738859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8" name="Google Shape;218;p4"/>
          <p:cNvSpPr/>
          <p:nvPr/>
        </p:nvSpPr>
        <p:spPr>
          <a:xfrm>
            <a:off x="7349556" y="90735"/>
            <a:ext cx="277276" cy="311194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" name="Google Shape;219;p4"/>
          <p:cNvCxnSpPr/>
          <p:nvPr/>
        </p:nvCxnSpPr>
        <p:spPr>
          <a:xfrm>
            <a:off x="101500" y="687024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0" name="Google Shape;220;p4"/>
          <p:cNvCxnSpPr/>
          <p:nvPr/>
        </p:nvCxnSpPr>
        <p:spPr>
          <a:xfrm>
            <a:off x="114148" y="817176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1" name="Google Shape;221;p4"/>
          <p:cNvCxnSpPr/>
          <p:nvPr/>
        </p:nvCxnSpPr>
        <p:spPr>
          <a:xfrm>
            <a:off x="101499" y="939952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2" name="Google Shape;222;p4"/>
          <p:cNvSpPr/>
          <p:nvPr/>
        </p:nvSpPr>
        <p:spPr>
          <a:xfrm>
            <a:off x="39169" y="1110715"/>
            <a:ext cx="1996716" cy="57517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4"/>
          <p:cNvSpPr txBox="1"/>
          <p:nvPr/>
        </p:nvSpPr>
        <p:spPr>
          <a:xfrm>
            <a:off x="9734846" y="89183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24" name="Google Shape;224;p4"/>
          <p:cNvSpPr txBox="1"/>
          <p:nvPr/>
        </p:nvSpPr>
        <p:spPr>
          <a:xfrm>
            <a:off x="96298" y="124086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25" name="Google Shape;225;p4"/>
          <p:cNvSpPr/>
          <p:nvPr/>
        </p:nvSpPr>
        <p:spPr>
          <a:xfrm rot="10800000">
            <a:off x="8835397" y="158732"/>
            <a:ext cx="256113" cy="245003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"/>
          <p:cNvSpPr/>
          <p:nvPr/>
        </p:nvSpPr>
        <p:spPr>
          <a:xfrm>
            <a:off x="2451110" y="641688"/>
            <a:ext cx="6758205" cy="62163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5"/>
          <p:cNvSpPr/>
          <p:nvPr/>
        </p:nvSpPr>
        <p:spPr>
          <a:xfrm>
            <a:off x="2767529" y="891837"/>
            <a:ext cx="579618" cy="4025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5"/>
          <p:cNvSpPr txBox="1"/>
          <p:nvPr/>
        </p:nvSpPr>
        <p:spPr>
          <a:xfrm>
            <a:off x="2753535" y="1358980"/>
            <a:ext cx="5366479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233" name="Google Shape;233;p5"/>
          <p:cNvSpPr txBox="1"/>
          <p:nvPr/>
        </p:nvSpPr>
        <p:spPr>
          <a:xfrm>
            <a:off x="3412760" y="821814"/>
            <a:ext cx="4257207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234" name="Google Shape;234;p5"/>
          <p:cNvSpPr/>
          <p:nvPr/>
        </p:nvSpPr>
        <p:spPr>
          <a:xfrm>
            <a:off x="2661143" y="1918910"/>
            <a:ext cx="6317965" cy="4645306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5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2933331" y="2287182"/>
            <a:ext cx="5666640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5"/>
          <p:cNvSpPr/>
          <p:nvPr/>
        </p:nvSpPr>
        <p:spPr>
          <a:xfrm>
            <a:off x="9593089" y="4358599"/>
            <a:ext cx="141757" cy="164888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5"/>
          <p:cNvSpPr/>
          <p:nvPr/>
        </p:nvSpPr>
        <p:spPr>
          <a:xfrm>
            <a:off x="9620920" y="641688"/>
            <a:ext cx="1996716" cy="592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5"/>
          <p:cNvSpPr/>
          <p:nvPr/>
        </p:nvSpPr>
        <p:spPr>
          <a:xfrm>
            <a:off x="0" y="4231"/>
            <a:ext cx="12192000" cy="569088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5"/>
          <p:cNvSpPr/>
          <p:nvPr/>
        </p:nvSpPr>
        <p:spPr>
          <a:xfrm>
            <a:off x="2862715" y="950956"/>
            <a:ext cx="344826" cy="361776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5"/>
          <p:cNvSpPr/>
          <p:nvPr/>
        </p:nvSpPr>
        <p:spPr>
          <a:xfrm>
            <a:off x="2473402" y="36710"/>
            <a:ext cx="375482" cy="36838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5"/>
          <p:cNvSpPr txBox="1"/>
          <p:nvPr/>
        </p:nvSpPr>
        <p:spPr>
          <a:xfrm>
            <a:off x="2483094" y="-20862"/>
            <a:ext cx="54369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243" name="Google Shape;243;p5"/>
          <p:cNvSpPr/>
          <p:nvPr/>
        </p:nvSpPr>
        <p:spPr>
          <a:xfrm>
            <a:off x="3026791" y="73420"/>
            <a:ext cx="3917706" cy="31119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3026791" y="90735"/>
            <a:ext cx="18606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245" name="Google Shape;245;p5"/>
          <p:cNvSpPr/>
          <p:nvPr/>
        </p:nvSpPr>
        <p:spPr>
          <a:xfrm>
            <a:off x="6599426" y="117934"/>
            <a:ext cx="159287" cy="171601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6" name="Google Shape;246;p5"/>
          <p:cNvCxnSpPr>
            <a:stCxn id="245" idx="5"/>
          </p:cNvCxnSpPr>
          <p:nvPr/>
        </p:nvCxnSpPr>
        <p:spPr>
          <a:xfrm>
            <a:off x="6735386" y="264405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7" name="Google Shape;247;p5"/>
          <p:cNvSpPr/>
          <p:nvPr/>
        </p:nvSpPr>
        <p:spPr>
          <a:xfrm>
            <a:off x="7842738" y="117934"/>
            <a:ext cx="277276" cy="22997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8" name="Google Shape;248;p5"/>
          <p:cNvGrpSpPr/>
          <p:nvPr/>
        </p:nvGrpSpPr>
        <p:grpSpPr>
          <a:xfrm>
            <a:off x="8297439" y="131469"/>
            <a:ext cx="277275" cy="253146"/>
            <a:chOff x="470081" y="344774"/>
            <a:chExt cx="1856655" cy="1782200"/>
          </a:xfrm>
        </p:grpSpPr>
        <p:sp>
          <p:nvSpPr>
            <p:cNvPr id="249" name="Google Shape;249;p5"/>
            <p:cNvSpPr/>
            <p:nvPr/>
          </p:nvSpPr>
          <p:spPr>
            <a:xfrm>
              <a:off x="494675" y="344774"/>
              <a:ext cx="1790969" cy="1738859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5"/>
          <p:cNvSpPr/>
          <p:nvPr/>
        </p:nvSpPr>
        <p:spPr>
          <a:xfrm>
            <a:off x="7349556" y="90735"/>
            <a:ext cx="277276" cy="311194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4" name="Google Shape;254;p5"/>
          <p:cNvCxnSpPr/>
          <p:nvPr/>
        </p:nvCxnSpPr>
        <p:spPr>
          <a:xfrm>
            <a:off x="101500" y="687024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5" name="Google Shape;255;p5"/>
          <p:cNvCxnSpPr/>
          <p:nvPr/>
        </p:nvCxnSpPr>
        <p:spPr>
          <a:xfrm>
            <a:off x="114148" y="817176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6" name="Google Shape;256;p5"/>
          <p:cNvCxnSpPr/>
          <p:nvPr/>
        </p:nvCxnSpPr>
        <p:spPr>
          <a:xfrm>
            <a:off x="101499" y="939952"/>
            <a:ext cx="338115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7" name="Google Shape;257;p5"/>
          <p:cNvSpPr/>
          <p:nvPr/>
        </p:nvSpPr>
        <p:spPr>
          <a:xfrm>
            <a:off x="39169" y="1110715"/>
            <a:ext cx="1996716" cy="57517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5"/>
          <p:cNvSpPr txBox="1"/>
          <p:nvPr/>
        </p:nvSpPr>
        <p:spPr>
          <a:xfrm>
            <a:off x="9734846" y="89183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59" name="Google Shape;259;p5"/>
          <p:cNvSpPr txBox="1"/>
          <p:nvPr/>
        </p:nvSpPr>
        <p:spPr>
          <a:xfrm>
            <a:off x="96298" y="1240867"/>
            <a:ext cx="1783077" cy="563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60" name="Google Shape;260;p5"/>
          <p:cNvSpPr/>
          <p:nvPr/>
        </p:nvSpPr>
        <p:spPr>
          <a:xfrm rot="10800000">
            <a:off x="8835397" y="158732"/>
            <a:ext cx="256113" cy="245003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5d9476c5511c7102_34"/>
          <p:cNvSpPr/>
          <p:nvPr/>
        </p:nvSpPr>
        <p:spPr>
          <a:xfrm>
            <a:off x="2451110" y="641688"/>
            <a:ext cx="6758100" cy="6216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5d9476c5511c7102_34"/>
          <p:cNvSpPr/>
          <p:nvPr/>
        </p:nvSpPr>
        <p:spPr>
          <a:xfrm>
            <a:off x="2767529" y="891837"/>
            <a:ext cx="579600" cy="4026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5d9476c5511c7102_34"/>
          <p:cNvSpPr txBox="1"/>
          <p:nvPr/>
        </p:nvSpPr>
        <p:spPr>
          <a:xfrm>
            <a:off x="2753535" y="1358980"/>
            <a:ext cx="5366400" cy="52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268" name="Google Shape;268;g5d9476c5511c7102_34"/>
          <p:cNvSpPr txBox="1"/>
          <p:nvPr/>
        </p:nvSpPr>
        <p:spPr>
          <a:xfrm>
            <a:off x="3412760" y="821814"/>
            <a:ext cx="4257300" cy="52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269" name="Google Shape;269;g5d9476c5511c7102_34"/>
          <p:cNvSpPr/>
          <p:nvPr/>
        </p:nvSpPr>
        <p:spPr>
          <a:xfrm>
            <a:off x="2661143" y="1918910"/>
            <a:ext cx="6318000" cy="4645200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5d9476c5511c7102_34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g5d9476c5511c7102_34"/>
          <p:cNvSpPr txBox="1"/>
          <p:nvPr/>
        </p:nvSpPr>
        <p:spPr>
          <a:xfrm>
            <a:off x="2933331" y="2287182"/>
            <a:ext cx="56667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g5d9476c5511c7102_34"/>
          <p:cNvSpPr/>
          <p:nvPr/>
        </p:nvSpPr>
        <p:spPr>
          <a:xfrm>
            <a:off x="9593089" y="4358599"/>
            <a:ext cx="141900" cy="1650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g5d9476c5511c7102_34"/>
          <p:cNvSpPr/>
          <p:nvPr/>
        </p:nvSpPr>
        <p:spPr>
          <a:xfrm>
            <a:off x="9620920" y="641688"/>
            <a:ext cx="1996800" cy="5922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g5d9476c5511c7102_34"/>
          <p:cNvSpPr/>
          <p:nvPr/>
        </p:nvSpPr>
        <p:spPr>
          <a:xfrm>
            <a:off x="0" y="4231"/>
            <a:ext cx="12192000" cy="5691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g5d9476c5511c7102_34"/>
          <p:cNvSpPr/>
          <p:nvPr/>
        </p:nvSpPr>
        <p:spPr>
          <a:xfrm>
            <a:off x="2862715" y="950956"/>
            <a:ext cx="345249" cy="362102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g5d9476c5511c7102_34"/>
          <p:cNvSpPr/>
          <p:nvPr/>
        </p:nvSpPr>
        <p:spPr>
          <a:xfrm>
            <a:off x="2473402" y="36710"/>
            <a:ext cx="375600" cy="368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g5d9476c5511c7102_34"/>
          <p:cNvSpPr txBox="1"/>
          <p:nvPr/>
        </p:nvSpPr>
        <p:spPr>
          <a:xfrm>
            <a:off x="2483094" y="-20862"/>
            <a:ext cx="543600" cy="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278" name="Google Shape;278;g5d9476c5511c7102_34"/>
          <p:cNvSpPr/>
          <p:nvPr/>
        </p:nvSpPr>
        <p:spPr>
          <a:xfrm>
            <a:off x="3026791" y="73420"/>
            <a:ext cx="3917700" cy="311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g5d9476c5511c7102_34"/>
          <p:cNvSpPr txBox="1"/>
          <p:nvPr/>
        </p:nvSpPr>
        <p:spPr>
          <a:xfrm>
            <a:off x="3026791" y="90735"/>
            <a:ext cx="1860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280" name="Google Shape;280;g5d9476c5511c7102_34"/>
          <p:cNvSpPr/>
          <p:nvPr/>
        </p:nvSpPr>
        <p:spPr>
          <a:xfrm>
            <a:off x="6599426" y="117934"/>
            <a:ext cx="159300" cy="171600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1" name="Google Shape;281;g5d9476c5511c7102_34"/>
          <p:cNvCxnSpPr>
            <a:stCxn id="280" idx="5"/>
          </p:cNvCxnSpPr>
          <p:nvPr/>
        </p:nvCxnSpPr>
        <p:spPr>
          <a:xfrm>
            <a:off x="6735397" y="264404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2" name="Google Shape;282;g5d9476c5511c7102_34"/>
          <p:cNvSpPr/>
          <p:nvPr/>
        </p:nvSpPr>
        <p:spPr>
          <a:xfrm>
            <a:off x="7842738" y="117934"/>
            <a:ext cx="277200" cy="230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3" name="Google Shape;283;g5d9476c5511c7102_34"/>
          <p:cNvGrpSpPr/>
          <p:nvPr/>
        </p:nvGrpSpPr>
        <p:grpSpPr>
          <a:xfrm>
            <a:off x="8297420" y="131455"/>
            <a:ext cx="277199" cy="253072"/>
            <a:chOff x="470081" y="344774"/>
            <a:chExt cx="1856655" cy="1782200"/>
          </a:xfrm>
        </p:grpSpPr>
        <p:sp>
          <p:nvSpPr>
            <p:cNvPr id="284" name="Google Shape;284;g5d9476c5511c7102_34"/>
            <p:cNvSpPr/>
            <p:nvPr/>
          </p:nvSpPr>
          <p:spPr>
            <a:xfrm>
              <a:off x="494675" y="344774"/>
              <a:ext cx="1791000" cy="1738800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g5d9476c5511c7102_34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g5d9476c5511c7102_34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g5d9476c5511c7102_34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8" name="Google Shape;288;g5d9476c5511c7102_34"/>
          <p:cNvSpPr/>
          <p:nvPr/>
        </p:nvSpPr>
        <p:spPr>
          <a:xfrm>
            <a:off x="7349556" y="90735"/>
            <a:ext cx="276511" cy="311068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9" name="Google Shape;289;g5d9476c5511c7102_34"/>
          <p:cNvCxnSpPr/>
          <p:nvPr/>
        </p:nvCxnSpPr>
        <p:spPr>
          <a:xfrm>
            <a:off x="101500" y="687024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0" name="Google Shape;290;g5d9476c5511c7102_34"/>
          <p:cNvCxnSpPr/>
          <p:nvPr/>
        </p:nvCxnSpPr>
        <p:spPr>
          <a:xfrm>
            <a:off x="114148" y="817176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1" name="Google Shape;291;g5d9476c5511c7102_34"/>
          <p:cNvCxnSpPr/>
          <p:nvPr/>
        </p:nvCxnSpPr>
        <p:spPr>
          <a:xfrm>
            <a:off x="101499" y="939952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2" name="Google Shape;292;g5d9476c5511c7102_34"/>
          <p:cNvSpPr/>
          <p:nvPr/>
        </p:nvSpPr>
        <p:spPr>
          <a:xfrm>
            <a:off x="39169" y="1110715"/>
            <a:ext cx="1996800" cy="5751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5d9476c5511c7102_34"/>
          <p:cNvSpPr txBox="1"/>
          <p:nvPr/>
        </p:nvSpPr>
        <p:spPr>
          <a:xfrm>
            <a:off x="9734846" y="89183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94" name="Google Shape;294;g5d9476c5511c7102_34"/>
          <p:cNvSpPr txBox="1"/>
          <p:nvPr/>
        </p:nvSpPr>
        <p:spPr>
          <a:xfrm>
            <a:off x="96298" y="124086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295" name="Google Shape;295;g5d9476c5511c7102_34"/>
          <p:cNvSpPr/>
          <p:nvPr/>
        </p:nvSpPr>
        <p:spPr>
          <a:xfrm rot="10800000">
            <a:off x="8835310" y="158635"/>
            <a:ext cx="256200" cy="245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5d9476c5511c7102_68"/>
          <p:cNvSpPr/>
          <p:nvPr/>
        </p:nvSpPr>
        <p:spPr>
          <a:xfrm>
            <a:off x="2451110" y="641688"/>
            <a:ext cx="6758100" cy="6216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5d9476c5511c7102_68"/>
          <p:cNvSpPr/>
          <p:nvPr/>
        </p:nvSpPr>
        <p:spPr>
          <a:xfrm>
            <a:off x="2767529" y="891837"/>
            <a:ext cx="579600" cy="4026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5d9476c5511c7102_68"/>
          <p:cNvSpPr txBox="1"/>
          <p:nvPr/>
        </p:nvSpPr>
        <p:spPr>
          <a:xfrm>
            <a:off x="2753535" y="1358980"/>
            <a:ext cx="5366400" cy="52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303" name="Google Shape;303;g5d9476c5511c7102_68"/>
          <p:cNvSpPr txBox="1"/>
          <p:nvPr/>
        </p:nvSpPr>
        <p:spPr>
          <a:xfrm>
            <a:off x="3412760" y="821814"/>
            <a:ext cx="4257300" cy="52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304" name="Google Shape;304;g5d9476c5511c7102_68"/>
          <p:cNvSpPr/>
          <p:nvPr/>
        </p:nvSpPr>
        <p:spPr>
          <a:xfrm>
            <a:off x="2661143" y="1918910"/>
            <a:ext cx="6318000" cy="4645200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5d9476c5511c7102_68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5d9476c5511c7102_68"/>
          <p:cNvSpPr txBox="1"/>
          <p:nvPr/>
        </p:nvSpPr>
        <p:spPr>
          <a:xfrm>
            <a:off x="2933331" y="2287182"/>
            <a:ext cx="56667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5d9476c5511c7102_68"/>
          <p:cNvSpPr/>
          <p:nvPr/>
        </p:nvSpPr>
        <p:spPr>
          <a:xfrm>
            <a:off x="9593089" y="4358599"/>
            <a:ext cx="141900" cy="1650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5d9476c5511c7102_68"/>
          <p:cNvSpPr/>
          <p:nvPr/>
        </p:nvSpPr>
        <p:spPr>
          <a:xfrm>
            <a:off x="9620920" y="641688"/>
            <a:ext cx="1996800" cy="5922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5d9476c5511c7102_68"/>
          <p:cNvSpPr/>
          <p:nvPr/>
        </p:nvSpPr>
        <p:spPr>
          <a:xfrm>
            <a:off x="0" y="4231"/>
            <a:ext cx="12192000" cy="5691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g5d9476c5511c7102_68"/>
          <p:cNvSpPr/>
          <p:nvPr/>
        </p:nvSpPr>
        <p:spPr>
          <a:xfrm>
            <a:off x="2862715" y="950956"/>
            <a:ext cx="345249" cy="362102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5d9476c5511c7102_68"/>
          <p:cNvSpPr/>
          <p:nvPr/>
        </p:nvSpPr>
        <p:spPr>
          <a:xfrm>
            <a:off x="2473402" y="36710"/>
            <a:ext cx="375600" cy="368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5d9476c5511c7102_68"/>
          <p:cNvSpPr txBox="1"/>
          <p:nvPr/>
        </p:nvSpPr>
        <p:spPr>
          <a:xfrm>
            <a:off x="2483094" y="-20862"/>
            <a:ext cx="543600" cy="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313" name="Google Shape;313;g5d9476c5511c7102_68"/>
          <p:cNvSpPr/>
          <p:nvPr/>
        </p:nvSpPr>
        <p:spPr>
          <a:xfrm>
            <a:off x="3026791" y="73420"/>
            <a:ext cx="3917700" cy="311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5d9476c5511c7102_68"/>
          <p:cNvSpPr txBox="1"/>
          <p:nvPr/>
        </p:nvSpPr>
        <p:spPr>
          <a:xfrm>
            <a:off x="3026791" y="90735"/>
            <a:ext cx="1860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315" name="Google Shape;315;g5d9476c5511c7102_68"/>
          <p:cNvSpPr/>
          <p:nvPr/>
        </p:nvSpPr>
        <p:spPr>
          <a:xfrm>
            <a:off x="6599426" y="117934"/>
            <a:ext cx="159300" cy="171600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6" name="Google Shape;316;g5d9476c5511c7102_68"/>
          <p:cNvCxnSpPr>
            <a:stCxn id="315" idx="5"/>
          </p:cNvCxnSpPr>
          <p:nvPr/>
        </p:nvCxnSpPr>
        <p:spPr>
          <a:xfrm>
            <a:off x="6735397" y="264404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7" name="Google Shape;317;g5d9476c5511c7102_68"/>
          <p:cNvSpPr/>
          <p:nvPr/>
        </p:nvSpPr>
        <p:spPr>
          <a:xfrm>
            <a:off x="7842738" y="117934"/>
            <a:ext cx="277200" cy="230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8" name="Google Shape;318;g5d9476c5511c7102_68"/>
          <p:cNvGrpSpPr/>
          <p:nvPr/>
        </p:nvGrpSpPr>
        <p:grpSpPr>
          <a:xfrm>
            <a:off x="8297420" y="131455"/>
            <a:ext cx="277199" cy="253072"/>
            <a:chOff x="470081" y="344774"/>
            <a:chExt cx="1856655" cy="1782200"/>
          </a:xfrm>
        </p:grpSpPr>
        <p:sp>
          <p:nvSpPr>
            <p:cNvPr id="319" name="Google Shape;319;g5d9476c5511c7102_68"/>
            <p:cNvSpPr/>
            <p:nvPr/>
          </p:nvSpPr>
          <p:spPr>
            <a:xfrm>
              <a:off x="494675" y="344774"/>
              <a:ext cx="1791000" cy="1738800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g5d9476c5511c7102_68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g5d9476c5511c7102_68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g5d9476c5511c7102_68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3" name="Google Shape;323;g5d9476c5511c7102_68"/>
          <p:cNvSpPr/>
          <p:nvPr/>
        </p:nvSpPr>
        <p:spPr>
          <a:xfrm>
            <a:off x="7349556" y="90735"/>
            <a:ext cx="276511" cy="311068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4" name="Google Shape;324;g5d9476c5511c7102_68"/>
          <p:cNvCxnSpPr/>
          <p:nvPr/>
        </p:nvCxnSpPr>
        <p:spPr>
          <a:xfrm>
            <a:off x="101500" y="687024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5" name="Google Shape;325;g5d9476c5511c7102_68"/>
          <p:cNvCxnSpPr/>
          <p:nvPr/>
        </p:nvCxnSpPr>
        <p:spPr>
          <a:xfrm>
            <a:off x="114148" y="817176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6" name="Google Shape;326;g5d9476c5511c7102_68"/>
          <p:cNvCxnSpPr/>
          <p:nvPr/>
        </p:nvCxnSpPr>
        <p:spPr>
          <a:xfrm>
            <a:off x="101499" y="939952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7" name="Google Shape;327;g5d9476c5511c7102_68"/>
          <p:cNvSpPr/>
          <p:nvPr/>
        </p:nvSpPr>
        <p:spPr>
          <a:xfrm>
            <a:off x="39169" y="1110715"/>
            <a:ext cx="1996800" cy="5751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5d9476c5511c7102_68"/>
          <p:cNvSpPr txBox="1"/>
          <p:nvPr/>
        </p:nvSpPr>
        <p:spPr>
          <a:xfrm>
            <a:off x="9734846" y="89183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329" name="Google Shape;329;g5d9476c5511c7102_68"/>
          <p:cNvSpPr txBox="1"/>
          <p:nvPr/>
        </p:nvSpPr>
        <p:spPr>
          <a:xfrm>
            <a:off x="96298" y="124086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330" name="Google Shape;330;g5d9476c5511c7102_68"/>
          <p:cNvSpPr/>
          <p:nvPr/>
        </p:nvSpPr>
        <p:spPr>
          <a:xfrm rot="10800000">
            <a:off x="8835310" y="158635"/>
            <a:ext cx="256200" cy="245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5d9476c5511c7102_102"/>
          <p:cNvSpPr/>
          <p:nvPr/>
        </p:nvSpPr>
        <p:spPr>
          <a:xfrm>
            <a:off x="2451110" y="641688"/>
            <a:ext cx="6758100" cy="6216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g5d9476c5511c7102_102"/>
          <p:cNvSpPr/>
          <p:nvPr/>
        </p:nvSpPr>
        <p:spPr>
          <a:xfrm>
            <a:off x="2767529" y="891837"/>
            <a:ext cx="579600" cy="4026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g5d9476c5511c7102_102"/>
          <p:cNvSpPr txBox="1"/>
          <p:nvPr/>
        </p:nvSpPr>
        <p:spPr>
          <a:xfrm>
            <a:off x="2753535" y="1358980"/>
            <a:ext cx="5366400" cy="52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338" name="Google Shape;338;g5d9476c5511c7102_102"/>
          <p:cNvSpPr txBox="1"/>
          <p:nvPr/>
        </p:nvSpPr>
        <p:spPr>
          <a:xfrm>
            <a:off x="3412760" y="821814"/>
            <a:ext cx="4257300" cy="52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Narian Carmien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(leader)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with- </a:t>
            </a:r>
            <a:r>
              <a:rPr lang="en-US" sz="14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(members)</a:t>
            </a:r>
            <a:r>
              <a:rPr lang="en-US" sz="140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Chlore manlies, henzo abien, liza gapaz.</a:t>
            </a:r>
            <a:endParaRPr/>
          </a:p>
        </p:txBody>
      </p:sp>
      <p:sp>
        <p:nvSpPr>
          <p:cNvPr id="339" name="Google Shape;339;g5d9476c5511c7102_102"/>
          <p:cNvSpPr/>
          <p:nvPr/>
        </p:nvSpPr>
        <p:spPr>
          <a:xfrm>
            <a:off x="2661143" y="1918910"/>
            <a:ext cx="6318000" cy="4645200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g5d9476c5511c7102_102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5d9476c5511c7102_102"/>
          <p:cNvSpPr txBox="1"/>
          <p:nvPr/>
        </p:nvSpPr>
        <p:spPr>
          <a:xfrm>
            <a:off x="2933331" y="2287182"/>
            <a:ext cx="56667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5d9476c5511c7102_102"/>
          <p:cNvSpPr/>
          <p:nvPr/>
        </p:nvSpPr>
        <p:spPr>
          <a:xfrm>
            <a:off x="9593089" y="4358599"/>
            <a:ext cx="141900" cy="1650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g5d9476c5511c7102_102"/>
          <p:cNvSpPr/>
          <p:nvPr/>
        </p:nvSpPr>
        <p:spPr>
          <a:xfrm>
            <a:off x="9620920" y="641688"/>
            <a:ext cx="1996800" cy="5922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g5d9476c5511c7102_102"/>
          <p:cNvSpPr/>
          <p:nvPr/>
        </p:nvSpPr>
        <p:spPr>
          <a:xfrm>
            <a:off x="0" y="4231"/>
            <a:ext cx="12192000" cy="5691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g5d9476c5511c7102_102"/>
          <p:cNvSpPr/>
          <p:nvPr/>
        </p:nvSpPr>
        <p:spPr>
          <a:xfrm>
            <a:off x="2862715" y="950956"/>
            <a:ext cx="345249" cy="362102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g5d9476c5511c7102_102"/>
          <p:cNvSpPr/>
          <p:nvPr/>
        </p:nvSpPr>
        <p:spPr>
          <a:xfrm>
            <a:off x="2473402" y="36710"/>
            <a:ext cx="375600" cy="368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g5d9476c5511c7102_102"/>
          <p:cNvSpPr txBox="1"/>
          <p:nvPr/>
        </p:nvSpPr>
        <p:spPr>
          <a:xfrm>
            <a:off x="2483094" y="-20862"/>
            <a:ext cx="543600" cy="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348" name="Google Shape;348;g5d9476c5511c7102_102"/>
          <p:cNvSpPr/>
          <p:nvPr/>
        </p:nvSpPr>
        <p:spPr>
          <a:xfrm>
            <a:off x="3026791" y="73420"/>
            <a:ext cx="3917700" cy="311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g5d9476c5511c7102_102"/>
          <p:cNvSpPr txBox="1"/>
          <p:nvPr/>
        </p:nvSpPr>
        <p:spPr>
          <a:xfrm>
            <a:off x="3026791" y="90735"/>
            <a:ext cx="1860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350" name="Google Shape;350;g5d9476c5511c7102_102"/>
          <p:cNvSpPr/>
          <p:nvPr/>
        </p:nvSpPr>
        <p:spPr>
          <a:xfrm>
            <a:off x="6599426" y="117934"/>
            <a:ext cx="159300" cy="171600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1" name="Google Shape;351;g5d9476c5511c7102_102"/>
          <p:cNvCxnSpPr>
            <a:stCxn id="350" idx="5"/>
          </p:cNvCxnSpPr>
          <p:nvPr/>
        </p:nvCxnSpPr>
        <p:spPr>
          <a:xfrm>
            <a:off x="6735397" y="264404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2" name="Google Shape;352;g5d9476c5511c7102_102"/>
          <p:cNvSpPr/>
          <p:nvPr/>
        </p:nvSpPr>
        <p:spPr>
          <a:xfrm>
            <a:off x="7842738" y="117934"/>
            <a:ext cx="277200" cy="230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3" name="Google Shape;353;g5d9476c5511c7102_102"/>
          <p:cNvGrpSpPr/>
          <p:nvPr/>
        </p:nvGrpSpPr>
        <p:grpSpPr>
          <a:xfrm>
            <a:off x="8297420" y="131455"/>
            <a:ext cx="277199" cy="253072"/>
            <a:chOff x="470081" y="344774"/>
            <a:chExt cx="1856655" cy="1782200"/>
          </a:xfrm>
        </p:grpSpPr>
        <p:sp>
          <p:nvSpPr>
            <p:cNvPr id="354" name="Google Shape;354;g5d9476c5511c7102_102"/>
            <p:cNvSpPr/>
            <p:nvPr/>
          </p:nvSpPr>
          <p:spPr>
            <a:xfrm>
              <a:off x="494675" y="344774"/>
              <a:ext cx="1791000" cy="1738800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g5d9476c5511c7102_102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g5d9476c5511c7102_102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g5d9476c5511c7102_102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8" name="Google Shape;358;g5d9476c5511c7102_102"/>
          <p:cNvSpPr/>
          <p:nvPr/>
        </p:nvSpPr>
        <p:spPr>
          <a:xfrm>
            <a:off x="7349556" y="90735"/>
            <a:ext cx="276511" cy="311068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9" name="Google Shape;359;g5d9476c5511c7102_102"/>
          <p:cNvCxnSpPr/>
          <p:nvPr/>
        </p:nvCxnSpPr>
        <p:spPr>
          <a:xfrm>
            <a:off x="101500" y="687024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0" name="Google Shape;360;g5d9476c5511c7102_102"/>
          <p:cNvCxnSpPr/>
          <p:nvPr/>
        </p:nvCxnSpPr>
        <p:spPr>
          <a:xfrm>
            <a:off x="114148" y="817176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1" name="Google Shape;361;g5d9476c5511c7102_102"/>
          <p:cNvCxnSpPr/>
          <p:nvPr/>
        </p:nvCxnSpPr>
        <p:spPr>
          <a:xfrm>
            <a:off x="101499" y="939952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2" name="Google Shape;362;g5d9476c5511c7102_102"/>
          <p:cNvSpPr/>
          <p:nvPr/>
        </p:nvSpPr>
        <p:spPr>
          <a:xfrm>
            <a:off x="39169" y="1110715"/>
            <a:ext cx="1996800" cy="5751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g5d9476c5511c7102_102"/>
          <p:cNvSpPr txBox="1"/>
          <p:nvPr/>
        </p:nvSpPr>
        <p:spPr>
          <a:xfrm>
            <a:off x="9734846" y="89183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364" name="Google Shape;364;g5d9476c5511c7102_102"/>
          <p:cNvSpPr txBox="1"/>
          <p:nvPr/>
        </p:nvSpPr>
        <p:spPr>
          <a:xfrm>
            <a:off x="96298" y="124086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365" name="Google Shape;365;g5d9476c5511c7102_102"/>
          <p:cNvSpPr/>
          <p:nvPr/>
        </p:nvSpPr>
        <p:spPr>
          <a:xfrm rot="10800000">
            <a:off x="8835310" y="158635"/>
            <a:ext cx="256200" cy="245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5d9476c5511c7102_136"/>
          <p:cNvSpPr/>
          <p:nvPr/>
        </p:nvSpPr>
        <p:spPr>
          <a:xfrm>
            <a:off x="2451110" y="641688"/>
            <a:ext cx="6758100" cy="6216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g5d9476c5511c7102_136"/>
          <p:cNvSpPr/>
          <p:nvPr/>
        </p:nvSpPr>
        <p:spPr>
          <a:xfrm>
            <a:off x="2767529" y="891837"/>
            <a:ext cx="579600" cy="4026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g5d9476c5511c7102_136"/>
          <p:cNvSpPr txBox="1"/>
          <p:nvPr/>
        </p:nvSpPr>
        <p:spPr>
          <a:xfrm>
            <a:off x="2753535" y="1358980"/>
            <a:ext cx="5366400" cy="52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here</a:t>
            </a:r>
            <a:endParaRPr/>
          </a:p>
        </p:txBody>
      </p:sp>
      <p:sp>
        <p:nvSpPr>
          <p:cNvPr id="373" name="Google Shape;373;g5d9476c5511c7102_136"/>
          <p:cNvSpPr txBox="1"/>
          <p:nvPr/>
        </p:nvSpPr>
        <p:spPr>
          <a:xfrm>
            <a:off x="3412760" y="821814"/>
            <a:ext cx="4257300" cy="30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Ma. Ava Gaebrielle Lucindo</a:t>
            </a:r>
            <a:endParaRPr/>
          </a:p>
        </p:txBody>
      </p:sp>
      <p:sp>
        <p:nvSpPr>
          <p:cNvPr id="374" name="Google Shape;374;g5d9476c5511c7102_136"/>
          <p:cNvSpPr/>
          <p:nvPr/>
        </p:nvSpPr>
        <p:spPr>
          <a:xfrm>
            <a:off x="2661143" y="1918910"/>
            <a:ext cx="6318000" cy="4645200"/>
          </a:xfrm>
          <a:prstGeom prst="rect">
            <a:avLst/>
          </a:prstGeom>
          <a:solidFill>
            <a:srgbClr val="3A383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g5d9476c5511c7102_136"/>
          <p:cNvSpPr/>
          <p:nvPr/>
        </p:nvSpPr>
        <p:spPr>
          <a:xfrm>
            <a:off x="0" y="5867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5d9476c5511c7102_136"/>
          <p:cNvSpPr txBox="1"/>
          <p:nvPr/>
        </p:nvSpPr>
        <p:spPr>
          <a:xfrm>
            <a:off x="2933331" y="2287182"/>
            <a:ext cx="56667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HERE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 To identify principles of control methods to reduce the risk of workplace injury and disease;Explain the Top Computer Health Problems;To ensure computer users get maximum comfort from their monitor, keyboard and mouse; andTo apply proper use of computer hardware in line with OHS.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5d9476c5511c7102_136"/>
          <p:cNvSpPr/>
          <p:nvPr/>
        </p:nvSpPr>
        <p:spPr>
          <a:xfrm>
            <a:off x="9593089" y="4358599"/>
            <a:ext cx="141900" cy="1650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5d9476c5511c7102_136"/>
          <p:cNvSpPr/>
          <p:nvPr/>
        </p:nvSpPr>
        <p:spPr>
          <a:xfrm>
            <a:off x="9620920" y="641688"/>
            <a:ext cx="1996800" cy="5922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g5d9476c5511c7102_136"/>
          <p:cNvSpPr/>
          <p:nvPr/>
        </p:nvSpPr>
        <p:spPr>
          <a:xfrm>
            <a:off x="0" y="4231"/>
            <a:ext cx="12192000" cy="5691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g5d9476c5511c7102_136"/>
          <p:cNvSpPr/>
          <p:nvPr/>
        </p:nvSpPr>
        <p:spPr>
          <a:xfrm>
            <a:off x="2862715" y="950956"/>
            <a:ext cx="345249" cy="362102"/>
          </a:xfrm>
          <a:custGeom>
            <a:avLst/>
            <a:gdLst/>
            <a:ahLst/>
            <a:cxnLst/>
            <a:rect l="l" t="t" r="r" b="b"/>
            <a:pathLst>
              <a:path w="1070539" h="710004" extrusionOk="0">
                <a:moveTo>
                  <a:pt x="0" y="688489"/>
                </a:moveTo>
                <a:cubicBezTo>
                  <a:pt x="10376" y="682264"/>
                  <a:pt x="52335" y="657669"/>
                  <a:pt x="59167" y="650837"/>
                </a:cubicBezTo>
                <a:cubicBezTo>
                  <a:pt x="71717" y="638287"/>
                  <a:pt x="86169" y="627385"/>
                  <a:pt x="96818" y="613186"/>
                </a:cubicBezTo>
                <a:cubicBezTo>
                  <a:pt x="102197" y="606014"/>
                  <a:pt x="107121" y="598477"/>
                  <a:pt x="112955" y="591670"/>
                </a:cubicBezTo>
                <a:cubicBezTo>
                  <a:pt x="117905" y="585895"/>
                  <a:pt x="124421" y="581538"/>
                  <a:pt x="129091" y="575534"/>
                </a:cubicBezTo>
                <a:cubicBezTo>
                  <a:pt x="137029" y="565328"/>
                  <a:pt x="143435" y="554019"/>
                  <a:pt x="150607" y="543261"/>
                </a:cubicBezTo>
                <a:cubicBezTo>
                  <a:pt x="154193" y="537882"/>
                  <a:pt x="159320" y="533257"/>
                  <a:pt x="161364" y="527124"/>
                </a:cubicBezTo>
                <a:lnTo>
                  <a:pt x="166743" y="510988"/>
                </a:lnTo>
                <a:cubicBezTo>
                  <a:pt x="164950" y="503816"/>
                  <a:pt x="163488" y="496554"/>
                  <a:pt x="161364" y="489473"/>
                </a:cubicBezTo>
                <a:cubicBezTo>
                  <a:pt x="151294" y="455906"/>
                  <a:pt x="139333" y="443376"/>
                  <a:pt x="155985" y="403411"/>
                </a:cubicBezTo>
                <a:cubicBezTo>
                  <a:pt x="159069" y="396009"/>
                  <a:pt x="170539" y="396632"/>
                  <a:pt x="177501" y="392654"/>
                </a:cubicBezTo>
                <a:cubicBezTo>
                  <a:pt x="183114" y="389447"/>
                  <a:pt x="187730" y="384522"/>
                  <a:pt x="193637" y="381896"/>
                </a:cubicBezTo>
                <a:cubicBezTo>
                  <a:pt x="203999" y="377290"/>
                  <a:pt x="215767" y="376209"/>
                  <a:pt x="225910" y="371138"/>
                </a:cubicBezTo>
                <a:cubicBezTo>
                  <a:pt x="257567" y="355310"/>
                  <a:pt x="239819" y="362916"/>
                  <a:pt x="279698" y="349623"/>
                </a:cubicBezTo>
                <a:lnTo>
                  <a:pt x="311971" y="338866"/>
                </a:lnTo>
                <a:lnTo>
                  <a:pt x="328108" y="333487"/>
                </a:lnTo>
                <a:cubicBezTo>
                  <a:pt x="333492" y="329897"/>
                  <a:pt x="359772" y="313900"/>
                  <a:pt x="360381" y="306593"/>
                </a:cubicBezTo>
                <a:cubicBezTo>
                  <a:pt x="364683" y="254967"/>
                  <a:pt x="353622" y="267935"/>
                  <a:pt x="333487" y="242047"/>
                </a:cubicBezTo>
                <a:cubicBezTo>
                  <a:pt x="325549" y="231841"/>
                  <a:pt x="319143" y="220532"/>
                  <a:pt x="311971" y="209774"/>
                </a:cubicBezTo>
                <a:cubicBezTo>
                  <a:pt x="308385" y="204395"/>
                  <a:pt x="303258" y="199770"/>
                  <a:pt x="301214" y="193637"/>
                </a:cubicBezTo>
                <a:lnTo>
                  <a:pt x="295835" y="177501"/>
                </a:lnTo>
                <a:cubicBezTo>
                  <a:pt x="297628" y="155986"/>
                  <a:pt x="295651" y="133816"/>
                  <a:pt x="301214" y="112955"/>
                </a:cubicBezTo>
                <a:cubicBezTo>
                  <a:pt x="303174" y="105605"/>
                  <a:pt x="313131" y="103147"/>
                  <a:pt x="317350" y="96818"/>
                </a:cubicBezTo>
                <a:cubicBezTo>
                  <a:pt x="320495" y="92101"/>
                  <a:pt x="319916" y="85605"/>
                  <a:pt x="322729" y="80682"/>
                </a:cubicBezTo>
                <a:cubicBezTo>
                  <a:pt x="327177" y="72899"/>
                  <a:pt x="333724" y="66511"/>
                  <a:pt x="338865" y="59167"/>
                </a:cubicBezTo>
                <a:cubicBezTo>
                  <a:pt x="365134" y="21641"/>
                  <a:pt x="347410" y="31218"/>
                  <a:pt x="376517" y="21515"/>
                </a:cubicBezTo>
                <a:cubicBezTo>
                  <a:pt x="381896" y="16136"/>
                  <a:pt x="386049" y="9152"/>
                  <a:pt x="392654" y="5378"/>
                </a:cubicBezTo>
                <a:cubicBezTo>
                  <a:pt x="399072" y="1710"/>
                  <a:pt x="406777" y="0"/>
                  <a:pt x="414169" y="0"/>
                </a:cubicBezTo>
                <a:cubicBezTo>
                  <a:pt x="487702" y="0"/>
                  <a:pt x="561190" y="3585"/>
                  <a:pt x="634701" y="5378"/>
                </a:cubicBezTo>
                <a:cubicBezTo>
                  <a:pt x="641873" y="7171"/>
                  <a:pt x="649421" y="7845"/>
                  <a:pt x="656216" y="10757"/>
                </a:cubicBezTo>
                <a:cubicBezTo>
                  <a:pt x="669319" y="16373"/>
                  <a:pt x="678798" y="27960"/>
                  <a:pt x="688489" y="37651"/>
                </a:cubicBezTo>
                <a:cubicBezTo>
                  <a:pt x="692075" y="44823"/>
                  <a:pt x="695122" y="52291"/>
                  <a:pt x="699247" y="59167"/>
                </a:cubicBezTo>
                <a:cubicBezTo>
                  <a:pt x="705899" y="70254"/>
                  <a:pt x="716673" y="79174"/>
                  <a:pt x="720762" y="91440"/>
                </a:cubicBezTo>
                <a:cubicBezTo>
                  <a:pt x="724348" y="102198"/>
                  <a:pt x="726449" y="113570"/>
                  <a:pt x="731520" y="123713"/>
                </a:cubicBezTo>
                <a:cubicBezTo>
                  <a:pt x="744812" y="150299"/>
                  <a:pt x="739741" y="137621"/>
                  <a:pt x="747656" y="161364"/>
                </a:cubicBezTo>
                <a:cubicBezTo>
                  <a:pt x="739153" y="339932"/>
                  <a:pt x="776576" y="245210"/>
                  <a:pt x="720762" y="285077"/>
                </a:cubicBezTo>
                <a:cubicBezTo>
                  <a:pt x="714572" y="289498"/>
                  <a:pt x="710004" y="295835"/>
                  <a:pt x="704625" y="301214"/>
                </a:cubicBezTo>
                <a:cubicBezTo>
                  <a:pt x="712822" y="325802"/>
                  <a:pt x="703601" y="312483"/>
                  <a:pt x="726141" y="322729"/>
                </a:cubicBezTo>
                <a:cubicBezTo>
                  <a:pt x="740740" y="329365"/>
                  <a:pt x="769171" y="344244"/>
                  <a:pt x="769171" y="344244"/>
                </a:cubicBezTo>
                <a:cubicBezTo>
                  <a:pt x="782700" y="364537"/>
                  <a:pt x="781269" y="365925"/>
                  <a:pt x="806823" y="381896"/>
                </a:cubicBezTo>
                <a:cubicBezTo>
                  <a:pt x="811631" y="384901"/>
                  <a:pt x="817581" y="385482"/>
                  <a:pt x="822960" y="387275"/>
                </a:cubicBezTo>
                <a:cubicBezTo>
                  <a:pt x="887121" y="430050"/>
                  <a:pt x="827694" y="387384"/>
                  <a:pt x="876748" y="430306"/>
                </a:cubicBezTo>
                <a:cubicBezTo>
                  <a:pt x="931964" y="478620"/>
                  <a:pt x="868491" y="416672"/>
                  <a:pt x="914400" y="462578"/>
                </a:cubicBezTo>
                <a:cubicBezTo>
                  <a:pt x="925421" y="484622"/>
                  <a:pt x="924533" y="486054"/>
                  <a:pt x="941294" y="505609"/>
                </a:cubicBezTo>
                <a:cubicBezTo>
                  <a:pt x="946244" y="511385"/>
                  <a:pt x="952560" y="515902"/>
                  <a:pt x="957430" y="521746"/>
                </a:cubicBezTo>
                <a:cubicBezTo>
                  <a:pt x="999747" y="572527"/>
                  <a:pt x="941223" y="505501"/>
                  <a:pt x="973567" y="554018"/>
                </a:cubicBezTo>
                <a:cubicBezTo>
                  <a:pt x="977786" y="560347"/>
                  <a:pt x="984833" y="564311"/>
                  <a:pt x="989703" y="570155"/>
                </a:cubicBezTo>
                <a:cubicBezTo>
                  <a:pt x="1008417" y="592612"/>
                  <a:pt x="990109" y="582840"/>
                  <a:pt x="1016597" y="591670"/>
                </a:cubicBezTo>
                <a:cubicBezTo>
                  <a:pt x="1023769" y="597049"/>
                  <a:pt x="1032373" y="600920"/>
                  <a:pt x="1038112" y="607807"/>
                </a:cubicBezTo>
                <a:cubicBezTo>
                  <a:pt x="1041742" y="612163"/>
                  <a:pt x="1040346" y="619226"/>
                  <a:pt x="1043491" y="623943"/>
                </a:cubicBezTo>
                <a:cubicBezTo>
                  <a:pt x="1047711" y="630272"/>
                  <a:pt x="1054249" y="634701"/>
                  <a:pt x="1059628" y="640080"/>
                </a:cubicBezTo>
                <a:cubicBezTo>
                  <a:pt x="1063214" y="650838"/>
                  <a:pt x="1071792" y="661101"/>
                  <a:pt x="1070385" y="672353"/>
                </a:cubicBezTo>
                <a:cubicBezTo>
                  <a:pt x="1069583" y="678767"/>
                  <a:pt x="1060687" y="682525"/>
                  <a:pt x="1054249" y="683110"/>
                </a:cubicBezTo>
                <a:cubicBezTo>
                  <a:pt x="980953" y="689773"/>
                  <a:pt x="907228" y="690282"/>
                  <a:pt x="833717" y="693868"/>
                </a:cubicBezTo>
                <a:lnTo>
                  <a:pt x="796065" y="704626"/>
                </a:lnTo>
                <a:cubicBezTo>
                  <a:pt x="790635" y="706255"/>
                  <a:pt x="785599" y="710004"/>
                  <a:pt x="779929" y="710004"/>
                </a:cubicBezTo>
                <a:cubicBezTo>
                  <a:pt x="722527" y="710004"/>
                  <a:pt x="665181" y="706419"/>
                  <a:pt x="607807" y="704626"/>
                </a:cubicBezTo>
                <a:cubicBezTo>
                  <a:pt x="595256" y="702833"/>
                  <a:pt x="582508" y="702098"/>
                  <a:pt x="570155" y="699247"/>
                </a:cubicBezTo>
                <a:cubicBezTo>
                  <a:pt x="559106" y="696697"/>
                  <a:pt x="548640" y="692075"/>
                  <a:pt x="537882" y="688489"/>
                </a:cubicBezTo>
                <a:cubicBezTo>
                  <a:pt x="532503" y="686696"/>
                  <a:pt x="527371" y="683813"/>
                  <a:pt x="521745" y="683110"/>
                </a:cubicBezTo>
                <a:lnTo>
                  <a:pt x="478715" y="677731"/>
                </a:lnTo>
                <a:cubicBezTo>
                  <a:pt x="466148" y="676056"/>
                  <a:pt x="453671" y="673680"/>
                  <a:pt x="441063" y="672353"/>
                </a:cubicBezTo>
                <a:cubicBezTo>
                  <a:pt x="419592" y="670093"/>
                  <a:pt x="398032" y="668767"/>
                  <a:pt x="376517" y="666974"/>
                </a:cubicBezTo>
                <a:lnTo>
                  <a:pt x="0" y="688489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g5d9476c5511c7102_136"/>
          <p:cNvSpPr/>
          <p:nvPr/>
        </p:nvSpPr>
        <p:spPr>
          <a:xfrm>
            <a:off x="2473402" y="36710"/>
            <a:ext cx="375600" cy="368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5d9476c5511c7102_136"/>
          <p:cNvSpPr txBox="1"/>
          <p:nvPr/>
        </p:nvSpPr>
        <p:spPr>
          <a:xfrm>
            <a:off x="2483094" y="-20862"/>
            <a:ext cx="543600" cy="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/>
          </a:p>
        </p:txBody>
      </p:sp>
      <p:sp>
        <p:nvSpPr>
          <p:cNvPr id="383" name="Google Shape;383;g5d9476c5511c7102_136"/>
          <p:cNvSpPr/>
          <p:nvPr/>
        </p:nvSpPr>
        <p:spPr>
          <a:xfrm>
            <a:off x="3026791" y="73420"/>
            <a:ext cx="3917700" cy="311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g5d9476c5511c7102_136"/>
          <p:cNvSpPr txBox="1"/>
          <p:nvPr/>
        </p:nvSpPr>
        <p:spPr>
          <a:xfrm>
            <a:off x="3026791" y="90735"/>
            <a:ext cx="1860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385" name="Google Shape;385;g5d9476c5511c7102_136"/>
          <p:cNvSpPr/>
          <p:nvPr/>
        </p:nvSpPr>
        <p:spPr>
          <a:xfrm>
            <a:off x="6599426" y="117934"/>
            <a:ext cx="159300" cy="171600"/>
          </a:xfrm>
          <a:prstGeom prst="donut">
            <a:avLst>
              <a:gd name="adj" fmla="val 5481"/>
            </a:avLst>
          </a:prstGeom>
          <a:solidFill>
            <a:srgbClr val="AEABAB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6" name="Google Shape;386;g5d9476c5511c7102_136"/>
          <p:cNvCxnSpPr>
            <a:stCxn id="385" idx="5"/>
          </p:cNvCxnSpPr>
          <p:nvPr/>
        </p:nvCxnSpPr>
        <p:spPr>
          <a:xfrm>
            <a:off x="6735397" y="264404"/>
            <a:ext cx="23400" cy="48600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7" name="Google Shape;387;g5d9476c5511c7102_136"/>
          <p:cNvSpPr/>
          <p:nvPr/>
        </p:nvSpPr>
        <p:spPr>
          <a:xfrm>
            <a:off x="7842738" y="117934"/>
            <a:ext cx="277200" cy="2301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8" name="Google Shape;388;g5d9476c5511c7102_136"/>
          <p:cNvGrpSpPr/>
          <p:nvPr/>
        </p:nvGrpSpPr>
        <p:grpSpPr>
          <a:xfrm>
            <a:off x="8297420" y="131455"/>
            <a:ext cx="277199" cy="253072"/>
            <a:chOff x="470081" y="344774"/>
            <a:chExt cx="1856655" cy="1782200"/>
          </a:xfrm>
        </p:grpSpPr>
        <p:sp>
          <p:nvSpPr>
            <p:cNvPr id="389" name="Google Shape;389;g5d9476c5511c7102_136"/>
            <p:cNvSpPr/>
            <p:nvPr/>
          </p:nvSpPr>
          <p:spPr>
            <a:xfrm>
              <a:off x="494675" y="344774"/>
              <a:ext cx="1791000" cy="1738800"/>
            </a:xfrm>
            <a:prstGeom prst="ellipse">
              <a:avLst/>
            </a:pr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g5d9476c5511c7102_136"/>
            <p:cNvSpPr/>
            <p:nvPr/>
          </p:nvSpPr>
          <p:spPr>
            <a:xfrm>
              <a:off x="470081" y="536713"/>
              <a:ext cx="802128" cy="1300258"/>
            </a:xfrm>
            <a:custGeom>
              <a:avLst/>
              <a:gdLst/>
              <a:ahLst/>
              <a:cxnLst/>
              <a:rect l="l" t="t" r="r" b="b"/>
              <a:pathLst>
                <a:path w="802128" h="1300258" extrusionOk="0">
                  <a:moveTo>
                    <a:pt x="384684" y="0"/>
                  </a:moveTo>
                  <a:cubicBezTo>
                    <a:pt x="397936" y="46383"/>
                    <a:pt x="404042" y="95435"/>
                    <a:pt x="424441" y="139148"/>
                  </a:cubicBezTo>
                  <a:cubicBezTo>
                    <a:pt x="450876" y="195794"/>
                    <a:pt x="500616" y="240135"/>
                    <a:pt x="523832" y="298174"/>
                  </a:cubicBezTo>
                  <a:lnTo>
                    <a:pt x="563589" y="397565"/>
                  </a:lnTo>
                  <a:cubicBezTo>
                    <a:pt x="570215" y="430696"/>
                    <a:pt x="570919" y="465587"/>
                    <a:pt x="583467" y="496957"/>
                  </a:cubicBezTo>
                  <a:cubicBezTo>
                    <a:pt x="610980" y="565740"/>
                    <a:pt x="655344" y="626956"/>
                    <a:pt x="682858" y="695739"/>
                  </a:cubicBezTo>
                  <a:cubicBezTo>
                    <a:pt x="696110" y="728869"/>
                    <a:pt x="707662" y="762732"/>
                    <a:pt x="722615" y="795130"/>
                  </a:cubicBezTo>
                  <a:cubicBezTo>
                    <a:pt x="747451" y="848941"/>
                    <a:pt x="802128" y="954157"/>
                    <a:pt x="802128" y="954157"/>
                  </a:cubicBezTo>
                  <a:cubicBezTo>
                    <a:pt x="795502" y="980661"/>
                    <a:pt x="797404" y="1010938"/>
                    <a:pt x="782249" y="1033670"/>
                  </a:cubicBezTo>
                  <a:cubicBezTo>
                    <a:pt x="768997" y="1053548"/>
                    <a:pt x="744574" y="1064015"/>
                    <a:pt x="722615" y="1073426"/>
                  </a:cubicBezTo>
                  <a:cubicBezTo>
                    <a:pt x="656824" y="1101622"/>
                    <a:pt x="479371" y="1109678"/>
                    <a:pt x="444319" y="1113183"/>
                  </a:cubicBezTo>
                  <a:cubicBezTo>
                    <a:pt x="437693" y="1152939"/>
                    <a:pt x="444438" y="1197458"/>
                    <a:pt x="424441" y="1232452"/>
                  </a:cubicBezTo>
                  <a:cubicBezTo>
                    <a:pt x="414045" y="1250645"/>
                    <a:pt x="383547" y="1242959"/>
                    <a:pt x="364806" y="1252330"/>
                  </a:cubicBezTo>
                  <a:cubicBezTo>
                    <a:pt x="343437" y="1263014"/>
                    <a:pt x="325049" y="1278835"/>
                    <a:pt x="305171" y="1292087"/>
                  </a:cubicBezTo>
                  <a:cubicBezTo>
                    <a:pt x="245536" y="1285461"/>
                    <a:pt x="154212" y="1325306"/>
                    <a:pt x="126267" y="1272209"/>
                  </a:cubicBezTo>
                  <a:cubicBezTo>
                    <a:pt x="70632" y="1166502"/>
                    <a:pt x="117714" y="1033315"/>
                    <a:pt x="106389" y="914400"/>
                  </a:cubicBezTo>
                  <a:cubicBezTo>
                    <a:pt x="104402" y="893541"/>
                    <a:pt x="99600" y="871127"/>
                    <a:pt x="86510" y="854765"/>
                  </a:cubicBezTo>
                  <a:cubicBezTo>
                    <a:pt x="71586" y="836110"/>
                    <a:pt x="46754" y="828261"/>
                    <a:pt x="26876" y="815009"/>
                  </a:cubicBezTo>
                  <a:cubicBezTo>
                    <a:pt x="-16816" y="683938"/>
                    <a:pt x="-147" y="760043"/>
                    <a:pt x="26876" y="516835"/>
                  </a:cubicBezTo>
                  <a:cubicBezTo>
                    <a:pt x="31327" y="476776"/>
                    <a:pt x="34009" y="435802"/>
                    <a:pt x="46754" y="397565"/>
                  </a:cubicBezTo>
                  <a:cubicBezTo>
                    <a:pt x="54309" y="374900"/>
                    <a:pt x="76807" y="359762"/>
                    <a:pt x="86510" y="337930"/>
                  </a:cubicBezTo>
                  <a:cubicBezTo>
                    <a:pt x="107695" y="290264"/>
                    <a:pt x="127285" y="185634"/>
                    <a:pt x="166023" y="139148"/>
                  </a:cubicBezTo>
                  <a:cubicBezTo>
                    <a:pt x="206715" y="90317"/>
                    <a:pt x="234898" y="104710"/>
                    <a:pt x="285293" y="79513"/>
                  </a:cubicBezTo>
                  <a:cubicBezTo>
                    <a:pt x="306662" y="68829"/>
                    <a:pt x="323560" y="50441"/>
                    <a:pt x="344928" y="39757"/>
                  </a:cubicBezTo>
                  <a:cubicBezTo>
                    <a:pt x="393067" y="15687"/>
                    <a:pt x="398830" y="19878"/>
                    <a:pt x="444319" y="19878"/>
                  </a:cubicBezTo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g5d9476c5511c7102_136"/>
            <p:cNvSpPr/>
            <p:nvPr/>
          </p:nvSpPr>
          <p:spPr>
            <a:xfrm>
              <a:off x="1228668" y="397565"/>
              <a:ext cx="639889" cy="616712"/>
            </a:xfrm>
            <a:custGeom>
              <a:avLst/>
              <a:gdLst/>
              <a:ahLst/>
              <a:cxnLst/>
              <a:rect l="l" t="t" r="r" b="b"/>
              <a:pathLst>
                <a:path w="639889" h="616712" extrusionOk="0">
                  <a:moveTo>
                    <a:pt x="282080" y="0"/>
                  </a:moveTo>
                  <a:cubicBezTo>
                    <a:pt x="248950" y="13252"/>
                    <a:pt x="213881" y="22428"/>
                    <a:pt x="182689" y="39757"/>
                  </a:cubicBezTo>
                  <a:cubicBezTo>
                    <a:pt x="125310" y="71634"/>
                    <a:pt x="88737" y="113830"/>
                    <a:pt x="43541" y="159026"/>
                  </a:cubicBezTo>
                  <a:cubicBezTo>
                    <a:pt x="36915" y="192157"/>
                    <a:pt x="30991" y="225436"/>
                    <a:pt x="23662" y="258418"/>
                  </a:cubicBezTo>
                  <a:cubicBezTo>
                    <a:pt x="17735" y="285087"/>
                    <a:pt x="3784" y="310611"/>
                    <a:pt x="3784" y="337931"/>
                  </a:cubicBezTo>
                  <a:cubicBezTo>
                    <a:pt x="3784" y="378236"/>
                    <a:pt x="-12861" y="440156"/>
                    <a:pt x="23662" y="457200"/>
                  </a:cubicBezTo>
                  <a:cubicBezTo>
                    <a:pt x="107939" y="496529"/>
                    <a:pt x="209193" y="470452"/>
                    <a:pt x="301958" y="477078"/>
                  </a:cubicBezTo>
                  <a:cubicBezTo>
                    <a:pt x="315210" y="516835"/>
                    <a:pt x="304232" y="577606"/>
                    <a:pt x="341715" y="596348"/>
                  </a:cubicBezTo>
                  <a:cubicBezTo>
                    <a:pt x="465304" y="658143"/>
                    <a:pt x="511053" y="566008"/>
                    <a:pt x="560375" y="496957"/>
                  </a:cubicBezTo>
                  <a:cubicBezTo>
                    <a:pt x="574261" y="477516"/>
                    <a:pt x="586880" y="457200"/>
                    <a:pt x="600132" y="437322"/>
                  </a:cubicBezTo>
                  <a:cubicBezTo>
                    <a:pt x="593506" y="410818"/>
                    <a:pt x="597744" y="378797"/>
                    <a:pt x="580254" y="357809"/>
                  </a:cubicBezTo>
                  <a:cubicBezTo>
                    <a:pt x="547333" y="318304"/>
                    <a:pt x="442219" y="306348"/>
                    <a:pt x="401349" y="298174"/>
                  </a:cubicBezTo>
                  <a:cubicBezTo>
                    <a:pt x="407975" y="278296"/>
                    <a:pt x="406412" y="253355"/>
                    <a:pt x="421228" y="238539"/>
                  </a:cubicBezTo>
                  <a:cubicBezTo>
                    <a:pt x="436044" y="223723"/>
                    <a:pt x="460534" y="223743"/>
                    <a:pt x="480862" y="218661"/>
                  </a:cubicBezTo>
                  <a:lnTo>
                    <a:pt x="639889" y="178905"/>
                  </a:lnTo>
                  <a:cubicBezTo>
                    <a:pt x="567158" y="69809"/>
                    <a:pt x="579368" y="35240"/>
                    <a:pt x="441106" y="19878"/>
                  </a:cubicBezTo>
                  <a:lnTo>
                    <a:pt x="282080" y="0"/>
                  </a:ln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g5d9476c5511c7102_136"/>
            <p:cNvSpPr/>
            <p:nvPr/>
          </p:nvSpPr>
          <p:spPr>
            <a:xfrm>
              <a:off x="1172817" y="1028266"/>
              <a:ext cx="1153919" cy="1098708"/>
            </a:xfrm>
            <a:custGeom>
              <a:avLst/>
              <a:gdLst/>
              <a:ahLst/>
              <a:cxnLst/>
              <a:rect l="l" t="t" r="r" b="b"/>
              <a:pathLst>
                <a:path w="1153919" h="1098708" extrusionOk="0">
                  <a:moveTo>
                    <a:pt x="1053548" y="25282"/>
                  </a:moveTo>
                  <a:cubicBezTo>
                    <a:pt x="1027044" y="41847"/>
                    <a:pt x="988099" y="79339"/>
                    <a:pt x="954157" y="104795"/>
                  </a:cubicBezTo>
                  <a:cubicBezTo>
                    <a:pt x="935044" y="119129"/>
                    <a:pt x="911415" y="127658"/>
                    <a:pt x="894522" y="144551"/>
                  </a:cubicBezTo>
                  <a:cubicBezTo>
                    <a:pt x="847890" y="191183"/>
                    <a:pt x="778997" y="332771"/>
                    <a:pt x="715618" y="343334"/>
                  </a:cubicBezTo>
                  <a:lnTo>
                    <a:pt x="596348" y="363212"/>
                  </a:lnTo>
                  <a:cubicBezTo>
                    <a:pt x="576470" y="376464"/>
                    <a:pt x="559083" y="394580"/>
                    <a:pt x="536713" y="402969"/>
                  </a:cubicBezTo>
                  <a:cubicBezTo>
                    <a:pt x="505078" y="414832"/>
                    <a:pt x="454085" y="393512"/>
                    <a:pt x="437322" y="422847"/>
                  </a:cubicBezTo>
                  <a:cubicBezTo>
                    <a:pt x="417325" y="457842"/>
                    <a:pt x="430659" y="511784"/>
                    <a:pt x="457200" y="542117"/>
                  </a:cubicBezTo>
                  <a:cubicBezTo>
                    <a:pt x="484796" y="573655"/>
                    <a:pt x="576470" y="581873"/>
                    <a:pt x="576470" y="581873"/>
                  </a:cubicBezTo>
                  <a:cubicBezTo>
                    <a:pt x="602974" y="608377"/>
                    <a:pt x="627524" y="636992"/>
                    <a:pt x="655983" y="661386"/>
                  </a:cubicBezTo>
                  <a:cubicBezTo>
                    <a:pt x="674122" y="676934"/>
                    <a:pt x="715618" y="677252"/>
                    <a:pt x="715618" y="701143"/>
                  </a:cubicBezTo>
                  <a:cubicBezTo>
                    <a:pt x="715618" y="725034"/>
                    <a:pt x="678866" y="734034"/>
                    <a:pt x="655983" y="740899"/>
                  </a:cubicBezTo>
                  <a:cubicBezTo>
                    <a:pt x="611105" y="754362"/>
                    <a:pt x="563218" y="754151"/>
                    <a:pt x="516835" y="760777"/>
                  </a:cubicBezTo>
                  <a:cubicBezTo>
                    <a:pt x="496957" y="787282"/>
                    <a:pt x="476199" y="813149"/>
                    <a:pt x="457200" y="840291"/>
                  </a:cubicBezTo>
                  <a:cubicBezTo>
                    <a:pt x="402398" y="918580"/>
                    <a:pt x="407083" y="970066"/>
                    <a:pt x="318053" y="979438"/>
                  </a:cubicBezTo>
                  <a:cubicBezTo>
                    <a:pt x="212412" y="990558"/>
                    <a:pt x="106018" y="992691"/>
                    <a:pt x="0" y="999317"/>
                  </a:cubicBezTo>
                  <a:cubicBezTo>
                    <a:pt x="142002" y="1093984"/>
                    <a:pt x="72915" y="1067241"/>
                    <a:pt x="198783" y="1098708"/>
                  </a:cubicBezTo>
                  <a:cubicBezTo>
                    <a:pt x="284922" y="1092082"/>
                    <a:pt x="373724" y="1101090"/>
                    <a:pt x="457200" y="1078830"/>
                  </a:cubicBezTo>
                  <a:cubicBezTo>
                    <a:pt x="480284" y="1072674"/>
                    <a:pt x="481662" y="1037548"/>
                    <a:pt x="496957" y="1019195"/>
                  </a:cubicBezTo>
                  <a:cubicBezTo>
                    <a:pt x="551552" y="953682"/>
                    <a:pt x="551841" y="965793"/>
                    <a:pt x="616226" y="919804"/>
                  </a:cubicBezTo>
                  <a:cubicBezTo>
                    <a:pt x="643186" y="900547"/>
                    <a:pt x="663598" y="868204"/>
                    <a:pt x="695740" y="860169"/>
                  </a:cubicBezTo>
                  <a:cubicBezTo>
                    <a:pt x="773146" y="840817"/>
                    <a:pt x="854766" y="846917"/>
                    <a:pt x="934279" y="840291"/>
                  </a:cubicBezTo>
                  <a:cubicBezTo>
                    <a:pt x="940905" y="793908"/>
                    <a:pt x="936756" y="744645"/>
                    <a:pt x="954157" y="701143"/>
                  </a:cubicBezTo>
                  <a:cubicBezTo>
                    <a:pt x="964598" y="675041"/>
                    <a:pt x="998198" y="664899"/>
                    <a:pt x="1013792" y="641508"/>
                  </a:cubicBezTo>
                  <a:cubicBezTo>
                    <a:pt x="1025415" y="624074"/>
                    <a:pt x="1023494" y="600190"/>
                    <a:pt x="1033670" y="581873"/>
                  </a:cubicBezTo>
                  <a:cubicBezTo>
                    <a:pt x="1056875" y="540105"/>
                    <a:pt x="1113183" y="462604"/>
                    <a:pt x="1113183" y="462604"/>
                  </a:cubicBezTo>
                  <a:cubicBezTo>
                    <a:pt x="1170181" y="291607"/>
                    <a:pt x="1164747" y="331976"/>
                    <a:pt x="1113183" y="5404"/>
                  </a:cubicBezTo>
                  <a:cubicBezTo>
                    <a:pt x="1110872" y="-9231"/>
                    <a:pt x="1080052" y="8717"/>
                    <a:pt x="1053548" y="25282"/>
                  </a:cubicBezTo>
                  <a:close/>
                </a:path>
              </a:pathLst>
            </a:custGeom>
            <a:solidFill>
              <a:schemeClr val="lt2"/>
            </a:solidFill>
            <a:ln w="127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3" name="Google Shape;393;g5d9476c5511c7102_136"/>
          <p:cNvSpPr/>
          <p:nvPr/>
        </p:nvSpPr>
        <p:spPr>
          <a:xfrm>
            <a:off x="7349556" y="90735"/>
            <a:ext cx="276511" cy="311068"/>
          </a:xfrm>
          <a:custGeom>
            <a:avLst/>
            <a:gdLst/>
            <a:ahLst/>
            <a:cxnLst/>
            <a:rect l="l" t="t" r="r" b="b"/>
            <a:pathLst>
              <a:path w="662301" h="534022" extrusionOk="0">
                <a:moveTo>
                  <a:pt x="19728" y="527539"/>
                </a:moveTo>
                <a:cubicBezTo>
                  <a:pt x="31451" y="507024"/>
                  <a:pt x="30686" y="414726"/>
                  <a:pt x="72482" y="386862"/>
                </a:cubicBezTo>
                <a:cubicBezTo>
                  <a:pt x="92591" y="373456"/>
                  <a:pt x="119583" y="375916"/>
                  <a:pt x="142821" y="369277"/>
                </a:cubicBezTo>
                <a:cubicBezTo>
                  <a:pt x="319412" y="318823"/>
                  <a:pt x="46018" y="389083"/>
                  <a:pt x="265913" y="334108"/>
                </a:cubicBezTo>
                <a:cubicBezTo>
                  <a:pt x="248328" y="328247"/>
                  <a:pt x="229053" y="326061"/>
                  <a:pt x="213159" y="316524"/>
                </a:cubicBezTo>
                <a:cubicBezTo>
                  <a:pt x="134677" y="269435"/>
                  <a:pt x="182237" y="192198"/>
                  <a:pt x="195574" y="105508"/>
                </a:cubicBezTo>
                <a:cubicBezTo>
                  <a:pt x="198392" y="87188"/>
                  <a:pt x="201580" y="67228"/>
                  <a:pt x="213159" y="52754"/>
                </a:cubicBezTo>
                <a:cubicBezTo>
                  <a:pt x="237950" y="21765"/>
                  <a:pt x="283915" y="11584"/>
                  <a:pt x="318667" y="0"/>
                </a:cubicBezTo>
                <a:cubicBezTo>
                  <a:pt x="383144" y="5862"/>
                  <a:pt x="450678" y="-2889"/>
                  <a:pt x="512098" y="17585"/>
                </a:cubicBezTo>
                <a:cubicBezTo>
                  <a:pt x="529683" y="23447"/>
                  <a:pt x="531729" y="51917"/>
                  <a:pt x="529682" y="70339"/>
                </a:cubicBezTo>
                <a:cubicBezTo>
                  <a:pt x="525588" y="107184"/>
                  <a:pt x="506236" y="140678"/>
                  <a:pt x="494513" y="175847"/>
                </a:cubicBezTo>
                <a:lnTo>
                  <a:pt x="476928" y="228600"/>
                </a:lnTo>
                <a:cubicBezTo>
                  <a:pt x="488651" y="240323"/>
                  <a:pt x="497269" y="256356"/>
                  <a:pt x="512098" y="263770"/>
                </a:cubicBezTo>
                <a:cubicBezTo>
                  <a:pt x="641730" y="328586"/>
                  <a:pt x="535705" y="234622"/>
                  <a:pt x="617605" y="316524"/>
                </a:cubicBezTo>
                <a:cubicBezTo>
                  <a:pt x="623467" y="351693"/>
                  <a:pt x="628812" y="386952"/>
                  <a:pt x="635190" y="422031"/>
                </a:cubicBezTo>
                <a:cubicBezTo>
                  <a:pt x="640537" y="451437"/>
                  <a:pt x="680086" y="497815"/>
                  <a:pt x="652774" y="509954"/>
                </a:cubicBezTo>
                <a:cubicBezTo>
                  <a:pt x="598944" y="533879"/>
                  <a:pt x="535432" y="499253"/>
                  <a:pt x="476928" y="492370"/>
                </a:cubicBezTo>
                <a:cubicBezTo>
                  <a:pt x="370992" y="479907"/>
                  <a:pt x="360771" y="476172"/>
                  <a:pt x="265913" y="457200"/>
                </a:cubicBezTo>
                <a:cubicBezTo>
                  <a:pt x="195575" y="468923"/>
                  <a:pt x="124822" y="478385"/>
                  <a:pt x="54898" y="492370"/>
                </a:cubicBezTo>
                <a:cubicBezTo>
                  <a:pt x="36722" y="496005"/>
                  <a:pt x="18723" y="501665"/>
                  <a:pt x="2144" y="509954"/>
                </a:cubicBezTo>
                <a:cubicBezTo>
                  <a:pt x="-5271" y="513661"/>
                  <a:pt x="8005" y="548054"/>
                  <a:pt x="19728" y="527539"/>
                </a:cubicBezTo>
                <a:close/>
              </a:path>
            </a:pathLst>
          </a:cu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4" name="Google Shape;394;g5d9476c5511c7102_136"/>
          <p:cNvCxnSpPr/>
          <p:nvPr/>
        </p:nvCxnSpPr>
        <p:spPr>
          <a:xfrm>
            <a:off x="101500" y="687024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5" name="Google Shape;395;g5d9476c5511c7102_136"/>
          <p:cNvCxnSpPr/>
          <p:nvPr/>
        </p:nvCxnSpPr>
        <p:spPr>
          <a:xfrm>
            <a:off x="114148" y="817176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6" name="Google Shape;396;g5d9476c5511c7102_136"/>
          <p:cNvCxnSpPr/>
          <p:nvPr/>
        </p:nvCxnSpPr>
        <p:spPr>
          <a:xfrm>
            <a:off x="101499" y="939952"/>
            <a:ext cx="3381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g5d9476c5511c7102_136"/>
          <p:cNvSpPr/>
          <p:nvPr/>
        </p:nvSpPr>
        <p:spPr>
          <a:xfrm>
            <a:off x="39169" y="1110715"/>
            <a:ext cx="1996800" cy="5751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g5d9476c5511c7102_136"/>
          <p:cNvSpPr txBox="1"/>
          <p:nvPr/>
        </p:nvSpPr>
        <p:spPr>
          <a:xfrm>
            <a:off x="9734846" y="89183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399" name="Google Shape;399;g5d9476c5511c7102_136"/>
          <p:cNvSpPr txBox="1"/>
          <p:nvPr/>
        </p:nvSpPr>
        <p:spPr>
          <a:xfrm>
            <a:off x="96298" y="1240867"/>
            <a:ext cx="1783200" cy="56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content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………..</a:t>
            </a:r>
            <a:endParaRPr/>
          </a:p>
        </p:txBody>
      </p:sp>
      <p:sp>
        <p:nvSpPr>
          <p:cNvPr id="400" name="Google Shape;400;g5d9476c5511c7102_136"/>
          <p:cNvSpPr/>
          <p:nvPr/>
        </p:nvSpPr>
        <p:spPr>
          <a:xfrm rot="10800000">
            <a:off x="8835310" y="158635"/>
            <a:ext cx="256200" cy="245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Paul Tabanao</dc:creator>
  <cp:lastModifiedBy>Leah Mae Santayana</cp:lastModifiedBy>
  <cp:revision>1</cp:revision>
  <dcterms:created xsi:type="dcterms:W3CDTF">2021-02-24T14:04:39Z</dcterms:created>
  <dcterms:modified xsi:type="dcterms:W3CDTF">2021-08-11T15:37:39Z</dcterms:modified>
</cp:coreProperties>
</file>