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Libre Franklin Thin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ARMuwyaSyQBWK2wgU4ehkOaZA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font" Target="fonts/font4.fntdata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font" Target="fonts/font3.fntdata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customschemas.google.com/relationships/presentationmetadata" Target="metadata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font" Target="fonts/font2.fntdata" /><Relationship Id="rId5" Type="http://schemas.openxmlformats.org/officeDocument/2006/relationships/slide" Target="slides/slide4.xml" /><Relationship Id="rId10" Type="http://schemas.openxmlformats.org/officeDocument/2006/relationships/font" Target="fonts/font1.fntdata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slide" Target="slide2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 /><Relationship Id="rId3" Type="http://schemas.openxmlformats.org/officeDocument/2006/relationships/image" Target="../media/image1.png" /><Relationship Id="rId7" Type="http://schemas.openxmlformats.org/officeDocument/2006/relationships/image" Target="../media/image3.png" /><Relationship Id="rId12" Type="http://schemas.openxmlformats.org/officeDocument/2006/relationships/slide" Target="slide6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slide" Target="slide2.xml" /><Relationship Id="rId11" Type="http://schemas.openxmlformats.org/officeDocument/2006/relationships/slide" Target="slide5.xml" /><Relationship Id="rId5" Type="http://schemas.openxmlformats.org/officeDocument/2006/relationships/image" Target="../media/image4.png" /><Relationship Id="rId10" Type="http://schemas.openxmlformats.org/officeDocument/2006/relationships/slide" Target="slide4.xml" /><Relationship Id="rId4" Type="http://schemas.openxmlformats.org/officeDocument/2006/relationships/image" Target="../media/image2.png" /><Relationship Id="rId9" Type="http://schemas.openxmlformats.org/officeDocument/2006/relationships/slide" Target="slide3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 /><Relationship Id="rId3" Type="http://schemas.openxmlformats.org/officeDocument/2006/relationships/image" Target="../media/image1.png" /><Relationship Id="rId7" Type="http://schemas.openxmlformats.org/officeDocument/2006/relationships/image" Target="../media/image5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5" Type="http://schemas.openxmlformats.org/officeDocument/2006/relationships/image" Target="../media/image4.png" /><Relationship Id="rId4" Type="http://schemas.openxmlformats.org/officeDocument/2006/relationships/image" Target="../media/image2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 /><Relationship Id="rId3" Type="http://schemas.openxmlformats.org/officeDocument/2006/relationships/image" Target="../media/image1.png" /><Relationship Id="rId7" Type="http://schemas.openxmlformats.org/officeDocument/2006/relationships/image" Target="../media/image5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5" Type="http://schemas.openxmlformats.org/officeDocument/2006/relationships/image" Target="../media/image4.png" /><Relationship Id="rId4" Type="http://schemas.openxmlformats.org/officeDocument/2006/relationships/image" Target="../media/image2.pn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 /><Relationship Id="rId3" Type="http://schemas.openxmlformats.org/officeDocument/2006/relationships/image" Target="../media/image1.png" /><Relationship Id="rId7" Type="http://schemas.openxmlformats.org/officeDocument/2006/relationships/image" Target="../media/image5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5" Type="http://schemas.openxmlformats.org/officeDocument/2006/relationships/image" Target="../media/image4.png" /><Relationship Id="rId4" Type="http://schemas.openxmlformats.org/officeDocument/2006/relationships/image" Target="../media/image2.png" /><Relationship Id="rId9" Type="http://schemas.openxmlformats.org/officeDocument/2006/relationships/slide" Target="slide4.xml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 /><Relationship Id="rId3" Type="http://schemas.openxmlformats.org/officeDocument/2006/relationships/image" Target="../media/image1.png" /><Relationship Id="rId7" Type="http://schemas.openxmlformats.org/officeDocument/2006/relationships/image" Target="../media/image5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5" Type="http://schemas.openxmlformats.org/officeDocument/2006/relationships/image" Target="../media/image4.png" /><Relationship Id="rId4" Type="http://schemas.openxmlformats.org/officeDocument/2006/relationships/image" Target="../media/image2.png" /><Relationship Id="rId9" Type="http://schemas.openxmlformats.org/officeDocument/2006/relationships/slide" Target="slide4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3.png" /><Relationship Id="rId5" Type="http://schemas.openxmlformats.org/officeDocument/2006/relationships/image" Target="../media/image2.png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207025" y="2213125"/>
            <a:ext cx="5404500" cy="10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9600"/>
              <a:buFont typeface="Libre Franklin Thin"/>
              <a:buNone/>
            </a:pPr>
            <a:r>
              <a:rPr lang="en-US" sz="96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96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9600">
                <a:solidFill>
                  <a:srgbClr val="FFFF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96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9600">
                <a:solidFill>
                  <a:srgbClr val="00B05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l</a:t>
            </a:r>
            <a:r>
              <a:rPr lang="en-US" sz="96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e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3008243" y="3193775"/>
            <a:ext cx="5870714" cy="609600"/>
          </a:xfrm>
          <a:prstGeom prst="roundRect">
            <a:avLst>
              <a:gd name="adj" fmla="val 50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3207026" y="3359427"/>
            <a:ext cx="278295" cy="278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 amt="50000"/>
          </a:blip>
          <a:srcRect/>
          <a:stretch/>
        </p:blipFill>
        <p:spPr>
          <a:xfrm>
            <a:off x="8337329" y="3359427"/>
            <a:ext cx="274320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5930348" y="4194315"/>
            <a:ext cx="1921565" cy="410818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I’m Feeling Lucky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9012367" y="159026"/>
            <a:ext cx="8199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Gmail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9832290" y="159026"/>
            <a:ext cx="9293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Images</a:t>
            </a:r>
            <a:endParaRPr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895064" y="206532"/>
            <a:ext cx="274320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11423374" y="151276"/>
            <a:ext cx="424069" cy="369332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631096" y="3296479"/>
            <a:ext cx="443892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T  I  T  L  E    H  E  R  E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9183757" y="662609"/>
            <a:ext cx="2875721" cy="18818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0133516" y="953031"/>
            <a:ext cx="1035868" cy="86251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9594574" y="1934817"/>
            <a:ext cx="216010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GROUP #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3816625" y="4194315"/>
            <a:ext cx="1762539" cy="410818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Search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>
            <a:off x="2096337" y="291549"/>
            <a:ext cx="7630759" cy="543338"/>
          </a:xfrm>
          <a:prstGeom prst="roundRect">
            <a:avLst>
              <a:gd name="adj" fmla="val 50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9093765" y="413782"/>
            <a:ext cx="362985" cy="285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4">
            <a:alphaModFix amt="50000"/>
          </a:blip>
          <a:srcRect/>
          <a:stretch/>
        </p:blipFill>
        <p:spPr>
          <a:xfrm>
            <a:off x="8644519" y="425151"/>
            <a:ext cx="357800" cy="2815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Google Shape;105;p2"/>
          <p:cNvCxnSpPr/>
          <p:nvPr/>
        </p:nvCxnSpPr>
        <p:spPr>
          <a:xfrm>
            <a:off x="8490973" y="356972"/>
            <a:ext cx="0" cy="39923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6" name="Google Shape;106;p2"/>
          <p:cNvPicPr preferRelativeResize="0"/>
          <p:nvPr/>
        </p:nvPicPr>
        <p:blipFill rotWithShape="1">
          <a:blip r:embed="rId5">
            <a:alphaModFix amt="50000"/>
          </a:blip>
          <a:srcRect/>
          <a:stretch/>
        </p:blipFill>
        <p:spPr>
          <a:xfrm>
            <a:off x="7987130" y="425151"/>
            <a:ext cx="281537" cy="28153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>
            <a:hlinkClick r:id="rId6" action="ppaction://hlinksldjump"/>
          </p:cNvPr>
          <p:cNvSpPr txBox="1"/>
          <p:nvPr/>
        </p:nvSpPr>
        <p:spPr>
          <a:xfrm>
            <a:off x="247659" y="33795"/>
            <a:ext cx="1848678" cy="100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4800"/>
              <a:buFont typeface="Libre Franklin Thin"/>
              <a:buNone/>
            </a:pP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FFFF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00B05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l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e</a:t>
            </a:r>
            <a:endParaRPr/>
          </a:p>
        </p:txBody>
      </p:sp>
      <p:pic>
        <p:nvPicPr>
          <p:cNvPr id="108" name="Google Shape;108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991962" y="426058"/>
            <a:ext cx="274320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"/>
          <p:cNvSpPr/>
          <p:nvPr/>
        </p:nvSpPr>
        <p:spPr>
          <a:xfrm>
            <a:off x="11520272" y="370802"/>
            <a:ext cx="424069" cy="369332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096336" y="1008245"/>
            <a:ext cx="7630759" cy="41383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"/>
          <p:cNvSpPr txBox="1"/>
          <p:nvPr/>
        </p:nvSpPr>
        <p:spPr>
          <a:xfrm>
            <a:off x="2372139" y="356972"/>
            <a:ext cx="29154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TITLE HERE</a:t>
            </a:r>
            <a:endParaRPr/>
          </a:p>
        </p:txBody>
      </p:sp>
      <p:sp>
        <p:nvSpPr>
          <p:cNvPr id="112" name="Google Shape;112;p2">
            <a:hlinkClick r:id="rId9" action="ppaction://hlinksldjump"/>
          </p:cNvPr>
          <p:cNvSpPr txBox="1"/>
          <p:nvPr/>
        </p:nvSpPr>
        <p:spPr>
          <a:xfrm>
            <a:off x="596348" y="1516088"/>
            <a:ext cx="177579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Sub-Topic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596348" y="2118762"/>
            <a:ext cx="7390782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14" name="Google Shape;114;p2">
            <a:hlinkClick r:id="rId10" action="ppaction://hlinksldjump"/>
          </p:cNvPr>
          <p:cNvSpPr txBox="1"/>
          <p:nvPr/>
        </p:nvSpPr>
        <p:spPr>
          <a:xfrm>
            <a:off x="596348" y="3783264"/>
            <a:ext cx="23986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Second Topic</a:t>
            </a: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596348" y="4569768"/>
            <a:ext cx="7390782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16" name="Google Shape;116;p2">
            <a:hlinkClick r:id="rId11" action="ppaction://hlinksldjump"/>
          </p:cNvPr>
          <p:cNvSpPr txBox="1"/>
          <p:nvPr/>
        </p:nvSpPr>
        <p:spPr>
          <a:xfrm>
            <a:off x="5287612" y="1641291"/>
            <a:ext cx="23986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Third Topic</a:t>
            </a:r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5287612" y="2427795"/>
            <a:ext cx="7390782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18" name="Google Shape;118;p2">
            <a:hlinkClick r:id="rId12" action="ppaction://hlinksldjump"/>
          </p:cNvPr>
          <p:cNvSpPr txBox="1"/>
          <p:nvPr/>
        </p:nvSpPr>
        <p:spPr>
          <a:xfrm>
            <a:off x="5287612" y="3888894"/>
            <a:ext cx="23986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Fourth Topic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>
            <a:off x="5287612" y="4675398"/>
            <a:ext cx="7390782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Brief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/>
          <p:nvPr/>
        </p:nvSpPr>
        <p:spPr>
          <a:xfrm>
            <a:off x="2096337" y="291549"/>
            <a:ext cx="7630759" cy="543338"/>
          </a:xfrm>
          <a:prstGeom prst="roundRect">
            <a:avLst>
              <a:gd name="adj" fmla="val 50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3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9093765" y="413782"/>
            <a:ext cx="362985" cy="285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3"/>
          <p:cNvPicPr preferRelativeResize="0"/>
          <p:nvPr/>
        </p:nvPicPr>
        <p:blipFill rotWithShape="1">
          <a:blip r:embed="rId4">
            <a:alphaModFix amt="50000"/>
          </a:blip>
          <a:srcRect/>
          <a:stretch/>
        </p:blipFill>
        <p:spPr>
          <a:xfrm>
            <a:off x="8644519" y="425151"/>
            <a:ext cx="357800" cy="2815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Google Shape;127;p3"/>
          <p:cNvCxnSpPr/>
          <p:nvPr/>
        </p:nvCxnSpPr>
        <p:spPr>
          <a:xfrm>
            <a:off x="8490973" y="356972"/>
            <a:ext cx="0" cy="39923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8" name="Google Shape;128;p3"/>
          <p:cNvPicPr preferRelativeResize="0"/>
          <p:nvPr/>
        </p:nvPicPr>
        <p:blipFill rotWithShape="1">
          <a:blip r:embed="rId5">
            <a:alphaModFix amt="50000"/>
          </a:blip>
          <a:srcRect/>
          <a:stretch/>
        </p:blipFill>
        <p:spPr>
          <a:xfrm>
            <a:off x="7987130" y="425151"/>
            <a:ext cx="281537" cy="28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91962" y="426058"/>
            <a:ext cx="274320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"/>
          <p:cNvSpPr/>
          <p:nvPr/>
        </p:nvSpPr>
        <p:spPr>
          <a:xfrm>
            <a:off x="11520272" y="370802"/>
            <a:ext cx="424069" cy="369332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96336" y="1008245"/>
            <a:ext cx="7630759" cy="41383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3"/>
          <p:cNvSpPr txBox="1"/>
          <p:nvPr/>
        </p:nvSpPr>
        <p:spPr>
          <a:xfrm>
            <a:off x="2372139" y="356972"/>
            <a:ext cx="29154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TITLE HERE</a:t>
            </a:r>
            <a:endParaRPr/>
          </a:p>
        </p:txBody>
      </p:sp>
      <p:sp>
        <p:nvSpPr>
          <p:cNvPr id="133" name="Google Shape;133;p3"/>
          <p:cNvSpPr txBox="1"/>
          <p:nvPr/>
        </p:nvSpPr>
        <p:spPr>
          <a:xfrm>
            <a:off x="596348" y="1516088"/>
            <a:ext cx="177579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Sub-Topic</a:t>
            </a:r>
            <a:endParaRPr/>
          </a:p>
        </p:txBody>
      </p:sp>
      <p:sp>
        <p:nvSpPr>
          <p:cNvPr id="134" name="Google Shape;134;p3"/>
          <p:cNvSpPr txBox="1"/>
          <p:nvPr/>
        </p:nvSpPr>
        <p:spPr>
          <a:xfrm>
            <a:off x="596348" y="2118762"/>
            <a:ext cx="7390782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35" name="Google Shape;135;p3">
            <a:hlinkClick r:id="rId8" action="ppaction://hlinksldjump"/>
          </p:cNvPr>
          <p:cNvSpPr txBox="1"/>
          <p:nvPr/>
        </p:nvSpPr>
        <p:spPr>
          <a:xfrm>
            <a:off x="247659" y="33795"/>
            <a:ext cx="1848678" cy="100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4800"/>
              <a:buFont typeface="Libre Franklin Thin"/>
              <a:buNone/>
            </a:pP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FFFF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00B05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l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e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/>
          <p:nvPr/>
        </p:nvSpPr>
        <p:spPr>
          <a:xfrm>
            <a:off x="2096337" y="291549"/>
            <a:ext cx="7630759" cy="543338"/>
          </a:xfrm>
          <a:prstGeom prst="roundRect">
            <a:avLst>
              <a:gd name="adj" fmla="val 50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4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9093765" y="413782"/>
            <a:ext cx="362985" cy="285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4"/>
          <p:cNvPicPr preferRelativeResize="0"/>
          <p:nvPr/>
        </p:nvPicPr>
        <p:blipFill rotWithShape="1">
          <a:blip r:embed="rId4">
            <a:alphaModFix amt="50000"/>
          </a:blip>
          <a:srcRect/>
          <a:stretch/>
        </p:blipFill>
        <p:spPr>
          <a:xfrm>
            <a:off x="8644519" y="425151"/>
            <a:ext cx="357800" cy="2815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3" name="Google Shape;143;p4"/>
          <p:cNvCxnSpPr/>
          <p:nvPr/>
        </p:nvCxnSpPr>
        <p:spPr>
          <a:xfrm>
            <a:off x="8490973" y="356972"/>
            <a:ext cx="0" cy="39923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44" name="Google Shape;144;p4"/>
          <p:cNvPicPr preferRelativeResize="0"/>
          <p:nvPr/>
        </p:nvPicPr>
        <p:blipFill rotWithShape="1">
          <a:blip r:embed="rId5">
            <a:alphaModFix amt="50000"/>
          </a:blip>
          <a:srcRect/>
          <a:stretch/>
        </p:blipFill>
        <p:spPr>
          <a:xfrm>
            <a:off x="7987130" y="425151"/>
            <a:ext cx="281537" cy="28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91962" y="426058"/>
            <a:ext cx="274320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"/>
          <p:cNvSpPr/>
          <p:nvPr/>
        </p:nvSpPr>
        <p:spPr>
          <a:xfrm>
            <a:off x="11520272" y="370802"/>
            <a:ext cx="424069" cy="369332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Google Shape;147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96336" y="1008245"/>
            <a:ext cx="7630759" cy="413837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4"/>
          <p:cNvSpPr txBox="1"/>
          <p:nvPr/>
        </p:nvSpPr>
        <p:spPr>
          <a:xfrm>
            <a:off x="2372139" y="356972"/>
            <a:ext cx="29154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TITLE HERE</a:t>
            </a:r>
            <a:endParaRPr/>
          </a:p>
        </p:txBody>
      </p:sp>
      <p:sp>
        <p:nvSpPr>
          <p:cNvPr id="149" name="Google Shape;149;p4"/>
          <p:cNvSpPr txBox="1"/>
          <p:nvPr/>
        </p:nvSpPr>
        <p:spPr>
          <a:xfrm>
            <a:off x="596348" y="1516088"/>
            <a:ext cx="2438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Second topic</a:t>
            </a:r>
            <a:endParaRPr/>
          </a:p>
        </p:txBody>
      </p:sp>
      <p:sp>
        <p:nvSpPr>
          <p:cNvPr id="150" name="Google Shape;150;p4"/>
          <p:cNvSpPr txBox="1"/>
          <p:nvPr/>
        </p:nvSpPr>
        <p:spPr>
          <a:xfrm>
            <a:off x="596348" y="2118762"/>
            <a:ext cx="7390782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51" name="Google Shape;151;p4">
            <a:hlinkClick r:id="rId8" action="ppaction://hlinksldjump"/>
          </p:cNvPr>
          <p:cNvSpPr txBox="1"/>
          <p:nvPr/>
        </p:nvSpPr>
        <p:spPr>
          <a:xfrm>
            <a:off x="247659" y="33795"/>
            <a:ext cx="1848678" cy="100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4800"/>
              <a:buFont typeface="Libre Franklin Thin"/>
              <a:buNone/>
            </a:pP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FFFF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00B05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l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e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"/>
          <p:cNvSpPr/>
          <p:nvPr/>
        </p:nvSpPr>
        <p:spPr>
          <a:xfrm>
            <a:off x="2096337" y="291549"/>
            <a:ext cx="7630759" cy="543338"/>
          </a:xfrm>
          <a:prstGeom prst="roundRect">
            <a:avLst>
              <a:gd name="adj" fmla="val 50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5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9093765" y="413782"/>
            <a:ext cx="362985" cy="285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5"/>
          <p:cNvPicPr preferRelativeResize="0"/>
          <p:nvPr/>
        </p:nvPicPr>
        <p:blipFill rotWithShape="1">
          <a:blip r:embed="rId4">
            <a:alphaModFix amt="50000"/>
          </a:blip>
          <a:srcRect/>
          <a:stretch/>
        </p:blipFill>
        <p:spPr>
          <a:xfrm>
            <a:off x="8644519" y="425151"/>
            <a:ext cx="357800" cy="2815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9" name="Google Shape;159;p5"/>
          <p:cNvCxnSpPr/>
          <p:nvPr/>
        </p:nvCxnSpPr>
        <p:spPr>
          <a:xfrm>
            <a:off x="8490973" y="356972"/>
            <a:ext cx="0" cy="39923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60" name="Google Shape;160;p5"/>
          <p:cNvPicPr preferRelativeResize="0"/>
          <p:nvPr/>
        </p:nvPicPr>
        <p:blipFill rotWithShape="1">
          <a:blip r:embed="rId5">
            <a:alphaModFix amt="50000"/>
          </a:blip>
          <a:srcRect/>
          <a:stretch/>
        </p:blipFill>
        <p:spPr>
          <a:xfrm>
            <a:off x="7987130" y="425151"/>
            <a:ext cx="281537" cy="28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91962" y="426058"/>
            <a:ext cx="274320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5"/>
          <p:cNvSpPr/>
          <p:nvPr/>
        </p:nvSpPr>
        <p:spPr>
          <a:xfrm>
            <a:off x="11520272" y="370802"/>
            <a:ext cx="424069" cy="369332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96336" y="1008245"/>
            <a:ext cx="7630759" cy="41383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5"/>
          <p:cNvSpPr txBox="1"/>
          <p:nvPr/>
        </p:nvSpPr>
        <p:spPr>
          <a:xfrm>
            <a:off x="2372139" y="356972"/>
            <a:ext cx="29154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TITLE HERE</a:t>
            </a:r>
            <a:endParaRPr/>
          </a:p>
        </p:txBody>
      </p:sp>
      <p:sp>
        <p:nvSpPr>
          <p:cNvPr id="165" name="Google Shape;165;p5"/>
          <p:cNvSpPr txBox="1"/>
          <p:nvPr/>
        </p:nvSpPr>
        <p:spPr>
          <a:xfrm>
            <a:off x="596348" y="2118762"/>
            <a:ext cx="7390782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66" name="Google Shape;166;p5">
            <a:hlinkClick r:id="rId8" action="ppaction://hlinksldjump"/>
          </p:cNvPr>
          <p:cNvSpPr txBox="1"/>
          <p:nvPr/>
        </p:nvSpPr>
        <p:spPr>
          <a:xfrm>
            <a:off x="247659" y="33795"/>
            <a:ext cx="1848678" cy="100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4800"/>
              <a:buFont typeface="Libre Franklin Thin"/>
              <a:buNone/>
            </a:pP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FFFF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00B05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l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e</a:t>
            </a:r>
            <a:endParaRPr/>
          </a:p>
        </p:txBody>
      </p:sp>
      <p:sp>
        <p:nvSpPr>
          <p:cNvPr id="167" name="Google Shape;167;p5">
            <a:hlinkClick r:id="rId9" action="ppaction://hlinksldjump"/>
          </p:cNvPr>
          <p:cNvSpPr txBox="1"/>
          <p:nvPr/>
        </p:nvSpPr>
        <p:spPr>
          <a:xfrm>
            <a:off x="596348" y="1531567"/>
            <a:ext cx="23986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Third Topic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"/>
          <p:cNvSpPr/>
          <p:nvPr/>
        </p:nvSpPr>
        <p:spPr>
          <a:xfrm>
            <a:off x="2096337" y="291549"/>
            <a:ext cx="7630759" cy="543338"/>
          </a:xfrm>
          <a:prstGeom prst="roundRect">
            <a:avLst>
              <a:gd name="adj" fmla="val 50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Google Shape;173;p6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9093765" y="413782"/>
            <a:ext cx="362985" cy="285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6"/>
          <p:cNvPicPr preferRelativeResize="0"/>
          <p:nvPr/>
        </p:nvPicPr>
        <p:blipFill rotWithShape="1">
          <a:blip r:embed="rId4">
            <a:alphaModFix amt="50000"/>
          </a:blip>
          <a:srcRect/>
          <a:stretch/>
        </p:blipFill>
        <p:spPr>
          <a:xfrm>
            <a:off x="8644519" y="425151"/>
            <a:ext cx="357800" cy="2815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5" name="Google Shape;175;p6"/>
          <p:cNvCxnSpPr/>
          <p:nvPr/>
        </p:nvCxnSpPr>
        <p:spPr>
          <a:xfrm>
            <a:off x="8490973" y="356972"/>
            <a:ext cx="0" cy="399235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6" name="Google Shape;176;p6"/>
          <p:cNvPicPr preferRelativeResize="0"/>
          <p:nvPr/>
        </p:nvPicPr>
        <p:blipFill rotWithShape="1">
          <a:blip r:embed="rId5">
            <a:alphaModFix amt="50000"/>
          </a:blip>
          <a:srcRect/>
          <a:stretch/>
        </p:blipFill>
        <p:spPr>
          <a:xfrm>
            <a:off x="7987130" y="425151"/>
            <a:ext cx="281537" cy="28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91962" y="426058"/>
            <a:ext cx="274320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6"/>
          <p:cNvSpPr/>
          <p:nvPr/>
        </p:nvSpPr>
        <p:spPr>
          <a:xfrm>
            <a:off x="11520272" y="370802"/>
            <a:ext cx="424069" cy="369332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96336" y="1008245"/>
            <a:ext cx="7630759" cy="413837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 txBox="1"/>
          <p:nvPr/>
        </p:nvSpPr>
        <p:spPr>
          <a:xfrm>
            <a:off x="2372139" y="356972"/>
            <a:ext cx="29154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TITLE HERE</a:t>
            </a:r>
            <a:endParaRPr/>
          </a:p>
        </p:txBody>
      </p:sp>
      <p:sp>
        <p:nvSpPr>
          <p:cNvPr id="181" name="Google Shape;181;p6"/>
          <p:cNvSpPr txBox="1"/>
          <p:nvPr/>
        </p:nvSpPr>
        <p:spPr>
          <a:xfrm>
            <a:off x="596348" y="2118762"/>
            <a:ext cx="7390782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Description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82" name="Google Shape;182;p6">
            <a:hlinkClick r:id="rId8" action="ppaction://hlinksldjump"/>
          </p:cNvPr>
          <p:cNvSpPr txBox="1"/>
          <p:nvPr/>
        </p:nvSpPr>
        <p:spPr>
          <a:xfrm>
            <a:off x="247659" y="33795"/>
            <a:ext cx="1848678" cy="100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4800"/>
              <a:buFont typeface="Libre Franklin Thin"/>
              <a:buNone/>
            </a:pP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FFFF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48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4800">
                <a:solidFill>
                  <a:srgbClr val="00B05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l</a:t>
            </a:r>
            <a:r>
              <a:rPr lang="en-US" sz="48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e</a:t>
            </a:r>
            <a:endParaRPr/>
          </a:p>
        </p:txBody>
      </p:sp>
      <p:sp>
        <p:nvSpPr>
          <p:cNvPr id="183" name="Google Shape;183;p6">
            <a:hlinkClick r:id="rId9" action="ppaction://hlinksldjump"/>
          </p:cNvPr>
          <p:cNvSpPr txBox="1"/>
          <p:nvPr/>
        </p:nvSpPr>
        <p:spPr>
          <a:xfrm>
            <a:off x="596348" y="1506806"/>
            <a:ext cx="23986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Fourth Topic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>
            <a:spLocks noGrp="1"/>
          </p:cNvSpPr>
          <p:nvPr>
            <p:ph type="ctrTitle"/>
          </p:nvPr>
        </p:nvSpPr>
        <p:spPr>
          <a:xfrm>
            <a:off x="4340087" y="2213114"/>
            <a:ext cx="3511826" cy="1083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9600"/>
              <a:buFont typeface="Libre Franklin Thin"/>
              <a:buNone/>
            </a:pPr>
            <a:r>
              <a:rPr lang="en-US" sz="96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96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9600">
                <a:solidFill>
                  <a:srgbClr val="FFFF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o</a:t>
            </a:r>
            <a:r>
              <a:rPr lang="en-US" sz="9600">
                <a:solidFill>
                  <a:srgbClr val="0066FF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g</a:t>
            </a:r>
            <a:r>
              <a:rPr lang="en-US" sz="9600">
                <a:solidFill>
                  <a:srgbClr val="00B05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l</a:t>
            </a:r>
            <a:r>
              <a:rPr lang="en-US" sz="9600">
                <a:solidFill>
                  <a:srgbClr val="FF000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e</a:t>
            </a:r>
            <a:endParaRPr/>
          </a:p>
        </p:txBody>
      </p:sp>
      <p:sp>
        <p:nvSpPr>
          <p:cNvPr id="189" name="Google Shape;189;p7"/>
          <p:cNvSpPr/>
          <p:nvPr/>
        </p:nvSpPr>
        <p:spPr>
          <a:xfrm>
            <a:off x="3008243" y="3193775"/>
            <a:ext cx="5870714" cy="609600"/>
          </a:xfrm>
          <a:prstGeom prst="roundRect">
            <a:avLst>
              <a:gd name="adj" fmla="val 50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7">
            <a:hlinkClick r:id="rId3" action="ppaction://hlinksldjump"/>
          </p:cNvPr>
          <p:cNvPicPr preferRelativeResize="0"/>
          <p:nvPr/>
        </p:nvPicPr>
        <p:blipFill rotWithShape="1">
          <a:blip r:embed="rId4">
            <a:alphaModFix amt="50000"/>
          </a:blip>
          <a:srcRect/>
          <a:stretch/>
        </p:blipFill>
        <p:spPr>
          <a:xfrm>
            <a:off x="3207026" y="3359427"/>
            <a:ext cx="278295" cy="278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7"/>
          <p:cNvPicPr preferRelativeResize="0"/>
          <p:nvPr/>
        </p:nvPicPr>
        <p:blipFill rotWithShape="1">
          <a:blip r:embed="rId5">
            <a:alphaModFix amt="50000"/>
          </a:blip>
          <a:srcRect/>
          <a:stretch/>
        </p:blipFill>
        <p:spPr>
          <a:xfrm>
            <a:off x="8337329" y="3359427"/>
            <a:ext cx="274320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7"/>
          <p:cNvSpPr/>
          <p:nvPr/>
        </p:nvSpPr>
        <p:spPr>
          <a:xfrm>
            <a:off x="3816625" y="4194315"/>
            <a:ext cx="1762539" cy="410818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Search</a:t>
            </a:r>
            <a:endParaRPr/>
          </a:p>
        </p:txBody>
      </p:sp>
      <p:sp>
        <p:nvSpPr>
          <p:cNvPr id="193" name="Google Shape;193;p7"/>
          <p:cNvSpPr/>
          <p:nvPr/>
        </p:nvSpPr>
        <p:spPr>
          <a:xfrm>
            <a:off x="5930348" y="4194315"/>
            <a:ext cx="1921565" cy="410818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I’m Feeling Lucky</a:t>
            </a:r>
            <a:endParaRPr/>
          </a:p>
        </p:txBody>
      </p:sp>
      <p:sp>
        <p:nvSpPr>
          <p:cNvPr id="194" name="Google Shape;194;p7"/>
          <p:cNvSpPr txBox="1"/>
          <p:nvPr/>
        </p:nvSpPr>
        <p:spPr>
          <a:xfrm>
            <a:off x="9012367" y="159026"/>
            <a:ext cx="8199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Gmail</a:t>
            </a:r>
            <a:endParaRPr/>
          </a:p>
        </p:txBody>
      </p:sp>
      <p:sp>
        <p:nvSpPr>
          <p:cNvPr id="195" name="Google Shape;195;p7"/>
          <p:cNvSpPr txBox="1"/>
          <p:nvPr/>
        </p:nvSpPr>
        <p:spPr>
          <a:xfrm>
            <a:off x="9832290" y="159026"/>
            <a:ext cx="9293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Images</a:t>
            </a:r>
            <a:endParaRPr/>
          </a:p>
        </p:txBody>
      </p:sp>
      <p:pic>
        <p:nvPicPr>
          <p:cNvPr id="196" name="Google Shape;196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895064" y="206532"/>
            <a:ext cx="274320" cy="27432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7"/>
          <p:cNvSpPr/>
          <p:nvPr/>
        </p:nvSpPr>
        <p:spPr>
          <a:xfrm>
            <a:off x="11423374" y="151276"/>
            <a:ext cx="424069" cy="369332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7"/>
          <p:cNvSpPr txBox="1"/>
          <p:nvPr/>
        </p:nvSpPr>
        <p:spPr>
          <a:xfrm>
            <a:off x="3631096" y="3250338"/>
            <a:ext cx="443892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THANK YOU </a:t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Google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</dc:title>
  <dc:creator>Elena Dayag</dc:creator>
  <cp:lastModifiedBy>Leah Mae Santayana</cp:lastModifiedBy>
  <cp:revision>1</cp:revision>
  <dcterms:created xsi:type="dcterms:W3CDTF">2021-03-22T09:30:53Z</dcterms:created>
  <dcterms:modified xsi:type="dcterms:W3CDTF">2021-08-11T15:38:52Z</dcterms:modified>
</cp:coreProperties>
</file>