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jy567Ff5Zi2l0G2EawLhT/56ON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1"/>
            <a:ext cx="3076575" cy="512763"/>
          </a:xfrm>
          <a:prstGeom prst="rect">
            <a:avLst/>
          </a:prstGeom>
          <a:noFill/>
          <a:ln>
            <a:noFill/>
          </a:ln>
        </p:spPr>
        <p:txBody>
          <a:bodyPr anchorCtr="0" anchor="t" bIns="45725" lIns="91475" spcFirstLastPara="1" rIns="91475" wrap="square" tIns="4572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139" y="1"/>
            <a:ext cx="3076575" cy="512763"/>
          </a:xfrm>
          <a:prstGeom prst="rect">
            <a:avLst/>
          </a:prstGeom>
          <a:noFill/>
          <a:ln>
            <a:noFill/>
          </a:ln>
        </p:spPr>
        <p:txBody>
          <a:bodyPr anchorCtr="0" anchor="t" bIns="45725" lIns="91475" spcFirstLastPara="1" rIns="91475" wrap="square" tIns="45725">
            <a:noAutofit/>
          </a:bodyPr>
          <a:lstStyle>
            <a:lvl1pPr lvl="0" marR="0" rtl="0" algn="r">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9614" y="4862514"/>
            <a:ext cx="5680075" cy="4605337"/>
          </a:xfrm>
          <a:prstGeom prst="rect">
            <a:avLst/>
          </a:prstGeom>
          <a:noFill/>
          <a:ln>
            <a:noFill/>
          </a:ln>
        </p:spPr>
        <p:txBody>
          <a:bodyPr anchorCtr="0" anchor="t" bIns="45725" lIns="91475" spcFirstLastPara="1" rIns="91475" wrap="square" tIns="457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720264"/>
            <a:ext cx="3076575" cy="512762"/>
          </a:xfrm>
          <a:prstGeom prst="rect">
            <a:avLst/>
          </a:prstGeom>
          <a:noFill/>
          <a:ln>
            <a:noFill/>
          </a:ln>
        </p:spPr>
        <p:txBody>
          <a:bodyPr anchorCtr="0" anchor="b" bIns="45725" lIns="91475" spcFirstLastPara="1" rIns="91475" wrap="square" tIns="4572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139" y="9720264"/>
            <a:ext cx="3076575" cy="512762"/>
          </a:xfrm>
          <a:prstGeom prst="rect">
            <a:avLst/>
          </a:prstGeom>
          <a:noFill/>
          <a:ln>
            <a:noFill/>
          </a:ln>
        </p:spPr>
        <p:txBody>
          <a:bodyPr anchorCtr="0" anchor="b" bIns="45725" lIns="91475" spcFirstLastPara="1" rIns="91475" wrap="square" tIns="45725">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86" name="Google Shape;86;p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1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783" name="Google Shape;783;p1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1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850" name="Google Shape;850;p1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60" name="Google Shape;160;p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37" name="Google Shape;237;p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14" name="Google Shape;314;p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08" name="Google Shape;408;p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77" name="Google Shape;477;p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72" name="Google Shape;572;p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645" name="Google Shape;645;p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711" name="Google Shape;711;p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1"/>
          <p:cNvSpPr/>
          <p:nvPr>
            <p:ph idx="2" type="pic"/>
          </p:nvPr>
        </p:nvSpPr>
        <p:spPr>
          <a:xfrm>
            <a:off x="5183188" y="987425"/>
            <a:ext cx="6172200" cy="4873625"/>
          </a:xfrm>
          <a:prstGeom prst="rect">
            <a:avLst/>
          </a:prstGeom>
          <a:noFill/>
          <a:ln>
            <a:noFill/>
          </a:ln>
        </p:spPr>
      </p:sp>
      <p:sp>
        <p:nvSpPr>
          <p:cNvPr id="68" name="Google Shape;68;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jpg"/><Relationship Id="rId10" Type="http://schemas.openxmlformats.org/officeDocument/2006/relationships/image" Target="../media/image4.png"/><Relationship Id="rId9" Type="http://schemas.openxmlformats.org/officeDocument/2006/relationships/image" Target="../media/image3.jpg"/><Relationship Id="rId5" Type="http://schemas.openxmlformats.org/officeDocument/2006/relationships/image" Target="../media/image5.jpg"/><Relationship Id="rId6" Type="http://schemas.openxmlformats.org/officeDocument/2006/relationships/image" Target="../media/image2.jpg"/><Relationship Id="rId7" Type="http://schemas.openxmlformats.org/officeDocument/2006/relationships/image" Target="../media/image9.jpg"/><Relationship Id="rId8"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jpg"/><Relationship Id="rId11" Type="http://schemas.openxmlformats.org/officeDocument/2006/relationships/image" Target="../media/image7.png"/><Relationship Id="rId10" Type="http://schemas.openxmlformats.org/officeDocument/2006/relationships/image" Target="../media/image4.png"/><Relationship Id="rId12" Type="http://schemas.openxmlformats.org/officeDocument/2006/relationships/image" Target="../media/image11.png"/><Relationship Id="rId9" Type="http://schemas.openxmlformats.org/officeDocument/2006/relationships/image" Target="../media/image3.jpg"/><Relationship Id="rId5" Type="http://schemas.openxmlformats.org/officeDocument/2006/relationships/image" Target="../media/image5.jpg"/><Relationship Id="rId6" Type="http://schemas.openxmlformats.org/officeDocument/2006/relationships/image" Target="../media/image2.jpg"/><Relationship Id="rId7" Type="http://schemas.openxmlformats.org/officeDocument/2006/relationships/image" Target="../media/image9.jpg"/><Relationship Id="rId8"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2.jpg"/><Relationship Id="rId6"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2.jpg"/><Relationship Id="rId6"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18.png"/><Relationship Id="rId5" Type="http://schemas.openxmlformats.org/officeDocument/2006/relationships/image" Target="../media/image7.png"/><Relationship Id="rId6"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grpSp>
        <p:nvGrpSpPr>
          <p:cNvPr id="88" name="Google Shape;88;p1"/>
          <p:cNvGrpSpPr/>
          <p:nvPr/>
        </p:nvGrpSpPr>
        <p:grpSpPr>
          <a:xfrm>
            <a:off x="-18" y="0"/>
            <a:ext cx="12192018" cy="6858000"/>
            <a:chOff x="-18" y="0"/>
            <a:chExt cx="12192018" cy="6858000"/>
          </a:xfrm>
        </p:grpSpPr>
        <p:cxnSp>
          <p:nvCxnSpPr>
            <p:cNvPr id="89" name="Google Shape;89;p1"/>
            <p:cNvCxnSpPr/>
            <p:nvPr/>
          </p:nvCxnSpPr>
          <p:spPr>
            <a:xfrm>
              <a:off x="31931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90" name="Google Shape;90;p1"/>
            <p:cNvCxnSpPr/>
            <p:nvPr/>
          </p:nvCxnSpPr>
          <p:spPr>
            <a:xfrm>
              <a:off x="63137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91" name="Google Shape;91;p1"/>
            <p:cNvCxnSpPr/>
            <p:nvPr/>
          </p:nvCxnSpPr>
          <p:spPr>
            <a:xfrm>
              <a:off x="94343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92" name="Google Shape;92;p1"/>
            <p:cNvCxnSpPr/>
            <p:nvPr/>
          </p:nvCxnSpPr>
          <p:spPr>
            <a:xfrm>
              <a:off x="125548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93" name="Google Shape;93;p1"/>
            <p:cNvCxnSpPr/>
            <p:nvPr/>
          </p:nvCxnSpPr>
          <p:spPr>
            <a:xfrm>
              <a:off x="156754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94" name="Google Shape;94;p1"/>
            <p:cNvCxnSpPr/>
            <p:nvPr/>
          </p:nvCxnSpPr>
          <p:spPr>
            <a:xfrm>
              <a:off x="187960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95" name="Google Shape;95;p1"/>
            <p:cNvCxnSpPr/>
            <p:nvPr/>
          </p:nvCxnSpPr>
          <p:spPr>
            <a:xfrm>
              <a:off x="219166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96" name="Google Shape;96;p1"/>
            <p:cNvCxnSpPr/>
            <p:nvPr/>
          </p:nvCxnSpPr>
          <p:spPr>
            <a:xfrm>
              <a:off x="250372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97" name="Google Shape;97;p1"/>
            <p:cNvCxnSpPr/>
            <p:nvPr/>
          </p:nvCxnSpPr>
          <p:spPr>
            <a:xfrm>
              <a:off x="281577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98" name="Google Shape;98;p1"/>
            <p:cNvCxnSpPr/>
            <p:nvPr/>
          </p:nvCxnSpPr>
          <p:spPr>
            <a:xfrm>
              <a:off x="312783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99" name="Google Shape;99;p1"/>
            <p:cNvCxnSpPr/>
            <p:nvPr/>
          </p:nvCxnSpPr>
          <p:spPr>
            <a:xfrm>
              <a:off x="343989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00" name="Google Shape;100;p1"/>
            <p:cNvCxnSpPr/>
            <p:nvPr/>
          </p:nvCxnSpPr>
          <p:spPr>
            <a:xfrm>
              <a:off x="375195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01" name="Google Shape;101;p1"/>
            <p:cNvCxnSpPr/>
            <p:nvPr/>
          </p:nvCxnSpPr>
          <p:spPr>
            <a:xfrm>
              <a:off x="406401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02" name="Google Shape;102;p1"/>
            <p:cNvCxnSpPr/>
            <p:nvPr/>
          </p:nvCxnSpPr>
          <p:spPr>
            <a:xfrm>
              <a:off x="437606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03" name="Google Shape;103;p1"/>
            <p:cNvCxnSpPr/>
            <p:nvPr/>
          </p:nvCxnSpPr>
          <p:spPr>
            <a:xfrm>
              <a:off x="468812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04" name="Google Shape;104;p1"/>
            <p:cNvCxnSpPr/>
            <p:nvPr/>
          </p:nvCxnSpPr>
          <p:spPr>
            <a:xfrm>
              <a:off x="500018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05" name="Google Shape;105;p1"/>
            <p:cNvCxnSpPr/>
            <p:nvPr/>
          </p:nvCxnSpPr>
          <p:spPr>
            <a:xfrm>
              <a:off x="531224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06" name="Google Shape;106;p1"/>
            <p:cNvCxnSpPr/>
            <p:nvPr/>
          </p:nvCxnSpPr>
          <p:spPr>
            <a:xfrm>
              <a:off x="562430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07" name="Google Shape;107;p1"/>
            <p:cNvCxnSpPr/>
            <p:nvPr/>
          </p:nvCxnSpPr>
          <p:spPr>
            <a:xfrm>
              <a:off x="593635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08" name="Google Shape;108;p1"/>
            <p:cNvCxnSpPr/>
            <p:nvPr/>
          </p:nvCxnSpPr>
          <p:spPr>
            <a:xfrm>
              <a:off x="624841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09" name="Google Shape;109;p1"/>
            <p:cNvCxnSpPr/>
            <p:nvPr/>
          </p:nvCxnSpPr>
          <p:spPr>
            <a:xfrm>
              <a:off x="656047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10" name="Google Shape;110;p1"/>
            <p:cNvCxnSpPr/>
            <p:nvPr/>
          </p:nvCxnSpPr>
          <p:spPr>
            <a:xfrm>
              <a:off x="687253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11" name="Google Shape;111;p1"/>
            <p:cNvCxnSpPr/>
            <p:nvPr/>
          </p:nvCxnSpPr>
          <p:spPr>
            <a:xfrm>
              <a:off x="718459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12" name="Google Shape;112;p1"/>
            <p:cNvCxnSpPr/>
            <p:nvPr/>
          </p:nvCxnSpPr>
          <p:spPr>
            <a:xfrm>
              <a:off x="749664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13" name="Google Shape;113;p1"/>
            <p:cNvCxnSpPr/>
            <p:nvPr/>
          </p:nvCxnSpPr>
          <p:spPr>
            <a:xfrm>
              <a:off x="780870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14" name="Google Shape;114;p1"/>
            <p:cNvCxnSpPr/>
            <p:nvPr/>
          </p:nvCxnSpPr>
          <p:spPr>
            <a:xfrm>
              <a:off x="812076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15" name="Google Shape;115;p1"/>
            <p:cNvCxnSpPr/>
            <p:nvPr/>
          </p:nvCxnSpPr>
          <p:spPr>
            <a:xfrm>
              <a:off x="843282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16" name="Google Shape;116;p1"/>
            <p:cNvCxnSpPr/>
            <p:nvPr/>
          </p:nvCxnSpPr>
          <p:spPr>
            <a:xfrm>
              <a:off x="874488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17" name="Google Shape;117;p1"/>
            <p:cNvCxnSpPr/>
            <p:nvPr/>
          </p:nvCxnSpPr>
          <p:spPr>
            <a:xfrm>
              <a:off x="905693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18" name="Google Shape;118;p1"/>
            <p:cNvCxnSpPr/>
            <p:nvPr/>
          </p:nvCxnSpPr>
          <p:spPr>
            <a:xfrm>
              <a:off x="936899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19" name="Google Shape;119;p1"/>
            <p:cNvCxnSpPr/>
            <p:nvPr/>
          </p:nvCxnSpPr>
          <p:spPr>
            <a:xfrm>
              <a:off x="968105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20" name="Google Shape;120;p1"/>
            <p:cNvCxnSpPr/>
            <p:nvPr/>
          </p:nvCxnSpPr>
          <p:spPr>
            <a:xfrm>
              <a:off x="999311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21" name="Google Shape;121;p1"/>
            <p:cNvCxnSpPr/>
            <p:nvPr/>
          </p:nvCxnSpPr>
          <p:spPr>
            <a:xfrm>
              <a:off x="1030517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22" name="Google Shape;122;p1"/>
            <p:cNvCxnSpPr/>
            <p:nvPr/>
          </p:nvCxnSpPr>
          <p:spPr>
            <a:xfrm>
              <a:off x="1061722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23" name="Google Shape;123;p1"/>
            <p:cNvCxnSpPr/>
            <p:nvPr/>
          </p:nvCxnSpPr>
          <p:spPr>
            <a:xfrm>
              <a:off x="1092928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24" name="Google Shape;124;p1"/>
            <p:cNvCxnSpPr/>
            <p:nvPr/>
          </p:nvCxnSpPr>
          <p:spPr>
            <a:xfrm>
              <a:off x="1124134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25" name="Google Shape;125;p1"/>
            <p:cNvCxnSpPr/>
            <p:nvPr/>
          </p:nvCxnSpPr>
          <p:spPr>
            <a:xfrm>
              <a:off x="1155340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26" name="Google Shape;126;p1"/>
            <p:cNvCxnSpPr/>
            <p:nvPr/>
          </p:nvCxnSpPr>
          <p:spPr>
            <a:xfrm>
              <a:off x="1186546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27" name="Google Shape;127;p1"/>
            <p:cNvCxnSpPr/>
            <p:nvPr/>
          </p:nvCxnSpPr>
          <p:spPr>
            <a:xfrm rot="10800000">
              <a:off x="0" y="34471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28" name="Google Shape;128;p1"/>
            <p:cNvCxnSpPr/>
            <p:nvPr/>
          </p:nvCxnSpPr>
          <p:spPr>
            <a:xfrm rot="10800000">
              <a:off x="0" y="68943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29" name="Google Shape;129;p1"/>
            <p:cNvCxnSpPr/>
            <p:nvPr/>
          </p:nvCxnSpPr>
          <p:spPr>
            <a:xfrm rot="10800000">
              <a:off x="-1" y="103414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30" name="Google Shape;130;p1"/>
            <p:cNvCxnSpPr/>
            <p:nvPr/>
          </p:nvCxnSpPr>
          <p:spPr>
            <a:xfrm rot="10800000">
              <a:off x="-3" y="137886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31" name="Google Shape;131;p1"/>
            <p:cNvCxnSpPr/>
            <p:nvPr/>
          </p:nvCxnSpPr>
          <p:spPr>
            <a:xfrm rot="10800000">
              <a:off x="-4" y="172357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32" name="Google Shape;132;p1"/>
            <p:cNvCxnSpPr/>
            <p:nvPr/>
          </p:nvCxnSpPr>
          <p:spPr>
            <a:xfrm rot="10800000">
              <a:off x="-4" y="206829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33" name="Google Shape;133;p1"/>
            <p:cNvCxnSpPr/>
            <p:nvPr/>
          </p:nvCxnSpPr>
          <p:spPr>
            <a:xfrm rot="10800000">
              <a:off x="-5" y="241300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34" name="Google Shape;134;p1"/>
            <p:cNvCxnSpPr/>
            <p:nvPr/>
          </p:nvCxnSpPr>
          <p:spPr>
            <a:xfrm rot="10800000">
              <a:off x="-7" y="275772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35" name="Google Shape;135;p1"/>
            <p:cNvCxnSpPr/>
            <p:nvPr/>
          </p:nvCxnSpPr>
          <p:spPr>
            <a:xfrm rot="10800000">
              <a:off x="-7" y="310243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36" name="Google Shape;136;p1"/>
            <p:cNvCxnSpPr/>
            <p:nvPr/>
          </p:nvCxnSpPr>
          <p:spPr>
            <a:xfrm rot="10800000">
              <a:off x="-8" y="344715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37" name="Google Shape;137;p1"/>
            <p:cNvCxnSpPr/>
            <p:nvPr/>
          </p:nvCxnSpPr>
          <p:spPr>
            <a:xfrm rot="10800000">
              <a:off x="-10" y="379186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38" name="Google Shape;138;p1"/>
            <p:cNvCxnSpPr/>
            <p:nvPr/>
          </p:nvCxnSpPr>
          <p:spPr>
            <a:xfrm rot="10800000">
              <a:off x="-11" y="413658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39" name="Google Shape;139;p1"/>
            <p:cNvCxnSpPr/>
            <p:nvPr/>
          </p:nvCxnSpPr>
          <p:spPr>
            <a:xfrm rot="10800000">
              <a:off x="-11" y="448129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40" name="Google Shape;140;p1"/>
            <p:cNvCxnSpPr/>
            <p:nvPr/>
          </p:nvCxnSpPr>
          <p:spPr>
            <a:xfrm rot="10800000">
              <a:off x="-12" y="482601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41" name="Google Shape;141;p1"/>
            <p:cNvCxnSpPr/>
            <p:nvPr/>
          </p:nvCxnSpPr>
          <p:spPr>
            <a:xfrm rot="10800000">
              <a:off x="-14" y="517072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42" name="Google Shape;142;p1"/>
            <p:cNvCxnSpPr/>
            <p:nvPr/>
          </p:nvCxnSpPr>
          <p:spPr>
            <a:xfrm rot="10800000">
              <a:off x="-14" y="551544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43" name="Google Shape;143;p1"/>
            <p:cNvCxnSpPr/>
            <p:nvPr/>
          </p:nvCxnSpPr>
          <p:spPr>
            <a:xfrm rot="10800000">
              <a:off x="-15" y="586015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44" name="Google Shape;144;p1"/>
            <p:cNvCxnSpPr/>
            <p:nvPr/>
          </p:nvCxnSpPr>
          <p:spPr>
            <a:xfrm rot="10800000">
              <a:off x="-16" y="620487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145" name="Google Shape;145;p1"/>
            <p:cNvCxnSpPr/>
            <p:nvPr/>
          </p:nvCxnSpPr>
          <p:spPr>
            <a:xfrm rot="10800000">
              <a:off x="-18" y="6549585"/>
              <a:ext cx="12192000" cy="0"/>
            </a:xfrm>
            <a:prstGeom prst="straightConnector1">
              <a:avLst/>
            </a:prstGeom>
            <a:noFill/>
            <a:ln cap="flat" cmpd="sng" w="19050">
              <a:solidFill>
                <a:srgbClr val="D8D8D8"/>
              </a:solidFill>
              <a:prstDash val="solid"/>
              <a:miter lim="800000"/>
              <a:headEnd len="sm" w="sm" type="none"/>
              <a:tailEnd len="sm" w="sm" type="none"/>
            </a:ln>
          </p:spPr>
        </p:cxnSp>
      </p:grpSp>
      <p:pic>
        <p:nvPicPr>
          <p:cNvPr id="146" name="Google Shape;146;p1"/>
          <p:cNvPicPr preferRelativeResize="0"/>
          <p:nvPr/>
        </p:nvPicPr>
        <p:blipFill rotWithShape="1">
          <a:blip r:embed="rId3">
            <a:alphaModFix/>
          </a:blip>
          <a:srcRect b="0" l="4083" r="2556" t="27719"/>
          <a:stretch/>
        </p:blipFill>
        <p:spPr>
          <a:xfrm>
            <a:off x="0" y="-5763"/>
            <a:ext cx="12192000" cy="2696643"/>
          </a:xfrm>
          <a:custGeom>
            <a:rect b="b" l="l" r="r" t="t"/>
            <a:pathLst>
              <a:path extrusionOk="0" h="2696643" w="12192000">
                <a:moveTo>
                  <a:pt x="0" y="0"/>
                </a:moveTo>
                <a:lnTo>
                  <a:pt x="12192000" y="0"/>
                </a:lnTo>
                <a:lnTo>
                  <a:pt x="12192000" y="2696643"/>
                </a:lnTo>
                <a:lnTo>
                  <a:pt x="0" y="2696643"/>
                </a:lnTo>
                <a:close/>
              </a:path>
            </a:pathLst>
          </a:custGeom>
          <a:noFill/>
          <a:ln>
            <a:noFill/>
          </a:ln>
        </p:spPr>
      </p:pic>
      <p:grpSp>
        <p:nvGrpSpPr>
          <p:cNvPr id="147" name="Google Shape;147;p1"/>
          <p:cNvGrpSpPr/>
          <p:nvPr/>
        </p:nvGrpSpPr>
        <p:grpSpPr>
          <a:xfrm>
            <a:off x="-18" y="-27344"/>
            <a:ext cx="12192037" cy="2156864"/>
            <a:chOff x="-18" y="-13535"/>
            <a:chExt cx="12192037" cy="2156864"/>
          </a:xfrm>
        </p:grpSpPr>
        <p:pic>
          <p:nvPicPr>
            <p:cNvPr id="148" name="Google Shape;148;p1"/>
            <p:cNvPicPr preferRelativeResize="0"/>
            <p:nvPr/>
          </p:nvPicPr>
          <p:blipFill rotWithShape="1">
            <a:blip r:embed="rId4">
              <a:alphaModFix/>
            </a:blip>
            <a:srcRect b="3378" l="3379" r="3378" t="3379"/>
            <a:stretch/>
          </p:blipFill>
          <p:spPr>
            <a:xfrm>
              <a:off x="-18" y="-11966"/>
              <a:ext cx="2584468" cy="1668699"/>
            </a:xfrm>
            <a:custGeom>
              <a:rect b="b" l="l" r="r" t="t"/>
              <a:pathLst>
                <a:path extrusionOk="0" h="1668699" w="2584468">
                  <a:moveTo>
                    <a:pt x="0" y="0"/>
                  </a:moveTo>
                  <a:lnTo>
                    <a:pt x="2584468" y="0"/>
                  </a:lnTo>
                  <a:lnTo>
                    <a:pt x="2584468" y="1668699"/>
                  </a:lnTo>
                  <a:lnTo>
                    <a:pt x="2405227" y="1668699"/>
                  </a:lnTo>
                  <a:lnTo>
                    <a:pt x="2353047" y="1630339"/>
                  </a:lnTo>
                  <a:cubicBezTo>
                    <a:pt x="2154323" y="1485566"/>
                    <a:pt x="1864921" y="1282311"/>
                    <a:pt x="1734595" y="1227779"/>
                  </a:cubicBezTo>
                  <a:cubicBezTo>
                    <a:pt x="1526072" y="1140528"/>
                    <a:pt x="1356802" y="1251574"/>
                    <a:pt x="1307738" y="1259506"/>
                  </a:cubicBezTo>
                  <a:lnTo>
                    <a:pt x="1145826" y="1338826"/>
                  </a:lnTo>
                  <a:lnTo>
                    <a:pt x="512898" y="1021550"/>
                  </a:lnTo>
                  <a:lnTo>
                    <a:pt x="0" y="858228"/>
                  </a:lnTo>
                  <a:close/>
                </a:path>
              </a:pathLst>
            </a:custGeom>
            <a:noFill/>
            <a:ln>
              <a:noFill/>
            </a:ln>
          </p:spPr>
        </p:pic>
        <p:pic>
          <p:nvPicPr>
            <p:cNvPr id="149" name="Google Shape;149;p1"/>
            <p:cNvPicPr preferRelativeResize="0"/>
            <p:nvPr/>
          </p:nvPicPr>
          <p:blipFill rotWithShape="1">
            <a:blip r:embed="rId5">
              <a:alphaModFix/>
            </a:blip>
            <a:srcRect b="31500" l="0" r="0" t="0"/>
            <a:stretch/>
          </p:blipFill>
          <p:spPr>
            <a:xfrm>
              <a:off x="3866595" y="355424"/>
              <a:ext cx="4660897" cy="1787905"/>
            </a:xfrm>
            <a:custGeom>
              <a:rect b="b" l="l" r="r" t="t"/>
              <a:pathLst>
                <a:path extrusionOk="0" h="1787905" w="4660897">
                  <a:moveTo>
                    <a:pt x="0" y="0"/>
                  </a:moveTo>
                  <a:lnTo>
                    <a:pt x="4660897" y="0"/>
                  </a:lnTo>
                  <a:lnTo>
                    <a:pt x="4660897" y="1077517"/>
                  </a:lnTo>
                  <a:lnTo>
                    <a:pt x="4495481" y="1074961"/>
                  </a:lnTo>
                  <a:cubicBezTo>
                    <a:pt x="4495481" y="1074961"/>
                    <a:pt x="3551430" y="1309609"/>
                    <a:pt x="3233485" y="1365247"/>
                  </a:cubicBezTo>
                  <a:cubicBezTo>
                    <a:pt x="2915540" y="1420885"/>
                    <a:pt x="2847059" y="1343476"/>
                    <a:pt x="2587811" y="1408790"/>
                  </a:cubicBezTo>
                  <a:cubicBezTo>
                    <a:pt x="2328564" y="1474104"/>
                    <a:pt x="1949476" y="1701494"/>
                    <a:pt x="1678001" y="1757132"/>
                  </a:cubicBezTo>
                  <a:cubicBezTo>
                    <a:pt x="1406524" y="1812770"/>
                    <a:pt x="1186408" y="1783742"/>
                    <a:pt x="958955" y="1742618"/>
                  </a:cubicBezTo>
                  <a:cubicBezTo>
                    <a:pt x="731502" y="1701494"/>
                    <a:pt x="482036" y="1529742"/>
                    <a:pt x="313281" y="1510390"/>
                  </a:cubicBezTo>
                  <a:cubicBezTo>
                    <a:pt x="165621" y="1493457"/>
                    <a:pt x="119075" y="1615430"/>
                    <a:pt x="1609" y="1628361"/>
                  </a:cubicBezTo>
                  <a:lnTo>
                    <a:pt x="0" y="1628307"/>
                  </a:lnTo>
                  <a:close/>
                </a:path>
              </a:pathLst>
            </a:custGeom>
            <a:noFill/>
            <a:ln>
              <a:noFill/>
            </a:ln>
          </p:spPr>
        </p:pic>
        <p:pic>
          <p:nvPicPr>
            <p:cNvPr id="150" name="Google Shape;150;p1"/>
            <p:cNvPicPr preferRelativeResize="0"/>
            <p:nvPr/>
          </p:nvPicPr>
          <p:blipFill rotWithShape="1">
            <a:blip r:embed="rId6">
              <a:alphaModFix/>
            </a:blip>
            <a:srcRect b="0" l="0" r="651" t="0"/>
            <a:stretch/>
          </p:blipFill>
          <p:spPr>
            <a:xfrm>
              <a:off x="9353132" y="-5763"/>
              <a:ext cx="2838887" cy="1600200"/>
            </a:xfrm>
            <a:custGeom>
              <a:rect b="b" l="l" r="r" t="t"/>
              <a:pathLst>
                <a:path extrusionOk="0" h="1600200" w="2838887">
                  <a:moveTo>
                    <a:pt x="0" y="0"/>
                  </a:moveTo>
                  <a:lnTo>
                    <a:pt x="2838887" y="0"/>
                  </a:lnTo>
                  <a:lnTo>
                    <a:pt x="2838887" y="847992"/>
                  </a:lnTo>
                  <a:lnTo>
                    <a:pt x="2830870" y="854349"/>
                  </a:lnTo>
                  <a:cubicBezTo>
                    <a:pt x="2802568" y="863751"/>
                    <a:pt x="2764354" y="822363"/>
                    <a:pt x="2710853" y="832946"/>
                  </a:cubicBezTo>
                  <a:cubicBezTo>
                    <a:pt x="2625252" y="849879"/>
                    <a:pt x="2485845" y="767632"/>
                    <a:pt x="2358668" y="861975"/>
                  </a:cubicBezTo>
                  <a:cubicBezTo>
                    <a:pt x="2231490" y="956318"/>
                    <a:pt x="2087192" y="1294984"/>
                    <a:pt x="1947785" y="1399003"/>
                  </a:cubicBezTo>
                  <a:cubicBezTo>
                    <a:pt x="1808378" y="1503022"/>
                    <a:pt x="1732561" y="1406260"/>
                    <a:pt x="1522228" y="1486089"/>
                  </a:cubicBezTo>
                  <a:cubicBezTo>
                    <a:pt x="1469645" y="1506046"/>
                    <a:pt x="1402693" y="1536889"/>
                    <a:pt x="1328939" y="1572835"/>
                  </a:cubicBezTo>
                  <a:lnTo>
                    <a:pt x="1273852" y="1600200"/>
                  </a:lnTo>
                  <a:lnTo>
                    <a:pt x="132020" y="1600200"/>
                  </a:lnTo>
                  <a:lnTo>
                    <a:pt x="106680" y="1576109"/>
                  </a:lnTo>
                  <a:cubicBezTo>
                    <a:pt x="66354" y="1537413"/>
                    <a:pt x="29830" y="1501836"/>
                    <a:pt x="1809" y="1475161"/>
                  </a:cubicBezTo>
                  <a:lnTo>
                    <a:pt x="0" y="1473478"/>
                  </a:lnTo>
                  <a:close/>
                </a:path>
              </a:pathLst>
            </a:custGeom>
            <a:noFill/>
            <a:ln>
              <a:noFill/>
            </a:ln>
          </p:spPr>
        </p:pic>
        <p:pic>
          <p:nvPicPr>
            <p:cNvPr id="151" name="Google Shape;151;p1"/>
            <p:cNvPicPr preferRelativeResize="0"/>
            <p:nvPr/>
          </p:nvPicPr>
          <p:blipFill rotWithShape="1">
            <a:blip r:embed="rId7">
              <a:alphaModFix/>
            </a:blip>
            <a:srcRect b="3867" l="0" r="0" t="98"/>
            <a:stretch/>
          </p:blipFill>
          <p:spPr>
            <a:xfrm>
              <a:off x="7671054" y="-11303"/>
              <a:ext cx="3109149" cy="1919239"/>
            </a:xfrm>
            <a:custGeom>
              <a:rect b="b" l="l" r="r" t="t"/>
              <a:pathLst>
                <a:path extrusionOk="0" h="1919239" w="3109149">
                  <a:moveTo>
                    <a:pt x="0" y="0"/>
                  </a:moveTo>
                  <a:lnTo>
                    <a:pt x="3109149" y="0"/>
                  </a:lnTo>
                  <a:lnTo>
                    <a:pt x="3109149" y="1528712"/>
                  </a:lnTo>
                  <a:lnTo>
                    <a:pt x="3096964" y="1533846"/>
                  </a:lnTo>
                  <a:cubicBezTo>
                    <a:pt x="2869253" y="1636736"/>
                    <a:pt x="2511871" y="1837555"/>
                    <a:pt x="2349229" y="1888355"/>
                  </a:cubicBezTo>
                  <a:cubicBezTo>
                    <a:pt x="2163353" y="1946412"/>
                    <a:pt x="2190256" y="1917383"/>
                    <a:pt x="2070415" y="1844812"/>
                  </a:cubicBezTo>
                  <a:cubicBezTo>
                    <a:pt x="1950575" y="1772241"/>
                    <a:pt x="1703555" y="1518240"/>
                    <a:pt x="1630184" y="1452926"/>
                  </a:cubicBezTo>
                  <a:lnTo>
                    <a:pt x="691022" y="1438412"/>
                  </a:lnTo>
                  <a:cubicBezTo>
                    <a:pt x="691022" y="1438412"/>
                    <a:pt x="455010" y="1497074"/>
                    <a:pt x="179254" y="1562691"/>
                  </a:cubicBezTo>
                  <a:lnTo>
                    <a:pt x="0" y="1604274"/>
                  </a:lnTo>
                  <a:close/>
                </a:path>
              </a:pathLst>
            </a:custGeom>
            <a:noFill/>
            <a:ln>
              <a:noFill/>
            </a:ln>
          </p:spPr>
        </p:pic>
        <p:pic>
          <p:nvPicPr>
            <p:cNvPr id="152" name="Google Shape;152;p1"/>
            <p:cNvPicPr preferRelativeResize="0"/>
            <p:nvPr/>
          </p:nvPicPr>
          <p:blipFill rotWithShape="1">
            <a:blip r:embed="rId8">
              <a:alphaModFix/>
            </a:blip>
            <a:srcRect b="0" l="0" r="0" t="0"/>
            <a:stretch/>
          </p:blipFill>
          <p:spPr>
            <a:xfrm>
              <a:off x="5198065" y="-13535"/>
              <a:ext cx="2515974" cy="1309329"/>
            </a:xfrm>
            <a:prstGeom prst="rect">
              <a:avLst/>
            </a:prstGeom>
            <a:noFill/>
            <a:ln>
              <a:noFill/>
            </a:ln>
          </p:spPr>
        </p:pic>
        <p:pic>
          <p:nvPicPr>
            <p:cNvPr id="153" name="Google Shape;153;p1"/>
            <p:cNvPicPr preferRelativeResize="0"/>
            <p:nvPr/>
          </p:nvPicPr>
          <p:blipFill rotWithShape="1">
            <a:blip r:embed="rId9">
              <a:alphaModFix/>
            </a:blip>
            <a:srcRect b="0" l="0" r="0" t="9"/>
            <a:stretch/>
          </p:blipFill>
          <p:spPr>
            <a:xfrm>
              <a:off x="2128178" y="-12468"/>
              <a:ext cx="3108765" cy="1998306"/>
            </a:xfrm>
            <a:custGeom>
              <a:rect b="b" l="l" r="r" t="t"/>
              <a:pathLst>
                <a:path extrusionOk="0" h="1998306" w="3108765">
                  <a:moveTo>
                    <a:pt x="317040" y="1740396"/>
                  </a:moveTo>
                  <a:lnTo>
                    <a:pt x="327768" y="1747634"/>
                  </a:lnTo>
                  <a:cubicBezTo>
                    <a:pt x="388567" y="1789022"/>
                    <a:pt x="426935" y="1815783"/>
                    <a:pt x="426935" y="1815783"/>
                  </a:cubicBezTo>
                  <a:lnTo>
                    <a:pt x="294866" y="1743211"/>
                  </a:lnTo>
                  <a:close/>
                  <a:moveTo>
                    <a:pt x="0" y="0"/>
                  </a:moveTo>
                  <a:lnTo>
                    <a:pt x="3108765" y="0"/>
                  </a:lnTo>
                  <a:lnTo>
                    <a:pt x="3108765" y="1998306"/>
                  </a:lnTo>
                  <a:lnTo>
                    <a:pt x="2395278" y="1998306"/>
                  </a:lnTo>
                  <a:lnTo>
                    <a:pt x="2356618" y="1981791"/>
                  </a:lnTo>
                  <a:cubicBezTo>
                    <a:pt x="2244725" y="1931293"/>
                    <a:pt x="2140170" y="1883517"/>
                    <a:pt x="2055792" y="1873841"/>
                  </a:cubicBezTo>
                  <a:cubicBezTo>
                    <a:pt x="1887037" y="1854489"/>
                    <a:pt x="1850351" y="2016565"/>
                    <a:pt x="1688933" y="1989955"/>
                  </a:cubicBezTo>
                  <a:cubicBezTo>
                    <a:pt x="1527514" y="1963345"/>
                    <a:pt x="1319626" y="1755307"/>
                    <a:pt x="1087282" y="1714183"/>
                  </a:cubicBezTo>
                  <a:cubicBezTo>
                    <a:pt x="913024" y="1683340"/>
                    <a:pt x="616326" y="1705565"/>
                    <a:pt x="432438" y="1725749"/>
                  </a:cubicBezTo>
                  <a:lnTo>
                    <a:pt x="317040" y="1740396"/>
                  </a:lnTo>
                  <a:lnTo>
                    <a:pt x="221737" y="1676097"/>
                  </a:lnTo>
                  <a:cubicBezTo>
                    <a:pt x="172208" y="1642983"/>
                    <a:pt x="117028" y="1606524"/>
                    <a:pt x="60088" y="1569684"/>
                  </a:cubicBezTo>
                  <a:lnTo>
                    <a:pt x="0" y="1531753"/>
                  </a:lnTo>
                  <a:close/>
                </a:path>
              </a:pathLst>
            </a:custGeom>
            <a:noFill/>
            <a:ln>
              <a:noFill/>
            </a:ln>
          </p:spPr>
        </p:pic>
      </p:grpSp>
      <p:pic>
        <p:nvPicPr>
          <p:cNvPr id="154" name="Google Shape;154;p1"/>
          <p:cNvPicPr preferRelativeResize="0"/>
          <p:nvPr/>
        </p:nvPicPr>
        <p:blipFill rotWithShape="1">
          <a:blip r:embed="rId10">
            <a:alphaModFix/>
          </a:blip>
          <a:srcRect b="0" l="0" r="14939" t="10959"/>
          <a:stretch/>
        </p:blipFill>
        <p:spPr>
          <a:xfrm>
            <a:off x="1350158" y="3025406"/>
            <a:ext cx="3933042" cy="3823073"/>
          </a:xfrm>
          <a:custGeom>
            <a:rect b="b" l="l" r="r" t="t"/>
            <a:pathLst>
              <a:path extrusionOk="0" h="3823073" w="3933042">
                <a:moveTo>
                  <a:pt x="718780" y="851"/>
                </a:moveTo>
                <a:cubicBezTo>
                  <a:pt x="769382" y="8080"/>
                  <a:pt x="785257" y="59484"/>
                  <a:pt x="812471" y="80651"/>
                </a:cubicBezTo>
                <a:cubicBezTo>
                  <a:pt x="856014" y="114518"/>
                  <a:pt x="841499" y="254823"/>
                  <a:pt x="841499" y="254823"/>
                </a:cubicBezTo>
                <a:cubicBezTo>
                  <a:pt x="981804" y="329813"/>
                  <a:pt x="1310795" y="552365"/>
                  <a:pt x="1683328" y="704765"/>
                </a:cubicBezTo>
                <a:cubicBezTo>
                  <a:pt x="2055861" y="857165"/>
                  <a:pt x="2750128" y="1048270"/>
                  <a:pt x="3076699" y="1169223"/>
                </a:cubicBezTo>
                <a:cubicBezTo>
                  <a:pt x="3403270" y="1290176"/>
                  <a:pt x="3500032" y="1287756"/>
                  <a:pt x="3642756" y="1430480"/>
                </a:cubicBezTo>
                <a:cubicBezTo>
                  <a:pt x="3785480" y="1573204"/>
                  <a:pt x="3933042" y="2025565"/>
                  <a:pt x="3933042" y="2025565"/>
                </a:cubicBezTo>
                <a:cubicBezTo>
                  <a:pt x="3855633" y="2296498"/>
                  <a:pt x="3640337" y="3428613"/>
                  <a:pt x="3468585" y="3651165"/>
                </a:cubicBezTo>
                <a:cubicBezTo>
                  <a:pt x="3296833" y="3873717"/>
                  <a:pt x="3115404" y="3431032"/>
                  <a:pt x="2902528" y="3360880"/>
                </a:cubicBezTo>
                <a:cubicBezTo>
                  <a:pt x="2689652" y="3290728"/>
                  <a:pt x="2372757" y="3356041"/>
                  <a:pt x="2191328" y="3230251"/>
                </a:cubicBezTo>
                <a:cubicBezTo>
                  <a:pt x="2009899" y="3104461"/>
                  <a:pt x="1813956" y="2606137"/>
                  <a:pt x="1813956" y="2606137"/>
                </a:cubicBezTo>
                <a:cubicBezTo>
                  <a:pt x="1772832" y="2603718"/>
                  <a:pt x="1678489" y="2565013"/>
                  <a:pt x="1567213" y="2591623"/>
                </a:cubicBezTo>
                <a:cubicBezTo>
                  <a:pt x="1455937" y="2618233"/>
                  <a:pt x="1245480" y="2729508"/>
                  <a:pt x="1146299" y="2765794"/>
                </a:cubicBezTo>
                <a:cubicBezTo>
                  <a:pt x="1047118" y="2802080"/>
                  <a:pt x="962452" y="2596461"/>
                  <a:pt x="972128" y="2809337"/>
                </a:cubicBezTo>
                <a:cubicBezTo>
                  <a:pt x="978780" y="2955689"/>
                  <a:pt x="1086050" y="3483930"/>
                  <a:pt x="1152444" y="3799788"/>
                </a:cubicBezTo>
                <a:lnTo>
                  <a:pt x="1157362" y="3823073"/>
                </a:lnTo>
                <a:lnTo>
                  <a:pt x="0" y="3823073"/>
                </a:lnTo>
                <a:lnTo>
                  <a:pt x="0" y="556118"/>
                </a:lnTo>
                <a:lnTo>
                  <a:pt x="4660" y="551685"/>
                </a:lnTo>
                <a:cubicBezTo>
                  <a:pt x="237342" y="331930"/>
                  <a:pt x="449614" y="138709"/>
                  <a:pt x="580242" y="51623"/>
                </a:cubicBezTo>
                <a:cubicBezTo>
                  <a:pt x="645556" y="8080"/>
                  <a:pt x="688419" y="-3486"/>
                  <a:pt x="718780" y="851"/>
                </a:cubicBezTo>
                <a:close/>
              </a:path>
            </a:pathLst>
          </a:custGeom>
          <a:noFill/>
          <a:ln>
            <a:noFill/>
          </a:ln>
        </p:spPr>
      </p:pic>
      <p:pic>
        <p:nvPicPr>
          <p:cNvPr id="155" name="Google Shape;155;p1"/>
          <p:cNvPicPr preferRelativeResize="0"/>
          <p:nvPr/>
        </p:nvPicPr>
        <p:blipFill rotWithShape="1">
          <a:blip r:embed="rId6">
            <a:alphaModFix/>
          </a:blip>
          <a:srcRect b="0" l="35982" r="31617" t="1269"/>
          <a:stretch/>
        </p:blipFill>
        <p:spPr>
          <a:xfrm>
            <a:off x="479677" y="2823210"/>
            <a:ext cx="2364456" cy="4034790"/>
          </a:xfrm>
          <a:custGeom>
            <a:rect b="b" l="l" r="r" t="t"/>
            <a:pathLst>
              <a:path extrusionOk="0" h="3769893" w="2209222">
                <a:moveTo>
                  <a:pt x="874021" y="20"/>
                </a:moveTo>
                <a:cubicBezTo>
                  <a:pt x="929659" y="-2399"/>
                  <a:pt x="975621" y="217734"/>
                  <a:pt x="975621" y="217734"/>
                </a:cubicBezTo>
                <a:cubicBezTo>
                  <a:pt x="1016745" y="222572"/>
                  <a:pt x="1169145" y="179029"/>
                  <a:pt x="1222364" y="246762"/>
                </a:cubicBezTo>
                <a:cubicBezTo>
                  <a:pt x="1275583" y="314495"/>
                  <a:pt x="1323964" y="498344"/>
                  <a:pt x="1294935" y="624134"/>
                </a:cubicBezTo>
                <a:cubicBezTo>
                  <a:pt x="1265906" y="749924"/>
                  <a:pt x="1079640" y="916838"/>
                  <a:pt x="1048192" y="1001505"/>
                </a:cubicBezTo>
                <a:cubicBezTo>
                  <a:pt x="1016744" y="1086172"/>
                  <a:pt x="1103830" y="1069239"/>
                  <a:pt x="1106249" y="1132134"/>
                </a:cubicBezTo>
                <a:cubicBezTo>
                  <a:pt x="1108668" y="1195029"/>
                  <a:pt x="1031258" y="1349848"/>
                  <a:pt x="1062706" y="1378877"/>
                </a:cubicBezTo>
                <a:cubicBezTo>
                  <a:pt x="1094154" y="1407905"/>
                  <a:pt x="1219945" y="1289372"/>
                  <a:pt x="1294935" y="1306305"/>
                </a:cubicBezTo>
                <a:cubicBezTo>
                  <a:pt x="1369926" y="1323238"/>
                  <a:pt x="1512649" y="1480477"/>
                  <a:pt x="1512649" y="1480477"/>
                </a:cubicBezTo>
                <a:cubicBezTo>
                  <a:pt x="1544097" y="1584496"/>
                  <a:pt x="1681983" y="1874781"/>
                  <a:pt x="1701335" y="2104591"/>
                </a:cubicBezTo>
                <a:cubicBezTo>
                  <a:pt x="1720688" y="2334400"/>
                  <a:pt x="1628764" y="2859334"/>
                  <a:pt x="1628764" y="2859334"/>
                </a:cubicBezTo>
                <a:cubicBezTo>
                  <a:pt x="1720688" y="2948839"/>
                  <a:pt x="2095639" y="3243962"/>
                  <a:pt x="2180306" y="3396362"/>
                </a:cubicBezTo>
                <a:cubicBezTo>
                  <a:pt x="2254390" y="3529712"/>
                  <a:pt x="2165490" y="3718625"/>
                  <a:pt x="2142108" y="3763770"/>
                </a:cubicBezTo>
                <a:lnTo>
                  <a:pt x="2138824" y="3769893"/>
                </a:lnTo>
                <a:lnTo>
                  <a:pt x="144958" y="3769893"/>
                </a:lnTo>
                <a:lnTo>
                  <a:pt x="110150" y="3620994"/>
                </a:lnTo>
                <a:cubicBezTo>
                  <a:pt x="59180" y="3398630"/>
                  <a:pt x="15864" y="3189534"/>
                  <a:pt x="3164" y="3033505"/>
                </a:cubicBezTo>
                <a:cubicBezTo>
                  <a:pt x="-13769" y="2825467"/>
                  <a:pt x="41869" y="2726286"/>
                  <a:pt x="61221" y="2598077"/>
                </a:cubicBezTo>
                <a:cubicBezTo>
                  <a:pt x="80573" y="2469868"/>
                  <a:pt x="8002" y="2554534"/>
                  <a:pt x="119278" y="2264248"/>
                </a:cubicBezTo>
                <a:cubicBezTo>
                  <a:pt x="230554" y="1973962"/>
                  <a:pt x="728878" y="856362"/>
                  <a:pt x="728878" y="856362"/>
                </a:cubicBezTo>
                <a:cubicBezTo>
                  <a:pt x="714364" y="752343"/>
                  <a:pt x="617602" y="374972"/>
                  <a:pt x="641792" y="232248"/>
                </a:cubicBezTo>
                <a:cubicBezTo>
                  <a:pt x="665983" y="89524"/>
                  <a:pt x="818383" y="2439"/>
                  <a:pt x="874021" y="20"/>
                </a:cubicBezTo>
                <a:close/>
              </a:path>
            </a:pathLst>
          </a:custGeom>
          <a:noFill/>
          <a:ln>
            <a:noFill/>
          </a:ln>
        </p:spPr>
      </p:pic>
      <p:sp>
        <p:nvSpPr>
          <p:cNvPr id="156" name="Google Shape;156;p1"/>
          <p:cNvSpPr txBox="1"/>
          <p:nvPr/>
        </p:nvSpPr>
        <p:spPr>
          <a:xfrm>
            <a:off x="5608894" y="3715340"/>
            <a:ext cx="6717365" cy="19075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500" u="none" cap="none" strike="noStrike">
                <a:solidFill>
                  <a:schemeClr val="dk1"/>
                </a:solidFill>
                <a:latin typeface="Arial"/>
                <a:ea typeface="Arial"/>
                <a:cs typeface="Arial"/>
                <a:sym typeface="Arial"/>
              </a:rPr>
              <a:t>Add Title</a:t>
            </a:r>
            <a:endParaRPr/>
          </a:p>
        </p:txBody>
      </p:sp>
      <p:sp>
        <p:nvSpPr>
          <p:cNvPr id="157" name="Google Shape;157;p1"/>
          <p:cNvSpPr txBox="1"/>
          <p:nvPr/>
        </p:nvSpPr>
        <p:spPr>
          <a:xfrm>
            <a:off x="5608894" y="4968241"/>
            <a:ext cx="580235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200">
                <a:solidFill>
                  <a:schemeClr val="dk1"/>
                </a:solidFill>
                <a:latin typeface="Arial"/>
                <a:ea typeface="Arial"/>
                <a:cs typeface="Arial"/>
                <a:sym typeface="Arial"/>
              </a:rPr>
              <a:t>Add Subtitle Here</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90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500"/>
                                        <p:tgtEl>
                                          <p:spTgt spid="155"/>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40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par>
                                <p:cTn fill="hold" nodeType="withEffect" presetClass="entr" presetID="23" presetSubtype="16">
                                  <p:stCondLst>
                                    <p:cond delay="200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500"/>
                                        <p:tgtEl>
                                          <p:spTgt spid="156"/>
                                        </p:tgtEl>
                                        <p:attrNameLst>
                                          <p:attrName>ppt_w</p:attrName>
                                        </p:attrNameLst>
                                      </p:cBhvr>
                                      <p:tavLst>
                                        <p:tav fmla="" tm="0">
                                          <p:val>
                                            <p:strVal val="0"/>
                                          </p:val>
                                        </p:tav>
                                        <p:tav fmla="" tm="100000">
                                          <p:val>
                                            <p:strVal val="#ppt_w"/>
                                          </p:val>
                                        </p:tav>
                                      </p:tavLst>
                                    </p:anim>
                                    <p:anim calcmode="lin" valueType="num">
                                      <p:cBhvr additive="base">
                                        <p:cTn dur="500"/>
                                        <p:tgtEl>
                                          <p:spTgt spid="156"/>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grpSp>
        <p:nvGrpSpPr>
          <p:cNvPr id="785" name="Google Shape;785;p10"/>
          <p:cNvGrpSpPr/>
          <p:nvPr/>
        </p:nvGrpSpPr>
        <p:grpSpPr>
          <a:xfrm>
            <a:off x="-18" y="0"/>
            <a:ext cx="12192018" cy="6858000"/>
            <a:chOff x="-18" y="0"/>
            <a:chExt cx="12192018" cy="6858000"/>
          </a:xfrm>
        </p:grpSpPr>
        <p:cxnSp>
          <p:nvCxnSpPr>
            <p:cNvPr id="786" name="Google Shape;786;p10"/>
            <p:cNvCxnSpPr/>
            <p:nvPr/>
          </p:nvCxnSpPr>
          <p:spPr>
            <a:xfrm>
              <a:off x="31931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87" name="Google Shape;787;p10"/>
            <p:cNvCxnSpPr/>
            <p:nvPr/>
          </p:nvCxnSpPr>
          <p:spPr>
            <a:xfrm>
              <a:off x="63137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88" name="Google Shape;788;p10"/>
            <p:cNvCxnSpPr/>
            <p:nvPr/>
          </p:nvCxnSpPr>
          <p:spPr>
            <a:xfrm>
              <a:off x="94343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89" name="Google Shape;789;p10"/>
            <p:cNvCxnSpPr/>
            <p:nvPr/>
          </p:nvCxnSpPr>
          <p:spPr>
            <a:xfrm>
              <a:off x="125548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90" name="Google Shape;790;p10"/>
            <p:cNvCxnSpPr/>
            <p:nvPr/>
          </p:nvCxnSpPr>
          <p:spPr>
            <a:xfrm>
              <a:off x="156754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91" name="Google Shape;791;p10"/>
            <p:cNvCxnSpPr/>
            <p:nvPr/>
          </p:nvCxnSpPr>
          <p:spPr>
            <a:xfrm>
              <a:off x="187960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92" name="Google Shape;792;p10"/>
            <p:cNvCxnSpPr/>
            <p:nvPr/>
          </p:nvCxnSpPr>
          <p:spPr>
            <a:xfrm>
              <a:off x="219166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93" name="Google Shape;793;p10"/>
            <p:cNvCxnSpPr/>
            <p:nvPr/>
          </p:nvCxnSpPr>
          <p:spPr>
            <a:xfrm>
              <a:off x="250372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94" name="Google Shape;794;p10"/>
            <p:cNvCxnSpPr/>
            <p:nvPr/>
          </p:nvCxnSpPr>
          <p:spPr>
            <a:xfrm>
              <a:off x="281577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95" name="Google Shape;795;p10"/>
            <p:cNvCxnSpPr/>
            <p:nvPr/>
          </p:nvCxnSpPr>
          <p:spPr>
            <a:xfrm>
              <a:off x="312783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96" name="Google Shape;796;p10"/>
            <p:cNvCxnSpPr/>
            <p:nvPr/>
          </p:nvCxnSpPr>
          <p:spPr>
            <a:xfrm>
              <a:off x="343989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97" name="Google Shape;797;p10"/>
            <p:cNvCxnSpPr/>
            <p:nvPr/>
          </p:nvCxnSpPr>
          <p:spPr>
            <a:xfrm>
              <a:off x="375195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98" name="Google Shape;798;p10"/>
            <p:cNvCxnSpPr/>
            <p:nvPr/>
          </p:nvCxnSpPr>
          <p:spPr>
            <a:xfrm>
              <a:off x="406401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99" name="Google Shape;799;p10"/>
            <p:cNvCxnSpPr/>
            <p:nvPr/>
          </p:nvCxnSpPr>
          <p:spPr>
            <a:xfrm>
              <a:off x="437606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00" name="Google Shape;800;p10"/>
            <p:cNvCxnSpPr/>
            <p:nvPr/>
          </p:nvCxnSpPr>
          <p:spPr>
            <a:xfrm>
              <a:off x="468812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01" name="Google Shape;801;p10"/>
            <p:cNvCxnSpPr/>
            <p:nvPr/>
          </p:nvCxnSpPr>
          <p:spPr>
            <a:xfrm>
              <a:off x="500018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02" name="Google Shape;802;p10"/>
            <p:cNvCxnSpPr/>
            <p:nvPr/>
          </p:nvCxnSpPr>
          <p:spPr>
            <a:xfrm>
              <a:off x="531224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03" name="Google Shape;803;p10"/>
            <p:cNvCxnSpPr/>
            <p:nvPr/>
          </p:nvCxnSpPr>
          <p:spPr>
            <a:xfrm>
              <a:off x="562430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04" name="Google Shape;804;p10"/>
            <p:cNvCxnSpPr/>
            <p:nvPr/>
          </p:nvCxnSpPr>
          <p:spPr>
            <a:xfrm>
              <a:off x="593635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05" name="Google Shape;805;p10"/>
            <p:cNvCxnSpPr/>
            <p:nvPr/>
          </p:nvCxnSpPr>
          <p:spPr>
            <a:xfrm>
              <a:off x="624841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06" name="Google Shape;806;p10"/>
            <p:cNvCxnSpPr/>
            <p:nvPr/>
          </p:nvCxnSpPr>
          <p:spPr>
            <a:xfrm>
              <a:off x="656047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07" name="Google Shape;807;p10"/>
            <p:cNvCxnSpPr/>
            <p:nvPr/>
          </p:nvCxnSpPr>
          <p:spPr>
            <a:xfrm>
              <a:off x="687253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08" name="Google Shape;808;p10"/>
            <p:cNvCxnSpPr/>
            <p:nvPr/>
          </p:nvCxnSpPr>
          <p:spPr>
            <a:xfrm>
              <a:off x="718459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09" name="Google Shape;809;p10"/>
            <p:cNvCxnSpPr/>
            <p:nvPr/>
          </p:nvCxnSpPr>
          <p:spPr>
            <a:xfrm>
              <a:off x="749664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10" name="Google Shape;810;p10"/>
            <p:cNvCxnSpPr/>
            <p:nvPr/>
          </p:nvCxnSpPr>
          <p:spPr>
            <a:xfrm>
              <a:off x="780870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11" name="Google Shape;811;p10"/>
            <p:cNvCxnSpPr/>
            <p:nvPr/>
          </p:nvCxnSpPr>
          <p:spPr>
            <a:xfrm>
              <a:off x="812076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12" name="Google Shape;812;p10"/>
            <p:cNvCxnSpPr/>
            <p:nvPr/>
          </p:nvCxnSpPr>
          <p:spPr>
            <a:xfrm>
              <a:off x="843282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13" name="Google Shape;813;p10"/>
            <p:cNvCxnSpPr/>
            <p:nvPr/>
          </p:nvCxnSpPr>
          <p:spPr>
            <a:xfrm>
              <a:off x="874488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14" name="Google Shape;814;p10"/>
            <p:cNvCxnSpPr/>
            <p:nvPr/>
          </p:nvCxnSpPr>
          <p:spPr>
            <a:xfrm>
              <a:off x="905693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15" name="Google Shape;815;p10"/>
            <p:cNvCxnSpPr/>
            <p:nvPr/>
          </p:nvCxnSpPr>
          <p:spPr>
            <a:xfrm>
              <a:off x="936899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16" name="Google Shape;816;p10"/>
            <p:cNvCxnSpPr/>
            <p:nvPr/>
          </p:nvCxnSpPr>
          <p:spPr>
            <a:xfrm>
              <a:off x="968105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17" name="Google Shape;817;p10"/>
            <p:cNvCxnSpPr/>
            <p:nvPr/>
          </p:nvCxnSpPr>
          <p:spPr>
            <a:xfrm>
              <a:off x="999311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18" name="Google Shape;818;p10"/>
            <p:cNvCxnSpPr/>
            <p:nvPr/>
          </p:nvCxnSpPr>
          <p:spPr>
            <a:xfrm>
              <a:off x="1030517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19" name="Google Shape;819;p10"/>
            <p:cNvCxnSpPr/>
            <p:nvPr/>
          </p:nvCxnSpPr>
          <p:spPr>
            <a:xfrm>
              <a:off x="1061722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20" name="Google Shape;820;p10"/>
            <p:cNvCxnSpPr/>
            <p:nvPr/>
          </p:nvCxnSpPr>
          <p:spPr>
            <a:xfrm>
              <a:off x="1092928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21" name="Google Shape;821;p10"/>
            <p:cNvCxnSpPr/>
            <p:nvPr/>
          </p:nvCxnSpPr>
          <p:spPr>
            <a:xfrm>
              <a:off x="1124134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22" name="Google Shape;822;p10"/>
            <p:cNvCxnSpPr/>
            <p:nvPr/>
          </p:nvCxnSpPr>
          <p:spPr>
            <a:xfrm>
              <a:off x="1155340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23" name="Google Shape;823;p10"/>
            <p:cNvCxnSpPr/>
            <p:nvPr/>
          </p:nvCxnSpPr>
          <p:spPr>
            <a:xfrm>
              <a:off x="1186546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24" name="Google Shape;824;p10"/>
            <p:cNvCxnSpPr/>
            <p:nvPr/>
          </p:nvCxnSpPr>
          <p:spPr>
            <a:xfrm rot="10800000">
              <a:off x="0" y="34471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25" name="Google Shape;825;p10"/>
            <p:cNvCxnSpPr/>
            <p:nvPr/>
          </p:nvCxnSpPr>
          <p:spPr>
            <a:xfrm rot="10800000">
              <a:off x="0" y="68943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26" name="Google Shape;826;p10"/>
            <p:cNvCxnSpPr/>
            <p:nvPr/>
          </p:nvCxnSpPr>
          <p:spPr>
            <a:xfrm rot="10800000">
              <a:off x="-1" y="103414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27" name="Google Shape;827;p10"/>
            <p:cNvCxnSpPr/>
            <p:nvPr/>
          </p:nvCxnSpPr>
          <p:spPr>
            <a:xfrm rot="10800000">
              <a:off x="-3" y="137886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28" name="Google Shape;828;p10"/>
            <p:cNvCxnSpPr/>
            <p:nvPr/>
          </p:nvCxnSpPr>
          <p:spPr>
            <a:xfrm rot="10800000">
              <a:off x="-4" y="172357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29" name="Google Shape;829;p10"/>
            <p:cNvCxnSpPr/>
            <p:nvPr/>
          </p:nvCxnSpPr>
          <p:spPr>
            <a:xfrm rot="10800000">
              <a:off x="-4" y="206829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30" name="Google Shape;830;p10"/>
            <p:cNvCxnSpPr/>
            <p:nvPr/>
          </p:nvCxnSpPr>
          <p:spPr>
            <a:xfrm rot="10800000">
              <a:off x="-5" y="241300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31" name="Google Shape;831;p10"/>
            <p:cNvCxnSpPr/>
            <p:nvPr/>
          </p:nvCxnSpPr>
          <p:spPr>
            <a:xfrm rot="10800000">
              <a:off x="-7" y="275772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32" name="Google Shape;832;p10"/>
            <p:cNvCxnSpPr/>
            <p:nvPr/>
          </p:nvCxnSpPr>
          <p:spPr>
            <a:xfrm rot="10800000">
              <a:off x="-7" y="310243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33" name="Google Shape;833;p10"/>
            <p:cNvCxnSpPr/>
            <p:nvPr/>
          </p:nvCxnSpPr>
          <p:spPr>
            <a:xfrm rot="10800000">
              <a:off x="-8" y="344715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34" name="Google Shape;834;p10"/>
            <p:cNvCxnSpPr/>
            <p:nvPr/>
          </p:nvCxnSpPr>
          <p:spPr>
            <a:xfrm rot="10800000">
              <a:off x="-10" y="379186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35" name="Google Shape;835;p10"/>
            <p:cNvCxnSpPr/>
            <p:nvPr/>
          </p:nvCxnSpPr>
          <p:spPr>
            <a:xfrm rot="10800000">
              <a:off x="-11" y="413658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36" name="Google Shape;836;p10"/>
            <p:cNvCxnSpPr/>
            <p:nvPr/>
          </p:nvCxnSpPr>
          <p:spPr>
            <a:xfrm rot="10800000">
              <a:off x="-11" y="448129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37" name="Google Shape;837;p10"/>
            <p:cNvCxnSpPr/>
            <p:nvPr/>
          </p:nvCxnSpPr>
          <p:spPr>
            <a:xfrm rot="10800000">
              <a:off x="-12" y="482601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38" name="Google Shape;838;p10"/>
            <p:cNvCxnSpPr/>
            <p:nvPr/>
          </p:nvCxnSpPr>
          <p:spPr>
            <a:xfrm rot="10800000">
              <a:off x="-14" y="517072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39" name="Google Shape;839;p10"/>
            <p:cNvCxnSpPr/>
            <p:nvPr/>
          </p:nvCxnSpPr>
          <p:spPr>
            <a:xfrm rot="10800000">
              <a:off x="-14" y="551544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40" name="Google Shape;840;p10"/>
            <p:cNvCxnSpPr/>
            <p:nvPr/>
          </p:nvCxnSpPr>
          <p:spPr>
            <a:xfrm rot="10800000">
              <a:off x="-15" y="586015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41" name="Google Shape;841;p10"/>
            <p:cNvCxnSpPr/>
            <p:nvPr/>
          </p:nvCxnSpPr>
          <p:spPr>
            <a:xfrm rot="10800000">
              <a:off x="-16" y="620487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42" name="Google Shape;842;p10"/>
            <p:cNvCxnSpPr/>
            <p:nvPr/>
          </p:nvCxnSpPr>
          <p:spPr>
            <a:xfrm rot="10800000">
              <a:off x="-18" y="6549585"/>
              <a:ext cx="12192000" cy="0"/>
            </a:xfrm>
            <a:prstGeom prst="straightConnector1">
              <a:avLst/>
            </a:prstGeom>
            <a:noFill/>
            <a:ln cap="flat" cmpd="sng" w="19050">
              <a:solidFill>
                <a:srgbClr val="D8D8D8"/>
              </a:solidFill>
              <a:prstDash val="solid"/>
              <a:miter lim="800000"/>
              <a:headEnd len="sm" w="sm" type="none"/>
              <a:tailEnd len="sm" w="sm" type="none"/>
            </a:ln>
          </p:spPr>
        </p:cxnSp>
      </p:grpSp>
      <p:grpSp>
        <p:nvGrpSpPr>
          <p:cNvPr id="843" name="Google Shape;843;p10"/>
          <p:cNvGrpSpPr/>
          <p:nvPr/>
        </p:nvGrpSpPr>
        <p:grpSpPr>
          <a:xfrm>
            <a:off x="1567547" y="1925418"/>
            <a:ext cx="9141149" cy="2791009"/>
            <a:chOff x="1449597" y="2096686"/>
            <a:chExt cx="9141149" cy="2791009"/>
          </a:xfrm>
        </p:grpSpPr>
        <p:pic>
          <p:nvPicPr>
            <p:cNvPr id="844" name="Google Shape;844;p10"/>
            <p:cNvPicPr preferRelativeResize="0"/>
            <p:nvPr/>
          </p:nvPicPr>
          <p:blipFill rotWithShape="1">
            <a:blip r:embed="rId3">
              <a:alphaModFix/>
            </a:blip>
            <a:srcRect b="0" l="0" r="0" t="0"/>
            <a:stretch/>
          </p:blipFill>
          <p:spPr>
            <a:xfrm>
              <a:off x="1449597" y="2096686"/>
              <a:ext cx="9141149" cy="2791009"/>
            </a:xfrm>
            <a:prstGeom prst="rect">
              <a:avLst/>
            </a:prstGeom>
            <a:noFill/>
            <a:ln>
              <a:noFill/>
            </a:ln>
          </p:spPr>
        </p:pic>
        <p:pic>
          <p:nvPicPr>
            <p:cNvPr descr="Paper Texture Free Brushes - (1,859 Free Downloads)" id="845" name="Google Shape;845;p10"/>
            <p:cNvPicPr preferRelativeResize="0"/>
            <p:nvPr/>
          </p:nvPicPr>
          <p:blipFill rotWithShape="1">
            <a:blip r:embed="rId4">
              <a:alphaModFix/>
            </a:blip>
            <a:srcRect b="28621" l="5000" r="4302" t="17056"/>
            <a:stretch/>
          </p:blipFill>
          <p:spPr>
            <a:xfrm>
              <a:off x="2436138" y="2332257"/>
              <a:ext cx="7319724" cy="1986121"/>
            </a:xfrm>
            <a:custGeom>
              <a:rect b="b" l="l" r="r" t="t"/>
              <a:pathLst>
                <a:path extrusionOk="0" h="2118290" w="5756564">
                  <a:moveTo>
                    <a:pt x="3052476" y="172"/>
                  </a:moveTo>
                  <a:cubicBezTo>
                    <a:pt x="3072551" y="-3853"/>
                    <a:pt x="3097599" y="64059"/>
                    <a:pt x="3123775" y="79291"/>
                  </a:cubicBezTo>
                  <a:cubicBezTo>
                    <a:pt x="3247120" y="151069"/>
                    <a:pt x="3375799" y="208405"/>
                    <a:pt x="3501812" y="272963"/>
                  </a:cubicBezTo>
                  <a:cubicBezTo>
                    <a:pt x="3545133" y="272963"/>
                    <a:pt x="3568199" y="274546"/>
                    <a:pt x="3621192" y="248755"/>
                  </a:cubicBezTo>
                  <a:cubicBezTo>
                    <a:pt x="3690039" y="215248"/>
                    <a:pt x="3746581" y="138901"/>
                    <a:pt x="3820158" y="127710"/>
                  </a:cubicBezTo>
                  <a:cubicBezTo>
                    <a:pt x="3864305" y="120995"/>
                    <a:pt x="3896827" y="185179"/>
                    <a:pt x="3939538" y="200336"/>
                  </a:cubicBezTo>
                  <a:cubicBezTo>
                    <a:pt x="4056938" y="241999"/>
                    <a:pt x="4178298" y="264893"/>
                    <a:pt x="4297678" y="297171"/>
                  </a:cubicBezTo>
                  <a:cubicBezTo>
                    <a:pt x="4410304" y="262914"/>
                    <a:pt x="4510830" y="240124"/>
                    <a:pt x="4616024" y="176128"/>
                  </a:cubicBezTo>
                  <a:cubicBezTo>
                    <a:pt x="4671987" y="142082"/>
                    <a:pt x="4722139" y="95431"/>
                    <a:pt x="4775198" y="55083"/>
                  </a:cubicBezTo>
                  <a:cubicBezTo>
                    <a:pt x="4821623" y="47014"/>
                    <a:pt x="4876055" y="-1847"/>
                    <a:pt x="4914474" y="30875"/>
                  </a:cubicBezTo>
                  <a:cubicBezTo>
                    <a:pt x="4976111" y="83372"/>
                    <a:pt x="4988192" y="378160"/>
                    <a:pt x="4994061" y="442425"/>
                  </a:cubicBezTo>
                  <a:cubicBezTo>
                    <a:pt x="5033855" y="450495"/>
                    <a:pt x="5073965" y="456522"/>
                    <a:pt x="5113441" y="466634"/>
                  </a:cubicBezTo>
                  <a:cubicBezTo>
                    <a:pt x="5315462" y="518384"/>
                    <a:pt x="5574554" y="577687"/>
                    <a:pt x="5730237" y="757141"/>
                  </a:cubicBezTo>
                  <a:cubicBezTo>
                    <a:pt x="5773835" y="807396"/>
                    <a:pt x="5750133" y="901947"/>
                    <a:pt x="5750133" y="975021"/>
                  </a:cubicBezTo>
                  <a:cubicBezTo>
                    <a:pt x="5750133" y="1189019"/>
                    <a:pt x="5742425" y="1180034"/>
                    <a:pt x="5690443" y="1338154"/>
                  </a:cubicBezTo>
                  <a:cubicBezTo>
                    <a:pt x="5650649" y="1346223"/>
                    <a:pt x="5611001" y="1355422"/>
                    <a:pt x="5571063" y="1362363"/>
                  </a:cubicBezTo>
                  <a:cubicBezTo>
                    <a:pt x="5518131" y="1371564"/>
                    <a:pt x="5462617" y="1365998"/>
                    <a:pt x="5411891" y="1386571"/>
                  </a:cubicBezTo>
                  <a:cubicBezTo>
                    <a:pt x="5251712" y="1451536"/>
                    <a:pt x="5159706" y="1962598"/>
                    <a:pt x="5153234" y="1967584"/>
                  </a:cubicBezTo>
                  <a:cubicBezTo>
                    <a:pt x="5035038" y="2058666"/>
                    <a:pt x="4874680" y="1935307"/>
                    <a:pt x="4735404" y="1919167"/>
                  </a:cubicBezTo>
                  <a:lnTo>
                    <a:pt x="4417058" y="2016002"/>
                  </a:lnTo>
                  <a:cubicBezTo>
                    <a:pt x="4242331" y="2228598"/>
                    <a:pt x="4406537" y="2039865"/>
                    <a:pt x="3740572" y="2064421"/>
                  </a:cubicBezTo>
                  <a:cubicBezTo>
                    <a:pt x="3740572" y="2064421"/>
                    <a:pt x="3605770" y="2042026"/>
                    <a:pt x="3541605" y="2016002"/>
                  </a:cubicBezTo>
                  <a:cubicBezTo>
                    <a:pt x="3483803" y="1992559"/>
                    <a:pt x="3412935" y="1911632"/>
                    <a:pt x="3362535" y="1870749"/>
                  </a:cubicBezTo>
                  <a:cubicBezTo>
                    <a:pt x="3330357" y="1844649"/>
                    <a:pt x="3301724" y="1798122"/>
                    <a:pt x="3263052" y="1798122"/>
                  </a:cubicBezTo>
                  <a:cubicBezTo>
                    <a:pt x="3212542" y="1798122"/>
                    <a:pt x="3170200" y="1846541"/>
                    <a:pt x="3123775" y="1870749"/>
                  </a:cubicBezTo>
                  <a:cubicBezTo>
                    <a:pt x="2938073" y="1894958"/>
                    <a:pt x="2753362" y="1937067"/>
                    <a:pt x="2566669" y="1943376"/>
                  </a:cubicBezTo>
                  <a:cubicBezTo>
                    <a:pt x="2301357" y="1952343"/>
                    <a:pt x="2362153" y="1913040"/>
                    <a:pt x="2416599" y="1891147"/>
                  </a:cubicBezTo>
                  <a:lnTo>
                    <a:pt x="2427687" y="1887243"/>
                  </a:lnTo>
                  <a:lnTo>
                    <a:pt x="2430077" y="1886534"/>
                  </a:lnTo>
                  <a:cubicBezTo>
                    <a:pt x="2461336" y="1876962"/>
                    <a:pt x="2462483" y="1875611"/>
                    <a:pt x="2451048" y="1879017"/>
                  </a:cubicBezTo>
                  <a:lnTo>
                    <a:pt x="2427687" y="1887243"/>
                  </a:lnTo>
                  <a:lnTo>
                    <a:pt x="2388130" y="1898975"/>
                  </a:lnTo>
                  <a:cubicBezTo>
                    <a:pt x="2352607" y="1909266"/>
                    <a:pt x="2301104" y="1923724"/>
                    <a:pt x="2228425" y="1943376"/>
                  </a:cubicBezTo>
                  <a:cubicBezTo>
                    <a:pt x="2122310" y="1951445"/>
                    <a:pt x="2016002" y="1956377"/>
                    <a:pt x="1910079" y="1967584"/>
                  </a:cubicBezTo>
                  <a:cubicBezTo>
                    <a:pt x="1703887" y="1989401"/>
                    <a:pt x="1840902" y="1986526"/>
                    <a:pt x="1671319" y="2016002"/>
                  </a:cubicBezTo>
                  <a:cubicBezTo>
                    <a:pt x="1611866" y="2026336"/>
                    <a:pt x="1552130" y="2034607"/>
                    <a:pt x="1492249" y="2040211"/>
                  </a:cubicBezTo>
                  <a:lnTo>
                    <a:pt x="1154006" y="2064421"/>
                  </a:lnTo>
                  <a:cubicBezTo>
                    <a:pt x="1058981" y="2035514"/>
                    <a:pt x="1076005" y="2054001"/>
                    <a:pt x="994834" y="1967584"/>
                  </a:cubicBezTo>
                  <a:cubicBezTo>
                    <a:pt x="966598" y="1937524"/>
                    <a:pt x="952635" y="1866958"/>
                    <a:pt x="915246" y="1870749"/>
                  </a:cubicBezTo>
                  <a:cubicBezTo>
                    <a:pt x="777240" y="1884743"/>
                    <a:pt x="649958" y="1967584"/>
                    <a:pt x="517314" y="2016002"/>
                  </a:cubicBezTo>
                  <a:cubicBezTo>
                    <a:pt x="329441" y="1977905"/>
                    <a:pt x="444571" y="2030175"/>
                    <a:pt x="278554" y="1846541"/>
                  </a:cubicBezTo>
                  <a:cubicBezTo>
                    <a:pt x="269076" y="1836057"/>
                    <a:pt x="134904" y="1714853"/>
                    <a:pt x="119380" y="1677078"/>
                  </a:cubicBezTo>
                  <a:cubicBezTo>
                    <a:pt x="104257" y="1640275"/>
                    <a:pt x="118243" y="1590270"/>
                    <a:pt x="99484" y="1556034"/>
                  </a:cubicBezTo>
                  <a:cubicBezTo>
                    <a:pt x="87850" y="1534801"/>
                    <a:pt x="56171" y="1547765"/>
                    <a:pt x="39794" y="1531824"/>
                  </a:cubicBezTo>
                  <a:cubicBezTo>
                    <a:pt x="21121" y="1513649"/>
                    <a:pt x="13265" y="1483406"/>
                    <a:pt x="0" y="1459198"/>
                  </a:cubicBezTo>
                  <a:cubicBezTo>
                    <a:pt x="28756" y="1179286"/>
                    <a:pt x="38" y="1325934"/>
                    <a:pt x="99484" y="1023438"/>
                  </a:cubicBezTo>
                  <a:cubicBezTo>
                    <a:pt x="139278" y="966951"/>
                    <a:pt x="175628" y="906583"/>
                    <a:pt x="218864" y="853976"/>
                  </a:cubicBezTo>
                  <a:cubicBezTo>
                    <a:pt x="296926" y="758995"/>
                    <a:pt x="367213" y="709432"/>
                    <a:pt x="457624" y="636096"/>
                  </a:cubicBezTo>
                  <a:cubicBezTo>
                    <a:pt x="737009" y="583798"/>
                    <a:pt x="633524" y="621242"/>
                    <a:pt x="775970" y="563470"/>
                  </a:cubicBezTo>
                  <a:cubicBezTo>
                    <a:pt x="852514" y="532426"/>
                    <a:pt x="936455" y="538861"/>
                    <a:pt x="1014730" y="515051"/>
                  </a:cubicBezTo>
                  <a:cubicBezTo>
                    <a:pt x="1046012" y="505535"/>
                    <a:pt x="1176964" y="407043"/>
                    <a:pt x="1193800" y="394008"/>
                  </a:cubicBezTo>
                  <a:cubicBezTo>
                    <a:pt x="1331278" y="287561"/>
                    <a:pt x="1303517" y="306969"/>
                    <a:pt x="1432559" y="176128"/>
                  </a:cubicBezTo>
                  <a:cubicBezTo>
                    <a:pt x="1432559" y="176128"/>
                    <a:pt x="1515016" y="305565"/>
                    <a:pt x="1571836" y="345590"/>
                  </a:cubicBezTo>
                  <a:cubicBezTo>
                    <a:pt x="1644438" y="396733"/>
                    <a:pt x="1731009" y="410146"/>
                    <a:pt x="1810596" y="442425"/>
                  </a:cubicBezTo>
                  <a:cubicBezTo>
                    <a:pt x="1850389" y="434356"/>
                    <a:pt x="1890837" y="430121"/>
                    <a:pt x="1929975" y="418216"/>
                  </a:cubicBezTo>
                  <a:cubicBezTo>
                    <a:pt x="2070288" y="375535"/>
                    <a:pt x="2062454" y="338210"/>
                    <a:pt x="2228425" y="321381"/>
                  </a:cubicBezTo>
                  <a:cubicBezTo>
                    <a:pt x="2249326" y="319262"/>
                    <a:pt x="2267221" y="343379"/>
                    <a:pt x="2288115" y="345590"/>
                  </a:cubicBezTo>
                  <a:cubicBezTo>
                    <a:pt x="2420426" y="359589"/>
                    <a:pt x="2553404" y="361729"/>
                    <a:pt x="2686049" y="369798"/>
                  </a:cubicBezTo>
                  <a:cubicBezTo>
                    <a:pt x="2712578" y="353659"/>
                    <a:pt x="2625573" y="323072"/>
                    <a:pt x="2845222" y="272963"/>
                  </a:cubicBezTo>
                  <a:cubicBezTo>
                    <a:pt x="2884874" y="263917"/>
                    <a:pt x="2925221" y="259403"/>
                    <a:pt x="2964602" y="248755"/>
                  </a:cubicBezTo>
                  <a:cubicBezTo>
                    <a:pt x="2985075" y="243219"/>
                    <a:pt x="3016503" y="248238"/>
                    <a:pt x="3024292" y="224545"/>
                  </a:cubicBezTo>
                  <a:cubicBezTo>
                    <a:pt x="3046597" y="156697"/>
                    <a:pt x="3005741" y="62802"/>
                    <a:pt x="3044189" y="6665"/>
                  </a:cubicBezTo>
                  <a:cubicBezTo>
                    <a:pt x="3046842" y="2790"/>
                    <a:pt x="3049609" y="747"/>
                    <a:pt x="3052476" y="172"/>
                  </a:cubicBezTo>
                  <a:close/>
                </a:path>
              </a:pathLst>
            </a:custGeom>
            <a:noFill/>
            <a:ln>
              <a:noFill/>
            </a:ln>
          </p:spPr>
        </p:pic>
      </p:grpSp>
      <p:sp>
        <p:nvSpPr>
          <p:cNvPr id="846" name="Google Shape;846;p10"/>
          <p:cNvSpPr txBox="1"/>
          <p:nvPr/>
        </p:nvSpPr>
        <p:spPr>
          <a:xfrm>
            <a:off x="3718232" y="2844134"/>
            <a:ext cx="4839780" cy="953578"/>
          </a:xfrm>
          <a:prstGeom prst="rect">
            <a:avLst/>
          </a:prstGeom>
          <a:noFill/>
          <a:ln>
            <a:noFill/>
          </a:ln>
        </p:spPr>
        <p:txBody>
          <a:bodyPr anchorCtr="0" anchor="t" bIns="45700" lIns="91425" spcFirstLastPara="1" rIns="91425" wrap="square" tIns="45700">
            <a:normAutofit fontScale="84722" lnSpcReduction="10000"/>
          </a:bodyPr>
          <a:lstStyle/>
          <a:p>
            <a:pPr indent="0" lvl="0" marL="0" marR="0" rtl="0" algn="ctr">
              <a:lnSpc>
                <a:spcPct val="90000"/>
              </a:lnSpc>
              <a:spcBef>
                <a:spcPts val="0"/>
              </a:spcBef>
              <a:spcAft>
                <a:spcPts val="0"/>
              </a:spcAft>
              <a:buClr>
                <a:schemeClr val="dk1"/>
              </a:buClr>
              <a:buSzPct val="100000"/>
              <a:buFont typeface="Arial"/>
              <a:buNone/>
            </a:pPr>
            <a:r>
              <a:rPr lang="en-US" sz="7200">
                <a:solidFill>
                  <a:schemeClr val="dk1"/>
                </a:solidFill>
                <a:latin typeface="Arial"/>
                <a:ea typeface="Arial"/>
                <a:cs typeface="Arial"/>
                <a:sym typeface="Arial"/>
              </a:rPr>
              <a:t>Thank you</a:t>
            </a:r>
            <a:endParaRPr/>
          </a:p>
        </p:txBody>
      </p:sp>
      <p:pic>
        <p:nvPicPr>
          <p:cNvPr id="847" name="Google Shape;847;p10"/>
          <p:cNvPicPr preferRelativeResize="0"/>
          <p:nvPr/>
        </p:nvPicPr>
        <p:blipFill rotWithShape="1">
          <a:blip r:embed="rId5">
            <a:alphaModFix/>
          </a:blip>
          <a:srcRect b="0" l="0" r="0" t="0"/>
          <a:stretch/>
        </p:blipFill>
        <p:spPr>
          <a:xfrm rot="745151">
            <a:off x="8280465" y="1706065"/>
            <a:ext cx="1583249" cy="2215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43"/>
                                        </p:tgtEl>
                                        <p:attrNameLst>
                                          <p:attrName>style.visibility</p:attrName>
                                        </p:attrNameLst>
                                      </p:cBhvr>
                                      <p:to>
                                        <p:strVal val="visible"/>
                                      </p:to>
                                    </p:set>
                                    <p:anim calcmode="lin" valueType="num">
                                      <p:cBhvr additive="base">
                                        <p:cTn dur="500"/>
                                        <p:tgtEl>
                                          <p:spTgt spid="843"/>
                                        </p:tgtEl>
                                        <p:attrNameLst>
                                          <p:attrName>ppt_w</p:attrName>
                                        </p:attrNameLst>
                                      </p:cBhvr>
                                      <p:tavLst>
                                        <p:tav fmla="" tm="0">
                                          <p:val>
                                            <p:strVal val="0"/>
                                          </p:val>
                                        </p:tav>
                                        <p:tav fmla="" tm="100000">
                                          <p:val>
                                            <p:strVal val="#ppt_w"/>
                                          </p:val>
                                        </p:tav>
                                      </p:tavLst>
                                    </p:anim>
                                    <p:anim calcmode="lin" valueType="num">
                                      <p:cBhvr additive="base">
                                        <p:cTn dur="500"/>
                                        <p:tgtEl>
                                          <p:spTgt spid="843"/>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846"/>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500"/>
                                        <p:tgtEl>
                                          <p:spTgt spid="8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grpSp>
        <p:nvGrpSpPr>
          <p:cNvPr id="852" name="Google Shape;852;p11"/>
          <p:cNvGrpSpPr/>
          <p:nvPr/>
        </p:nvGrpSpPr>
        <p:grpSpPr>
          <a:xfrm>
            <a:off x="-18" y="0"/>
            <a:ext cx="12192018" cy="6858000"/>
            <a:chOff x="-18" y="0"/>
            <a:chExt cx="12192018" cy="6858000"/>
          </a:xfrm>
        </p:grpSpPr>
        <p:cxnSp>
          <p:nvCxnSpPr>
            <p:cNvPr id="853" name="Google Shape;853;p11"/>
            <p:cNvCxnSpPr/>
            <p:nvPr/>
          </p:nvCxnSpPr>
          <p:spPr>
            <a:xfrm>
              <a:off x="31931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54" name="Google Shape;854;p11"/>
            <p:cNvCxnSpPr/>
            <p:nvPr/>
          </p:nvCxnSpPr>
          <p:spPr>
            <a:xfrm>
              <a:off x="63137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55" name="Google Shape;855;p11"/>
            <p:cNvCxnSpPr/>
            <p:nvPr/>
          </p:nvCxnSpPr>
          <p:spPr>
            <a:xfrm>
              <a:off x="94343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56" name="Google Shape;856;p11"/>
            <p:cNvCxnSpPr/>
            <p:nvPr/>
          </p:nvCxnSpPr>
          <p:spPr>
            <a:xfrm>
              <a:off x="125548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57" name="Google Shape;857;p11"/>
            <p:cNvCxnSpPr/>
            <p:nvPr/>
          </p:nvCxnSpPr>
          <p:spPr>
            <a:xfrm>
              <a:off x="156754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58" name="Google Shape;858;p11"/>
            <p:cNvCxnSpPr/>
            <p:nvPr/>
          </p:nvCxnSpPr>
          <p:spPr>
            <a:xfrm>
              <a:off x="187960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59" name="Google Shape;859;p11"/>
            <p:cNvCxnSpPr/>
            <p:nvPr/>
          </p:nvCxnSpPr>
          <p:spPr>
            <a:xfrm>
              <a:off x="219166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60" name="Google Shape;860;p11"/>
            <p:cNvCxnSpPr/>
            <p:nvPr/>
          </p:nvCxnSpPr>
          <p:spPr>
            <a:xfrm>
              <a:off x="250372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61" name="Google Shape;861;p11"/>
            <p:cNvCxnSpPr/>
            <p:nvPr/>
          </p:nvCxnSpPr>
          <p:spPr>
            <a:xfrm>
              <a:off x="281577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62" name="Google Shape;862;p11"/>
            <p:cNvCxnSpPr/>
            <p:nvPr/>
          </p:nvCxnSpPr>
          <p:spPr>
            <a:xfrm>
              <a:off x="312783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63" name="Google Shape;863;p11"/>
            <p:cNvCxnSpPr/>
            <p:nvPr/>
          </p:nvCxnSpPr>
          <p:spPr>
            <a:xfrm>
              <a:off x="343989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64" name="Google Shape;864;p11"/>
            <p:cNvCxnSpPr/>
            <p:nvPr/>
          </p:nvCxnSpPr>
          <p:spPr>
            <a:xfrm>
              <a:off x="375195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65" name="Google Shape;865;p11"/>
            <p:cNvCxnSpPr/>
            <p:nvPr/>
          </p:nvCxnSpPr>
          <p:spPr>
            <a:xfrm>
              <a:off x="406401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66" name="Google Shape;866;p11"/>
            <p:cNvCxnSpPr/>
            <p:nvPr/>
          </p:nvCxnSpPr>
          <p:spPr>
            <a:xfrm>
              <a:off x="437606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67" name="Google Shape;867;p11"/>
            <p:cNvCxnSpPr/>
            <p:nvPr/>
          </p:nvCxnSpPr>
          <p:spPr>
            <a:xfrm>
              <a:off x="468812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68" name="Google Shape;868;p11"/>
            <p:cNvCxnSpPr/>
            <p:nvPr/>
          </p:nvCxnSpPr>
          <p:spPr>
            <a:xfrm>
              <a:off x="500018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69" name="Google Shape;869;p11"/>
            <p:cNvCxnSpPr/>
            <p:nvPr/>
          </p:nvCxnSpPr>
          <p:spPr>
            <a:xfrm>
              <a:off x="531224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70" name="Google Shape;870;p11"/>
            <p:cNvCxnSpPr/>
            <p:nvPr/>
          </p:nvCxnSpPr>
          <p:spPr>
            <a:xfrm>
              <a:off x="562430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71" name="Google Shape;871;p11"/>
            <p:cNvCxnSpPr/>
            <p:nvPr/>
          </p:nvCxnSpPr>
          <p:spPr>
            <a:xfrm>
              <a:off x="593635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72" name="Google Shape;872;p11"/>
            <p:cNvCxnSpPr/>
            <p:nvPr/>
          </p:nvCxnSpPr>
          <p:spPr>
            <a:xfrm>
              <a:off x="624841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73" name="Google Shape;873;p11"/>
            <p:cNvCxnSpPr/>
            <p:nvPr/>
          </p:nvCxnSpPr>
          <p:spPr>
            <a:xfrm>
              <a:off x="656047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74" name="Google Shape;874;p11"/>
            <p:cNvCxnSpPr/>
            <p:nvPr/>
          </p:nvCxnSpPr>
          <p:spPr>
            <a:xfrm>
              <a:off x="687253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75" name="Google Shape;875;p11"/>
            <p:cNvCxnSpPr/>
            <p:nvPr/>
          </p:nvCxnSpPr>
          <p:spPr>
            <a:xfrm>
              <a:off x="718459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76" name="Google Shape;876;p11"/>
            <p:cNvCxnSpPr/>
            <p:nvPr/>
          </p:nvCxnSpPr>
          <p:spPr>
            <a:xfrm>
              <a:off x="749664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77" name="Google Shape;877;p11"/>
            <p:cNvCxnSpPr/>
            <p:nvPr/>
          </p:nvCxnSpPr>
          <p:spPr>
            <a:xfrm>
              <a:off x="780870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78" name="Google Shape;878;p11"/>
            <p:cNvCxnSpPr/>
            <p:nvPr/>
          </p:nvCxnSpPr>
          <p:spPr>
            <a:xfrm>
              <a:off x="812076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79" name="Google Shape;879;p11"/>
            <p:cNvCxnSpPr/>
            <p:nvPr/>
          </p:nvCxnSpPr>
          <p:spPr>
            <a:xfrm>
              <a:off x="843282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80" name="Google Shape;880;p11"/>
            <p:cNvCxnSpPr/>
            <p:nvPr/>
          </p:nvCxnSpPr>
          <p:spPr>
            <a:xfrm>
              <a:off x="874488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81" name="Google Shape;881;p11"/>
            <p:cNvCxnSpPr/>
            <p:nvPr/>
          </p:nvCxnSpPr>
          <p:spPr>
            <a:xfrm>
              <a:off x="905693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82" name="Google Shape;882;p11"/>
            <p:cNvCxnSpPr/>
            <p:nvPr/>
          </p:nvCxnSpPr>
          <p:spPr>
            <a:xfrm>
              <a:off x="936899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83" name="Google Shape;883;p11"/>
            <p:cNvCxnSpPr/>
            <p:nvPr/>
          </p:nvCxnSpPr>
          <p:spPr>
            <a:xfrm>
              <a:off x="968105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84" name="Google Shape;884;p11"/>
            <p:cNvCxnSpPr/>
            <p:nvPr/>
          </p:nvCxnSpPr>
          <p:spPr>
            <a:xfrm>
              <a:off x="999311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85" name="Google Shape;885;p11"/>
            <p:cNvCxnSpPr/>
            <p:nvPr/>
          </p:nvCxnSpPr>
          <p:spPr>
            <a:xfrm>
              <a:off x="1030517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86" name="Google Shape;886;p11"/>
            <p:cNvCxnSpPr/>
            <p:nvPr/>
          </p:nvCxnSpPr>
          <p:spPr>
            <a:xfrm>
              <a:off x="1061722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87" name="Google Shape;887;p11"/>
            <p:cNvCxnSpPr/>
            <p:nvPr/>
          </p:nvCxnSpPr>
          <p:spPr>
            <a:xfrm>
              <a:off x="1092928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88" name="Google Shape;888;p11"/>
            <p:cNvCxnSpPr/>
            <p:nvPr/>
          </p:nvCxnSpPr>
          <p:spPr>
            <a:xfrm>
              <a:off x="1124134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89" name="Google Shape;889;p11"/>
            <p:cNvCxnSpPr/>
            <p:nvPr/>
          </p:nvCxnSpPr>
          <p:spPr>
            <a:xfrm>
              <a:off x="1155340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90" name="Google Shape;890;p11"/>
            <p:cNvCxnSpPr/>
            <p:nvPr/>
          </p:nvCxnSpPr>
          <p:spPr>
            <a:xfrm>
              <a:off x="1186546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891" name="Google Shape;891;p11"/>
            <p:cNvCxnSpPr/>
            <p:nvPr/>
          </p:nvCxnSpPr>
          <p:spPr>
            <a:xfrm rot="10800000">
              <a:off x="0" y="34471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92" name="Google Shape;892;p11"/>
            <p:cNvCxnSpPr/>
            <p:nvPr/>
          </p:nvCxnSpPr>
          <p:spPr>
            <a:xfrm rot="10800000">
              <a:off x="0" y="68943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93" name="Google Shape;893;p11"/>
            <p:cNvCxnSpPr/>
            <p:nvPr/>
          </p:nvCxnSpPr>
          <p:spPr>
            <a:xfrm rot="10800000">
              <a:off x="-1" y="103414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94" name="Google Shape;894;p11"/>
            <p:cNvCxnSpPr/>
            <p:nvPr/>
          </p:nvCxnSpPr>
          <p:spPr>
            <a:xfrm rot="10800000">
              <a:off x="-3" y="137886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95" name="Google Shape;895;p11"/>
            <p:cNvCxnSpPr/>
            <p:nvPr/>
          </p:nvCxnSpPr>
          <p:spPr>
            <a:xfrm rot="10800000">
              <a:off x="-4" y="172357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96" name="Google Shape;896;p11"/>
            <p:cNvCxnSpPr/>
            <p:nvPr/>
          </p:nvCxnSpPr>
          <p:spPr>
            <a:xfrm rot="10800000">
              <a:off x="-4" y="206829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97" name="Google Shape;897;p11"/>
            <p:cNvCxnSpPr/>
            <p:nvPr/>
          </p:nvCxnSpPr>
          <p:spPr>
            <a:xfrm rot="10800000">
              <a:off x="-5" y="241300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98" name="Google Shape;898;p11"/>
            <p:cNvCxnSpPr/>
            <p:nvPr/>
          </p:nvCxnSpPr>
          <p:spPr>
            <a:xfrm rot="10800000">
              <a:off x="-7" y="275772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899" name="Google Shape;899;p11"/>
            <p:cNvCxnSpPr/>
            <p:nvPr/>
          </p:nvCxnSpPr>
          <p:spPr>
            <a:xfrm rot="10800000">
              <a:off x="-7" y="310243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900" name="Google Shape;900;p11"/>
            <p:cNvCxnSpPr/>
            <p:nvPr/>
          </p:nvCxnSpPr>
          <p:spPr>
            <a:xfrm rot="10800000">
              <a:off x="-8" y="344715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901" name="Google Shape;901;p11"/>
            <p:cNvCxnSpPr/>
            <p:nvPr/>
          </p:nvCxnSpPr>
          <p:spPr>
            <a:xfrm rot="10800000">
              <a:off x="-10" y="379186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902" name="Google Shape;902;p11"/>
            <p:cNvCxnSpPr/>
            <p:nvPr/>
          </p:nvCxnSpPr>
          <p:spPr>
            <a:xfrm rot="10800000">
              <a:off x="-11" y="413658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903" name="Google Shape;903;p11"/>
            <p:cNvCxnSpPr/>
            <p:nvPr/>
          </p:nvCxnSpPr>
          <p:spPr>
            <a:xfrm rot="10800000">
              <a:off x="-11" y="448129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904" name="Google Shape;904;p11"/>
            <p:cNvCxnSpPr/>
            <p:nvPr/>
          </p:nvCxnSpPr>
          <p:spPr>
            <a:xfrm rot="10800000">
              <a:off x="-12" y="482601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905" name="Google Shape;905;p11"/>
            <p:cNvCxnSpPr/>
            <p:nvPr/>
          </p:nvCxnSpPr>
          <p:spPr>
            <a:xfrm rot="10800000">
              <a:off x="-14" y="517072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906" name="Google Shape;906;p11"/>
            <p:cNvCxnSpPr/>
            <p:nvPr/>
          </p:nvCxnSpPr>
          <p:spPr>
            <a:xfrm rot="10800000">
              <a:off x="-14" y="551544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907" name="Google Shape;907;p11"/>
            <p:cNvCxnSpPr/>
            <p:nvPr/>
          </p:nvCxnSpPr>
          <p:spPr>
            <a:xfrm rot="10800000">
              <a:off x="-15" y="586015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908" name="Google Shape;908;p11"/>
            <p:cNvCxnSpPr/>
            <p:nvPr/>
          </p:nvCxnSpPr>
          <p:spPr>
            <a:xfrm rot="10800000">
              <a:off x="-16" y="620487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909" name="Google Shape;909;p11"/>
            <p:cNvCxnSpPr/>
            <p:nvPr/>
          </p:nvCxnSpPr>
          <p:spPr>
            <a:xfrm rot="10800000">
              <a:off x="-18" y="6549585"/>
              <a:ext cx="12192000" cy="0"/>
            </a:xfrm>
            <a:prstGeom prst="straightConnector1">
              <a:avLst/>
            </a:prstGeom>
            <a:noFill/>
            <a:ln cap="flat" cmpd="sng" w="19050">
              <a:solidFill>
                <a:srgbClr val="D8D8D8"/>
              </a:solidFill>
              <a:prstDash val="solid"/>
              <a:miter lim="800000"/>
              <a:headEnd len="sm" w="sm" type="none"/>
              <a:tailEnd len="sm" w="sm" type="none"/>
            </a:ln>
          </p:spPr>
        </p:cxnSp>
      </p:grpSp>
      <p:sp>
        <p:nvSpPr>
          <p:cNvPr id="910" name="Google Shape;910;p11"/>
          <p:cNvSpPr/>
          <p:nvPr/>
        </p:nvSpPr>
        <p:spPr>
          <a:xfrm>
            <a:off x="-19" y="1"/>
            <a:ext cx="12192000" cy="1070446"/>
          </a:xfrm>
          <a:prstGeom prst="rect">
            <a:avLst/>
          </a:prstGeom>
          <a:solidFill>
            <a:srgbClr val="D8D8D8">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1" name="Google Shape;911;p11"/>
          <p:cNvSpPr/>
          <p:nvPr/>
        </p:nvSpPr>
        <p:spPr>
          <a:xfrm>
            <a:off x="0" y="6280109"/>
            <a:ext cx="12192000" cy="582451"/>
          </a:xfrm>
          <a:prstGeom prst="rect">
            <a:avLst/>
          </a:prstGeom>
          <a:solidFill>
            <a:srgbClr val="D8D8D8">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2" name="Google Shape;912;p11"/>
          <p:cNvSpPr txBox="1"/>
          <p:nvPr/>
        </p:nvSpPr>
        <p:spPr>
          <a:xfrm>
            <a:off x="2895335" y="-208996"/>
            <a:ext cx="6706161" cy="1488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800">
                <a:solidFill>
                  <a:schemeClr val="dk1"/>
                </a:solidFill>
                <a:latin typeface="Arial"/>
                <a:ea typeface="Arial"/>
                <a:cs typeface="Arial"/>
                <a:sym typeface="Arial"/>
              </a:rPr>
              <a:t>FONT USED;</a:t>
            </a:r>
            <a:endParaRPr sz="1800">
              <a:solidFill>
                <a:schemeClr val="dk1"/>
              </a:solidFill>
              <a:latin typeface="Calibri"/>
              <a:ea typeface="Calibri"/>
              <a:cs typeface="Calibri"/>
              <a:sym typeface="Calibri"/>
            </a:endParaRPr>
          </a:p>
        </p:txBody>
      </p:sp>
      <p:sp>
        <p:nvSpPr>
          <p:cNvPr id="913" name="Google Shape;913;p11"/>
          <p:cNvSpPr txBox="1"/>
          <p:nvPr/>
        </p:nvSpPr>
        <p:spPr>
          <a:xfrm>
            <a:off x="943430" y="1899195"/>
            <a:ext cx="11074623" cy="374904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212 Baby Girl </a:t>
            </a:r>
            <a:endParaRPr sz="1800">
              <a:solidFill>
                <a:schemeClr val="dk1"/>
              </a:solidFill>
              <a:latin typeface="Calibri"/>
              <a:ea typeface="Calibri"/>
              <a:cs typeface="Calibri"/>
              <a:sym typeface="Calibri"/>
            </a:endParaRPr>
          </a:p>
          <a:p>
            <a:pPr indent="-285750" lvl="0" marL="285750" marR="0" rtl="0" algn="l">
              <a:spcBef>
                <a:spcPts val="600"/>
              </a:spcBef>
              <a:spcAft>
                <a:spcPts val="0"/>
              </a:spcAft>
              <a:buClr>
                <a:schemeClr val="dk1"/>
              </a:buClr>
              <a:buSzPts val="3200"/>
              <a:buFont typeface="Arial"/>
              <a:buChar char="•"/>
            </a:pPr>
            <a:r>
              <a:rPr lang="en-US" sz="3200">
                <a:solidFill>
                  <a:schemeClr val="dk1"/>
                </a:solidFill>
                <a:latin typeface="Arial"/>
                <a:ea typeface="Arial"/>
                <a:cs typeface="Arial"/>
                <a:sym typeface="Arial"/>
              </a:rPr>
              <a:t> Cherry Blue</a:t>
            </a:r>
            <a:endParaRPr sz="1800">
              <a:solidFill>
                <a:schemeClr val="dk1"/>
              </a:solidFill>
              <a:latin typeface="Calibri"/>
              <a:ea typeface="Calibri"/>
              <a:cs typeface="Calibri"/>
              <a:sym typeface="Calibri"/>
            </a:endParaRPr>
          </a:p>
          <a:p>
            <a:pPr indent="-285750" lvl="0" marL="285750" marR="0" rtl="0" algn="l">
              <a:spcBef>
                <a:spcPts val="600"/>
              </a:spcBef>
              <a:spcAft>
                <a:spcPts val="0"/>
              </a:spcAft>
              <a:buClr>
                <a:schemeClr val="dk1"/>
              </a:buClr>
              <a:buSzPts val="3200"/>
              <a:buFont typeface="Arial"/>
              <a:buChar char="•"/>
            </a:pPr>
            <a:r>
              <a:rPr lang="en-US" sz="3200">
                <a:solidFill>
                  <a:schemeClr val="dk1"/>
                </a:solidFill>
                <a:latin typeface="Arial"/>
                <a:ea typeface="Arial"/>
                <a:cs typeface="Arial"/>
                <a:sym typeface="Arial"/>
              </a:rPr>
              <a:t>Hijo Puta Peligroso   </a:t>
            </a:r>
            <a:endParaRPr sz="1800">
              <a:solidFill>
                <a:schemeClr val="dk1"/>
              </a:solidFill>
              <a:latin typeface="Calibri"/>
              <a:ea typeface="Calibri"/>
              <a:cs typeface="Calibri"/>
              <a:sym typeface="Calibri"/>
            </a:endParaRPr>
          </a:p>
          <a:p>
            <a:pPr indent="-82550" lvl="0" marL="285750" marR="0" rtl="0" algn="l">
              <a:spcBef>
                <a:spcPts val="60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a:p>
            <a:pPr indent="-285750" lvl="0" marL="285750" marR="0" rtl="0" algn="l">
              <a:spcBef>
                <a:spcPts val="600"/>
              </a:spcBef>
              <a:spcAft>
                <a:spcPts val="0"/>
              </a:spcAft>
              <a:buClr>
                <a:schemeClr val="dk1"/>
              </a:buClr>
              <a:buSzPts val="3200"/>
              <a:buFont typeface="Arial"/>
              <a:buChar char="•"/>
            </a:pPr>
            <a:r>
              <a:rPr lang="en-US" sz="3200">
                <a:solidFill>
                  <a:schemeClr val="dk1"/>
                </a:solidFill>
                <a:latin typeface="Arial"/>
                <a:ea typeface="Arial"/>
                <a:cs typeface="Arial"/>
                <a:sym typeface="Arial"/>
              </a:rPr>
              <a:t>You can download this on dafont.com [you can delete this slide</a:t>
            </a:r>
            <a:endParaRPr sz="3200">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3">
                                            <p:txEl>
                                              <p:pRg end="0" st="0"/>
                                            </p:txEl>
                                          </p:spTgt>
                                        </p:tgtEl>
                                        <p:attrNameLst>
                                          <p:attrName>style.visibility</p:attrName>
                                        </p:attrNameLst>
                                      </p:cBhvr>
                                      <p:to>
                                        <p:strVal val="visible"/>
                                      </p:to>
                                    </p:set>
                                    <p:animEffect filter="fade" transition="in">
                                      <p:cBhvr>
                                        <p:cTn dur="500"/>
                                        <p:tgtEl>
                                          <p:spTgt spid="91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13">
                                            <p:txEl>
                                              <p:pRg end="1" st="1"/>
                                            </p:txEl>
                                          </p:spTgt>
                                        </p:tgtEl>
                                        <p:attrNameLst>
                                          <p:attrName>style.visibility</p:attrName>
                                        </p:attrNameLst>
                                      </p:cBhvr>
                                      <p:to>
                                        <p:strVal val="visible"/>
                                      </p:to>
                                    </p:set>
                                    <p:animEffect filter="fade" transition="in">
                                      <p:cBhvr>
                                        <p:cTn dur="500"/>
                                        <p:tgtEl>
                                          <p:spTgt spid="91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913">
                                            <p:txEl>
                                              <p:pRg end="2" st="2"/>
                                            </p:txEl>
                                          </p:spTgt>
                                        </p:tgtEl>
                                        <p:attrNameLst>
                                          <p:attrName>style.visibility</p:attrName>
                                        </p:attrNameLst>
                                      </p:cBhvr>
                                      <p:to>
                                        <p:strVal val="visible"/>
                                      </p:to>
                                    </p:set>
                                    <p:animEffect filter="fade" transition="in">
                                      <p:cBhvr>
                                        <p:cTn dur="500"/>
                                        <p:tgtEl>
                                          <p:spTgt spid="913">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913">
                                            <p:txEl>
                                              <p:pRg end="3" st="3"/>
                                            </p:txEl>
                                          </p:spTgt>
                                        </p:tgtEl>
                                        <p:attrNameLst>
                                          <p:attrName>style.visibility</p:attrName>
                                        </p:attrNameLst>
                                      </p:cBhvr>
                                      <p:to>
                                        <p:strVal val="visible"/>
                                      </p:to>
                                    </p:set>
                                    <p:animEffect filter="fade" transition="in">
                                      <p:cBhvr>
                                        <p:cTn dur="500"/>
                                        <p:tgtEl>
                                          <p:spTgt spid="913">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913">
                                            <p:txEl>
                                              <p:pRg end="4" st="4"/>
                                            </p:txEl>
                                          </p:spTgt>
                                        </p:tgtEl>
                                        <p:attrNameLst>
                                          <p:attrName>style.visibility</p:attrName>
                                        </p:attrNameLst>
                                      </p:cBhvr>
                                      <p:to>
                                        <p:strVal val="visible"/>
                                      </p:to>
                                    </p:set>
                                    <p:animEffect filter="fade" transition="in">
                                      <p:cBhvr>
                                        <p:cTn dur="500"/>
                                        <p:tgtEl>
                                          <p:spTgt spid="91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grpSp>
        <p:nvGrpSpPr>
          <p:cNvPr id="162" name="Google Shape;162;p2"/>
          <p:cNvGrpSpPr/>
          <p:nvPr/>
        </p:nvGrpSpPr>
        <p:grpSpPr>
          <a:xfrm>
            <a:off x="-18" y="0"/>
            <a:ext cx="12192018" cy="6858000"/>
            <a:chOff x="-18" y="0"/>
            <a:chExt cx="12192018" cy="6858000"/>
          </a:xfrm>
        </p:grpSpPr>
        <p:cxnSp>
          <p:nvCxnSpPr>
            <p:cNvPr id="163" name="Google Shape;163;p2"/>
            <p:cNvCxnSpPr/>
            <p:nvPr/>
          </p:nvCxnSpPr>
          <p:spPr>
            <a:xfrm>
              <a:off x="31931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64" name="Google Shape;164;p2"/>
            <p:cNvCxnSpPr/>
            <p:nvPr/>
          </p:nvCxnSpPr>
          <p:spPr>
            <a:xfrm>
              <a:off x="63137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65" name="Google Shape;165;p2"/>
            <p:cNvCxnSpPr/>
            <p:nvPr/>
          </p:nvCxnSpPr>
          <p:spPr>
            <a:xfrm>
              <a:off x="94343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66" name="Google Shape;166;p2"/>
            <p:cNvCxnSpPr/>
            <p:nvPr/>
          </p:nvCxnSpPr>
          <p:spPr>
            <a:xfrm>
              <a:off x="125548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67" name="Google Shape;167;p2"/>
            <p:cNvCxnSpPr/>
            <p:nvPr/>
          </p:nvCxnSpPr>
          <p:spPr>
            <a:xfrm>
              <a:off x="156754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68" name="Google Shape;168;p2"/>
            <p:cNvCxnSpPr/>
            <p:nvPr/>
          </p:nvCxnSpPr>
          <p:spPr>
            <a:xfrm>
              <a:off x="187960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69" name="Google Shape;169;p2"/>
            <p:cNvCxnSpPr/>
            <p:nvPr/>
          </p:nvCxnSpPr>
          <p:spPr>
            <a:xfrm>
              <a:off x="219166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70" name="Google Shape;170;p2"/>
            <p:cNvCxnSpPr/>
            <p:nvPr/>
          </p:nvCxnSpPr>
          <p:spPr>
            <a:xfrm>
              <a:off x="250372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71" name="Google Shape;171;p2"/>
            <p:cNvCxnSpPr/>
            <p:nvPr/>
          </p:nvCxnSpPr>
          <p:spPr>
            <a:xfrm>
              <a:off x="281577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72" name="Google Shape;172;p2"/>
            <p:cNvCxnSpPr/>
            <p:nvPr/>
          </p:nvCxnSpPr>
          <p:spPr>
            <a:xfrm>
              <a:off x="312783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73" name="Google Shape;173;p2"/>
            <p:cNvCxnSpPr/>
            <p:nvPr/>
          </p:nvCxnSpPr>
          <p:spPr>
            <a:xfrm>
              <a:off x="343989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74" name="Google Shape;174;p2"/>
            <p:cNvCxnSpPr/>
            <p:nvPr/>
          </p:nvCxnSpPr>
          <p:spPr>
            <a:xfrm>
              <a:off x="375195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75" name="Google Shape;175;p2"/>
            <p:cNvCxnSpPr/>
            <p:nvPr/>
          </p:nvCxnSpPr>
          <p:spPr>
            <a:xfrm>
              <a:off x="406401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76" name="Google Shape;176;p2"/>
            <p:cNvCxnSpPr/>
            <p:nvPr/>
          </p:nvCxnSpPr>
          <p:spPr>
            <a:xfrm>
              <a:off x="437606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77" name="Google Shape;177;p2"/>
            <p:cNvCxnSpPr/>
            <p:nvPr/>
          </p:nvCxnSpPr>
          <p:spPr>
            <a:xfrm>
              <a:off x="468812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78" name="Google Shape;178;p2"/>
            <p:cNvCxnSpPr/>
            <p:nvPr/>
          </p:nvCxnSpPr>
          <p:spPr>
            <a:xfrm>
              <a:off x="500018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79" name="Google Shape;179;p2"/>
            <p:cNvCxnSpPr/>
            <p:nvPr/>
          </p:nvCxnSpPr>
          <p:spPr>
            <a:xfrm>
              <a:off x="531224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80" name="Google Shape;180;p2"/>
            <p:cNvCxnSpPr/>
            <p:nvPr/>
          </p:nvCxnSpPr>
          <p:spPr>
            <a:xfrm>
              <a:off x="562430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81" name="Google Shape;181;p2"/>
            <p:cNvCxnSpPr/>
            <p:nvPr/>
          </p:nvCxnSpPr>
          <p:spPr>
            <a:xfrm>
              <a:off x="593635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82" name="Google Shape;182;p2"/>
            <p:cNvCxnSpPr/>
            <p:nvPr/>
          </p:nvCxnSpPr>
          <p:spPr>
            <a:xfrm>
              <a:off x="624841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83" name="Google Shape;183;p2"/>
            <p:cNvCxnSpPr/>
            <p:nvPr/>
          </p:nvCxnSpPr>
          <p:spPr>
            <a:xfrm>
              <a:off x="656047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84" name="Google Shape;184;p2"/>
            <p:cNvCxnSpPr/>
            <p:nvPr/>
          </p:nvCxnSpPr>
          <p:spPr>
            <a:xfrm>
              <a:off x="687253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85" name="Google Shape;185;p2"/>
            <p:cNvCxnSpPr/>
            <p:nvPr/>
          </p:nvCxnSpPr>
          <p:spPr>
            <a:xfrm>
              <a:off x="718459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86" name="Google Shape;186;p2"/>
            <p:cNvCxnSpPr/>
            <p:nvPr/>
          </p:nvCxnSpPr>
          <p:spPr>
            <a:xfrm>
              <a:off x="749664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87" name="Google Shape;187;p2"/>
            <p:cNvCxnSpPr/>
            <p:nvPr/>
          </p:nvCxnSpPr>
          <p:spPr>
            <a:xfrm>
              <a:off x="780870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88" name="Google Shape;188;p2"/>
            <p:cNvCxnSpPr/>
            <p:nvPr/>
          </p:nvCxnSpPr>
          <p:spPr>
            <a:xfrm>
              <a:off x="812076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89" name="Google Shape;189;p2"/>
            <p:cNvCxnSpPr/>
            <p:nvPr/>
          </p:nvCxnSpPr>
          <p:spPr>
            <a:xfrm>
              <a:off x="843282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90" name="Google Shape;190;p2"/>
            <p:cNvCxnSpPr/>
            <p:nvPr/>
          </p:nvCxnSpPr>
          <p:spPr>
            <a:xfrm>
              <a:off x="874488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91" name="Google Shape;191;p2"/>
            <p:cNvCxnSpPr/>
            <p:nvPr/>
          </p:nvCxnSpPr>
          <p:spPr>
            <a:xfrm>
              <a:off x="905693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92" name="Google Shape;192;p2"/>
            <p:cNvCxnSpPr/>
            <p:nvPr/>
          </p:nvCxnSpPr>
          <p:spPr>
            <a:xfrm>
              <a:off x="936899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93" name="Google Shape;193;p2"/>
            <p:cNvCxnSpPr/>
            <p:nvPr/>
          </p:nvCxnSpPr>
          <p:spPr>
            <a:xfrm>
              <a:off x="968105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94" name="Google Shape;194;p2"/>
            <p:cNvCxnSpPr/>
            <p:nvPr/>
          </p:nvCxnSpPr>
          <p:spPr>
            <a:xfrm>
              <a:off x="999311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95" name="Google Shape;195;p2"/>
            <p:cNvCxnSpPr/>
            <p:nvPr/>
          </p:nvCxnSpPr>
          <p:spPr>
            <a:xfrm>
              <a:off x="1030517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96" name="Google Shape;196;p2"/>
            <p:cNvCxnSpPr/>
            <p:nvPr/>
          </p:nvCxnSpPr>
          <p:spPr>
            <a:xfrm>
              <a:off x="1061722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97" name="Google Shape;197;p2"/>
            <p:cNvCxnSpPr/>
            <p:nvPr/>
          </p:nvCxnSpPr>
          <p:spPr>
            <a:xfrm>
              <a:off x="1092928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98" name="Google Shape;198;p2"/>
            <p:cNvCxnSpPr/>
            <p:nvPr/>
          </p:nvCxnSpPr>
          <p:spPr>
            <a:xfrm>
              <a:off x="1124134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199" name="Google Shape;199;p2"/>
            <p:cNvCxnSpPr/>
            <p:nvPr/>
          </p:nvCxnSpPr>
          <p:spPr>
            <a:xfrm>
              <a:off x="1155340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00" name="Google Shape;200;p2"/>
            <p:cNvCxnSpPr/>
            <p:nvPr/>
          </p:nvCxnSpPr>
          <p:spPr>
            <a:xfrm>
              <a:off x="1186546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01" name="Google Shape;201;p2"/>
            <p:cNvCxnSpPr/>
            <p:nvPr/>
          </p:nvCxnSpPr>
          <p:spPr>
            <a:xfrm rot="10800000">
              <a:off x="0" y="34471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02" name="Google Shape;202;p2"/>
            <p:cNvCxnSpPr/>
            <p:nvPr/>
          </p:nvCxnSpPr>
          <p:spPr>
            <a:xfrm rot="10800000">
              <a:off x="0" y="68943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03" name="Google Shape;203;p2"/>
            <p:cNvCxnSpPr/>
            <p:nvPr/>
          </p:nvCxnSpPr>
          <p:spPr>
            <a:xfrm rot="10800000">
              <a:off x="-1" y="103414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04" name="Google Shape;204;p2"/>
            <p:cNvCxnSpPr/>
            <p:nvPr/>
          </p:nvCxnSpPr>
          <p:spPr>
            <a:xfrm rot="10800000">
              <a:off x="-3" y="137886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05" name="Google Shape;205;p2"/>
            <p:cNvCxnSpPr/>
            <p:nvPr/>
          </p:nvCxnSpPr>
          <p:spPr>
            <a:xfrm rot="10800000">
              <a:off x="-4" y="172357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06" name="Google Shape;206;p2"/>
            <p:cNvCxnSpPr/>
            <p:nvPr/>
          </p:nvCxnSpPr>
          <p:spPr>
            <a:xfrm rot="10800000">
              <a:off x="-4" y="206829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07" name="Google Shape;207;p2"/>
            <p:cNvCxnSpPr/>
            <p:nvPr/>
          </p:nvCxnSpPr>
          <p:spPr>
            <a:xfrm rot="10800000">
              <a:off x="-5" y="241300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08" name="Google Shape;208;p2"/>
            <p:cNvCxnSpPr/>
            <p:nvPr/>
          </p:nvCxnSpPr>
          <p:spPr>
            <a:xfrm rot="10800000">
              <a:off x="-7" y="275772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09" name="Google Shape;209;p2"/>
            <p:cNvCxnSpPr/>
            <p:nvPr/>
          </p:nvCxnSpPr>
          <p:spPr>
            <a:xfrm rot="10800000">
              <a:off x="-7" y="310243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10" name="Google Shape;210;p2"/>
            <p:cNvCxnSpPr/>
            <p:nvPr/>
          </p:nvCxnSpPr>
          <p:spPr>
            <a:xfrm rot="10800000">
              <a:off x="-8" y="344715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11" name="Google Shape;211;p2"/>
            <p:cNvCxnSpPr/>
            <p:nvPr/>
          </p:nvCxnSpPr>
          <p:spPr>
            <a:xfrm rot="10800000">
              <a:off x="-10" y="379186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12" name="Google Shape;212;p2"/>
            <p:cNvCxnSpPr/>
            <p:nvPr/>
          </p:nvCxnSpPr>
          <p:spPr>
            <a:xfrm rot="10800000">
              <a:off x="-11" y="413658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13" name="Google Shape;213;p2"/>
            <p:cNvCxnSpPr/>
            <p:nvPr/>
          </p:nvCxnSpPr>
          <p:spPr>
            <a:xfrm rot="10800000">
              <a:off x="-11" y="448129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14" name="Google Shape;214;p2"/>
            <p:cNvCxnSpPr/>
            <p:nvPr/>
          </p:nvCxnSpPr>
          <p:spPr>
            <a:xfrm rot="10800000">
              <a:off x="-12" y="482601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15" name="Google Shape;215;p2"/>
            <p:cNvCxnSpPr/>
            <p:nvPr/>
          </p:nvCxnSpPr>
          <p:spPr>
            <a:xfrm rot="10800000">
              <a:off x="-14" y="517072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16" name="Google Shape;216;p2"/>
            <p:cNvCxnSpPr/>
            <p:nvPr/>
          </p:nvCxnSpPr>
          <p:spPr>
            <a:xfrm rot="10800000">
              <a:off x="-14" y="551544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17" name="Google Shape;217;p2"/>
            <p:cNvCxnSpPr/>
            <p:nvPr/>
          </p:nvCxnSpPr>
          <p:spPr>
            <a:xfrm rot="10800000">
              <a:off x="-15" y="586015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18" name="Google Shape;218;p2"/>
            <p:cNvCxnSpPr/>
            <p:nvPr/>
          </p:nvCxnSpPr>
          <p:spPr>
            <a:xfrm rot="10800000">
              <a:off x="-16" y="620487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19" name="Google Shape;219;p2"/>
            <p:cNvCxnSpPr/>
            <p:nvPr/>
          </p:nvCxnSpPr>
          <p:spPr>
            <a:xfrm rot="10800000">
              <a:off x="-18" y="6549585"/>
              <a:ext cx="12192000" cy="0"/>
            </a:xfrm>
            <a:prstGeom prst="straightConnector1">
              <a:avLst/>
            </a:prstGeom>
            <a:noFill/>
            <a:ln cap="flat" cmpd="sng" w="19050">
              <a:solidFill>
                <a:srgbClr val="D8D8D8"/>
              </a:solidFill>
              <a:prstDash val="solid"/>
              <a:miter lim="800000"/>
              <a:headEnd len="sm" w="sm" type="none"/>
              <a:tailEnd len="sm" w="sm" type="none"/>
            </a:ln>
          </p:spPr>
        </p:cxnSp>
      </p:grpSp>
      <p:pic>
        <p:nvPicPr>
          <p:cNvPr id="220" name="Google Shape;220;p2"/>
          <p:cNvPicPr preferRelativeResize="0"/>
          <p:nvPr/>
        </p:nvPicPr>
        <p:blipFill rotWithShape="1">
          <a:blip r:embed="rId3">
            <a:alphaModFix/>
          </a:blip>
          <a:srcRect b="0" l="4083" r="2556" t="27719"/>
          <a:stretch/>
        </p:blipFill>
        <p:spPr>
          <a:xfrm>
            <a:off x="0" y="-896542"/>
            <a:ext cx="12192000" cy="2696643"/>
          </a:xfrm>
          <a:custGeom>
            <a:rect b="b" l="l" r="r" t="t"/>
            <a:pathLst>
              <a:path extrusionOk="0" h="2696643" w="12192000">
                <a:moveTo>
                  <a:pt x="0" y="0"/>
                </a:moveTo>
                <a:lnTo>
                  <a:pt x="12192000" y="0"/>
                </a:lnTo>
                <a:lnTo>
                  <a:pt x="12192000" y="2696643"/>
                </a:lnTo>
                <a:lnTo>
                  <a:pt x="0" y="2696643"/>
                </a:lnTo>
                <a:close/>
              </a:path>
            </a:pathLst>
          </a:custGeom>
          <a:noFill/>
          <a:ln>
            <a:noFill/>
          </a:ln>
        </p:spPr>
      </p:pic>
      <p:grpSp>
        <p:nvGrpSpPr>
          <p:cNvPr id="221" name="Google Shape;221;p2"/>
          <p:cNvGrpSpPr/>
          <p:nvPr/>
        </p:nvGrpSpPr>
        <p:grpSpPr>
          <a:xfrm>
            <a:off x="-18" y="-611670"/>
            <a:ext cx="12192037" cy="2156864"/>
            <a:chOff x="-18" y="-13535"/>
            <a:chExt cx="12192037" cy="2156864"/>
          </a:xfrm>
        </p:grpSpPr>
        <p:pic>
          <p:nvPicPr>
            <p:cNvPr id="222" name="Google Shape;222;p2"/>
            <p:cNvPicPr preferRelativeResize="0"/>
            <p:nvPr/>
          </p:nvPicPr>
          <p:blipFill rotWithShape="1">
            <a:blip r:embed="rId4">
              <a:alphaModFix/>
            </a:blip>
            <a:srcRect b="3378" l="3379" r="3378" t="3379"/>
            <a:stretch/>
          </p:blipFill>
          <p:spPr>
            <a:xfrm>
              <a:off x="-18" y="-11966"/>
              <a:ext cx="2584468" cy="1668699"/>
            </a:xfrm>
            <a:custGeom>
              <a:rect b="b" l="l" r="r" t="t"/>
              <a:pathLst>
                <a:path extrusionOk="0" h="1668699" w="2584468">
                  <a:moveTo>
                    <a:pt x="0" y="0"/>
                  </a:moveTo>
                  <a:lnTo>
                    <a:pt x="2584468" y="0"/>
                  </a:lnTo>
                  <a:lnTo>
                    <a:pt x="2584468" y="1668699"/>
                  </a:lnTo>
                  <a:lnTo>
                    <a:pt x="2405227" y="1668699"/>
                  </a:lnTo>
                  <a:lnTo>
                    <a:pt x="2353047" y="1630339"/>
                  </a:lnTo>
                  <a:cubicBezTo>
                    <a:pt x="2154323" y="1485566"/>
                    <a:pt x="1864921" y="1282311"/>
                    <a:pt x="1734595" y="1227779"/>
                  </a:cubicBezTo>
                  <a:cubicBezTo>
                    <a:pt x="1526072" y="1140528"/>
                    <a:pt x="1356802" y="1251574"/>
                    <a:pt x="1307738" y="1259506"/>
                  </a:cubicBezTo>
                  <a:lnTo>
                    <a:pt x="1145826" y="1338826"/>
                  </a:lnTo>
                  <a:lnTo>
                    <a:pt x="512898" y="1021550"/>
                  </a:lnTo>
                  <a:lnTo>
                    <a:pt x="0" y="858228"/>
                  </a:lnTo>
                  <a:close/>
                </a:path>
              </a:pathLst>
            </a:custGeom>
            <a:noFill/>
            <a:ln>
              <a:noFill/>
            </a:ln>
          </p:spPr>
        </p:pic>
        <p:pic>
          <p:nvPicPr>
            <p:cNvPr id="223" name="Google Shape;223;p2"/>
            <p:cNvPicPr preferRelativeResize="0"/>
            <p:nvPr/>
          </p:nvPicPr>
          <p:blipFill rotWithShape="1">
            <a:blip r:embed="rId5">
              <a:alphaModFix/>
            </a:blip>
            <a:srcRect b="31500" l="0" r="0" t="0"/>
            <a:stretch/>
          </p:blipFill>
          <p:spPr>
            <a:xfrm>
              <a:off x="3866595" y="355424"/>
              <a:ext cx="4660897" cy="1787905"/>
            </a:xfrm>
            <a:custGeom>
              <a:rect b="b" l="l" r="r" t="t"/>
              <a:pathLst>
                <a:path extrusionOk="0" h="1787905" w="4660897">
                  <a:moveTo>
                    <a:pt x="0" y="0"/>
                  </a:moveTo>
                  <a:lnTo>
                    <a:pt x="4660897" y="0"/>
                  </a:lnTo>
                  <a:lnTo>
                    <a:pt x="4660897" y="1077517"/>
                  </a:lnTo>
                  <a:lnTo>
                    <a:pt x="4495481" y="1074961"/>
                  </a:lnTo>
                  <a:cubicBezTo>
                    <a:pt x="4495481" y="1074961"/>
                    <a:pt x="3551430" y="1309609"/>
                    <a:pt x="3233485" y="1365247"/>
                  </a:cubicBezTo>
                  <a:cubicBezTo>
                    <a:pt x="2915540" y="1420885"/>
                    <a:pt x="2847059" y="1343476"/>
                    <a:pt x="2587811" y="1408790"/>
                  </a:cubicBezTo>
                  <a:cubicBezTo>
                    <a:pt x="2328564" y="1474104"/>
                    <a:pt x="1949476" y="1701494"/>
                    <a:pt x="1678001" y="1757132"/>
                  </a:cubicBezTo>
                  <a:cubicBezTo>
                    <a:pt x="1406524" y="1812770"/>
                    <a:pt x="1186408" y="1783742"/>
                    <a:pt x="958955" y="1742618"/>
                  </a:cubicBezTo>
                  <a:cubicBezTo>
                    <a:pt x="731502" y="1701494"/>
                    <a:pt x="482036" y="1529742"/>
                    <a:pt x="313281" y="1510390"/>
                  </a:cubicBezTo>
                  <a:cubicBezTo>
                    <a:pt x="165621" y="1493457"/>
                    <a:pt x="119075" y="1615430"/>
                    <a:pt x="1609" y="1628361"/>
                  </a:cubicBezTo>
                  <a:lnTo>
                    <a:pt x="0" y="1628307"/>
                  </a:lnTo>
                  <a:close/>
                </a:path>
              </a:pathLst>
            </a:custGeom>
            <a:noFill/>
            <a:ln>
              <a:noFill/>
            </a:ln>
          </p:spPr>
        </p:pic>
        <p:pic>
          <p:nvPicPr>
            <p:cNvPr id="224" name="Google Shape;224;p2"/>
            <p:cNvPicPr preferRelativeResize="0"/>
            <p:nvPr/>
          </p:nvPicPr>
          <p:blipFill rotWithShape="1">
            <a:blip r:embed="rId6">
              <a:alphaModFix/>
            </a:blip>
            <a:srcRect b="0" l="0" r="651" t="0"/>
            <a:stretch/>
          </p:blipFill>
          <p:spPr>
            <a:xfrm>
              <a:off x="9353132" y="-5763"/>
              <a:ext cx="2838887" cy="1600200"/>
            </a:xfrm>
            <a:custGeom>
              <a:rect b="b" l="l" r="r" t="t"/>
              <a:pathLst>
                <a:path extrusionOk="0" h="1600200" w="2838887">
                  <a:moveTo>
                    <a:pt x="0" y="0"/>
                  </a:moveTo>
                  <a:lnTo>
                    <a:pt x="2838887" y="0"/>
                  </a:lnTo>
                  <a:lnTo>
                    <a:pt x="2838887" y="847992"/>
                  </a:lnTo>
                  <a:lnTo>
                    <a:pt x="2830870" y="854349"/>
                  </a:lnTo>
                  <a:cubicBezTo>
                    <a:pt x="2802568" y="863751"/>
                    <a:pt x="2764354" y="822363"/>
                    <a:pt x="2710853" y="832946"/>
                  </a:cubicBezTo>
                  <a:cubicBezTo>
                    <a:pt x="2625252" y="849879"/>
                    <a:pt x="2485845" y="767632"/>
                    <a:pt x="2358668" y="861975"/>
                  </a:cubicBezTo>
                  <a:cubicBezTo>
                    <a:pt x="2231490" y="956318"/>
                    <a:pt x="2087192" y="1294984"/>
                    <a:pt x="1947785" y="1399003"/>
                  </a:cubicBezTo>
                  <a:cubicBezTo>
                    <a:pt x="1808378" y="1503022"/>
                    <a:pt x="1732561" y="1406260"/>
                    <a:pt x="1522228" y="1486089"/>
                  </a:cubicBezTo>
                  <a:cubicBezTo>
                    <a:pt x="1469645" y="1506046"/>
                    <a:pt x="1402693" y="1536889"/>
                    <a:pt x="1328939" y="1572835"/>
                  </a:cubicBezTo>
                  <a:lnTo>
                    <a:pt x="1273852" y="1600200"/>
                  </a:lnTo>
                  <a:lnTo>
                    <a:pt x="132020" y="1600200"/>
                  </a:lnTo>
                  <a:lnTo>
                    <a:pt x="106680" y="1576109"/>
                  </a:lnTo>
                  <a:cubicBezTo>
                    <a:pt x="66354" y="1537413"/>
                    <a:pt x="29830" y="1501836"/>
                    <a:pt x="1809" y="1475161"/>
                  </a:cubicBezTo>
                  <a:lnTo>
                    <a:pt x="0" y="1473478"/>
                  </a:lnTo>
                  <a:close/>
                </a:path>
              </a:pathLst>
            </a:custGeom>
            <a:noFill/>
            <a:ln>
              <a:noFill/>
            </a:ln>
          </p:spPr>
        </p:pic>
        <p:pic>
          <p:nvPicPr>
            <p:cNvPr id="225" name="Google Shape;225;p2"/>
            <p:cNvPicPr preferRelativeResize="0"/>
            <p:nvPr/>
          </p:nvPicPr>
          <p:blipFill rotWithShape="1">
            <a:blip r:embed="rId7">
              <a:alphaModFix/>
            </a:blip>
            <a:srcRect b="3867" l="0" r="0" t="98"/>
            <a:stretch/>
          </p:blipFill>
          <p:spPr>
            <a:xfrm>
              <a:off x="7671054" y="-11303"/>
              <a:ext cx="3109149" cy="1919239"/>
            </a:xfrm>
            <a:custGeom>
              <a:rect b="b" l="l" r="r" t="t"/>
              <a:pathLst>
                <a:path extrusionOk="0" h="1919239" w="3109149">
                  <a:moveTo>
                    <a:pt x="0" y="0"/>
                  </a:moveTo>
                  <a:lnTo>
                    <a:pt x="3109149" y="0"/>
                  </a:lnTo>
                  <a:lnTo>
                    <a:pt x="3109149" y="1528712"/>
                  </a:lnTo>
                  <a:lnTo>
                    <a:pt x="3096964" y="1533846"/>
                  </a:lnTo>
                  <a:cubicBezTo>
                    <a:pt x="2869253" y="1636736"/>
                    <a:pt x="2511871" y="1837555"/>
                    <a:pt x="2349229" y="1888355"/>
                  </a:cubicBezTo>
                  <a:cubicBezTo>
                    <a:pt x="2163353" y="1946412"/>
                    <a:pt x="2190256" y="1917383"/>
                    <a:pt x="2070415" y="1844812"/>
                  </a:cubicBezTo>
                  <a:cubicBezTo>
                    <a:pt x="1950575" y="1772241"/>
                    <a:pt x="1703555" y="1518240"/>
                    <a:pt x="1630184" y="1452926"/>
                  </a:cubicBezTo>
                  <a:lnTo>
                    <a:pt x="691022" y="1438412"/>
                  </a:lnTo>
                  <a:cubicBezTo>
                    <a:pt x="691022" y="1438412"/>
                    <a:pt x="455010" y="1497074"/>
                    <a:pt x="179254" y="1562691"/>
                  </a:cubicBezTo>
                  <a:lnTo>
                    <a:pt x="0" y="1604274"/>
                  </a:lnTo>
                  <a:close/>
                </a:path>
              </a:pathLst>
            </a:custGeom>
            <a:noFill/>
            <a:ln>
              <a:noFill/>
            </a:ln>
          </p:spPr>
        </p:pic>
        <p:pic>
          <p:nvPicPr>
            <p:cNvPr id="226" name="Google Shape;226;p2"/>
            <p:cNvPicPr preferRelativeResize="0"/>
            <p:nvPr/>
          </p:nvPicPr>
          <p:blipFill rotWithShape="1">
            <a:blip r:embed="rId8">
              <a:alphaModFix/>
            </a:blip>
            <a:srcRect b="0" l="0" r="0" t="0"/>
            <a:stretch/>
          </p:blipFill>
          <p:spPr>
            <a:xfrm>
              <a:off x="5198065" y="-13535"/>
              <a:ext cx="2515974" cy="1309329"/>
            </a:xfrm>
            <a:prstGeom prst="rect">
              <a:avLst/>
            </a:prstGeom>
            <a:noFill/>
            <a:ln>
              <a:noFill/>
            </a:ln>
          </p:spPr>
        </p:pic>
        <p:pic>
          <p:nvPicPr>
            <p:cNvPr id="227" name="Google Shape;227;p2"/>
            <p:cNvPicPr preferRelativeResize="0"/>
            <p:nvPr/>
          </p:nvPicPr>
          <p:blipFill rotWithShape="1">
            <a:blip r:embed="rId9">
              <a:alphaModFix/>
            </a:blip>
            <a:srcRect b="0" l="0" r="0" t="9"/>
            <a:stretch/>
          </p:blipFill>
          <p:spPr>
            <a:xfrm>
              <a:off x="2128178" y="-12468"/>
              <a:ext cx="3108765" cy="1998306"/>
            </a:xfrm>
            <a:custGeom>
              <a:rect b="b" l="l" r="r" t="t"/>
              <a:pathLst>
                <a:path extrusionOk="0" h="1998306" w="3108765">
                  <a:moveTo>
                    <a:pt x="317040" y="1740396"/>
                  </a:moveTo>
                  <a:lnTo>
                    <a:pt x="327768" y="1747634"/>
                  </a:lnTo>
                  <a:cubicBezTo>
                    <a:pt x="388567" y="1789022"/>
                    <a:pt x="426935" y="1815783"/>
                    <a:pt x="426935" y="1815783"/>
                  </a:cubicBezTo>
                  <a:lnTo>
                    <a:pt x="294866" y="1743211"/>
                  </a:lnTo>
                  <a:close/>
                  <a:moveTo>
                    <a:pt x="0" y="0"/>
                  </a:moveTo>
                  <a:lnTo>
                    <a:pt x="3108765" y="0"/>
                  </a:lnTo>
                  <a:lnTo>
                    <a:pt x="3108765" y="1998306"/>
                  </a:lnTo>
                  <a:lnTo>
                    <a:pt x="2395278" y="1998306"/>
                  </a:lnTo>
                  <a:lnTo>
                    <a:pt x="2356618" y="1981791"/>
                  </a:lnTo>
                  <a:cubicBezTo>
                    <a:pt x="2244725" y="1931293"/>
                    <a:pt x="2140170" y="1883517"/>
                    <a:pt x="2055792" y="1873841"/>
                  </a:cubicBezTo>
                  <a:cubicBezTo>
                    <a:pt x="1887037" y="1854489"/>
                    <a:pt x="1850351" y="2016565"/>
                    <a:pt x="1688933" y="1989955"/>
                  </a:cubicBezTo>
                  <a:cubicBezTo>
                    <a:pt x="1527514" y="1963345"/>
                    <a:pt x="1319626" y="1755307"/>
                    <a:pt x="1087282" y="1714183"/>
                  </a:cubicBezTo>
                  <a:cubicBezTo>
                    <a:pt x="913024" y="1683340"/>
                    <a:pt x="616326" y="1705565"/>
                    <a:pt x="432438" y="1725749"/>
                  </a:cubicBezTo>
                  <a:lnTo>
                    <a:pt x="317040" y="1740396"/>
                  </a:lnTo>
                  <a:lnTo>
                    <a:pt x="221737" y="1676097"/>
                  </a:lnTo>
                  <a:cubicBezTo>
                    <a:pt x="172208" y="1642983"/>
                    <a:pt x="117028" y="1606524"/>
                    <a:pt x="60088" y="1569684"/>
                  </a:cubicBezTo>
                  <a:lnTo>
                    <a:pt x="0" y="1531753"/>
                  </a:lnTo>
                  <a:close/>
                </a:path>
              </a:pathLst>
            </a:custGeom>
            <a:noFill/>
            <a:ln>
              <a:noFill/>
            </a:ln>
          </p:spPr>
        </p:pic>
      </p:grpSp>
      <p:pic>
        <p:nvPicPr>
          <p:cNvPr id="228" name="Google Shape;228;p2"/>
          <p:cNvPicPr preferRelativeResize="0"/>
          <p:nvPr/>
        </p:nvPicPr>
        <p:blipFill rotWithShape="1">
          <a:blip r:embed="rId10">
            <a:alphaModFix/>
          </a:blip>
          <a:srcRect b="0" l="0" r="14939" t="10959"/>
          <a:stretch/>
        </p:blipFill>
        <p:spPr>
          <a:xfrm>
            <a:off x="-4119464" y="3025406"/>
            <a:ext cx="3933042" cy="3823073"/>
          </a:xfrm>
          <a:custGeom>
            <a:rect b="b" l="l" r="r" t="t"/>
            <a:pathLst>
              <a:path extrusionOk="0" h="3823073" w="3933042">
                <a:moveTo>
                  <a:pt x="718780" y="851"/>
                </a:moveTo>
                <a:cubicBezTo>
                  <a:pt x="769382" y="8080"/>
                  <a:pt x="785257" y="59484"/>
                  <a:pt x="812471" y="80651"/>
                </a:cubicBezTo>
                <a:cubicBezTo>
                  <a:pt x="856014" y="114518"/>
                  <a:pt x="841499" y="254823"/>
                  <a:pt x="841499" y="254823"/>
                </a:cubicBezTo>
                <a:cubicBezTo>
                  <a:pt x="981804" y="329813"/>
                  <a:pt x="1310795" y="552365"/>
                  <a:pt x="1683328" y="704765"/>
                </a:cubicBezTo>
                <a:cubicBezTo>
                  <a:pt x="2055861" y="857165"/>
                  <a:pt x="2750128" y="1048270"/>
                  <a:pt x="3076699" y="1169223"/>
                </a:cubicBezTo>
                <a:cubicBezTo>
                  <a:pt x="3403270" y="1290176"/>
                  <a:pt x="3500032" y="1287756"/>
                  <a:pt x="3642756" y="1430480"/>
                </a:cubicBezTo>
                <a:cubicBezTo>
                  <a:pt x="3785480" y="1573204"/>
                  <a:pt x="3933042" y="2025565"/>
                  <a:pt x="3933042" y="2025565"/>
                </a:cubicBezTo>
                <a:cubicBezTo>
                  <a:pt x="3855633" y="2296498"/>
                  <a:pt x="3640337" y="3428613"/>
                  <a:pt x="3468585" y="3651165"/>
                </a:cubicBezTo>
                <a:cubicBezTo>
                  <a:pt x="3296833" y="3873717"/>
                  <a:pt x="3115404" y="3431032"/>
                  <a:pt x="2902528" y="3360880"/>
                </a:cubicBezTo>
                <a:cubicBezTo>
                  <a:pt x="2689652" y="3290728"/>
                  <a:pt x="2372757" y="3356041"/>
                  <a:pt x="2191328" y="3230251"/>
                </a:cubicBezTo>
                <a:cubicBezTo>
                  <a:pt x="2009899" y="3104461"/>
                  <a:pt x="1813956" y="2606137"/>
                  <a:pt x="1813956" y="2606137"/>
                </a:cubicBezTo>
                <a:cubicBezTo>
                  <a:pt x="1772832" y="2603718"/>
                  <a:pt x="1678489" y="2565013"/>
                  <a:pt x="1567213" y="2591623"/>
                </a:cubicBezTo>
                <a:cubicBezTo>
                  <a:pt x="1455937" y="2618233"/>
                  <a:pt x="1245480" y="2729508"/>
                  <a:pt x="1146299" y="2765794"/>
                </a:cubicBezTo>
                <a:cubicBezTo>
                  <a:pt x="1047118" y="2802080"/>
                  <a:pt x="962452" y="2596461"/>
                  <a:pt x="972128" y="2809337"/>
                </a:cubicBezTo>
                <a:cubicBezTo>
                  <a:pt x="978780" y="2955689"/>
                  <a:pt x="1086050" y="3483930"/>
                  <a:pt x="1152444" y="3799788"/>
                </a:cubicBezTo>
                <a:lnTo>
                  <a:pt x="1157362" y="3823073"/>
                </a:lnTo>
                <a:lnTo>
                  <a:pt x="0" y="3823073"/>
                </a:lnTo>
                <a:lnTo>
                  <a:pt x="0" y="556118"/>
                </a:lnTo>
                <a:lnTo>
                  <a:pt x="4660" y="551685"/>
                </a:lnTo>
                <a:cubicBezTo>
                  <a:pt x="237342" y="331930"/>
                  <a:pt x="449614" y="138709"/>
                  <a:pt x="580242" y="51623"/>
                </a:cubicBezTo>
                <a:cubicBezTo>
                  <a:pt x="645556" y="8080"/>
                  <a:pt x="688419" y="-3486"/>
                  <a:pt x="718780" y="851"/>
                </a:cubicBezTo>
                <a:close/>
              </a:path>
            </a:pathLst>
          </a:custGeom>
          <a:noFill/>
          <a:ln>
            <a:noFill/>
          </a:ln>
        </p:spPr>
      </p:pic>
      <p:pic>
        <p:nvPicPr>
          <p:cNvPr id="229" name="Google Shape;229;p2"/>
          <p:cNvPicPr preferRelativeResize="0"/>
          <p:nvPr/>
        </p:nvPicPr>
        <p:blipFill rotWithShape="1">
          <a:blip r:embed="rId6">
            <a:alphaModFix/>
          </a:blip>
          <a:srcRect b="0" l="35982" r="31617" t="1269"/>
          <a:stretch/>
        </p:blipFill>
        <p:spPr>
          <a:xfrm>
            <a:off x="-4875645" y="4035900"/>
            <a:ext cx="2364456" cy="4034790"/>
          </a:xfrm>
          <a:custGeom>
            <a:rect b="b" l="l" r="r" t="t"/>
            <a:pathLst>
              <a:path extrusionOk="0" h="3769893" w="2209222">
                <a:moveTo>
                  <a:pt x="874021" y="20"/>
                </a:moveTo>
                <a:cubicBezTo>
                  <a:pt x="929659" y="-2399"/>
                  <a:pt x="975621" y="217734"/>
                  <a:pt x="975621" y="217734"/>
                </a:cubicBezTo>
                <a:cubicBezTo>
                  <a:pt x="1016745" y="222572"/>
                  <a:pt x="1169145" y="179029"/>
                  <a:pt x="1222364" y="246762"/>
                </a:cubicBezTo>
                <a:cubicBezTo>
                  <a:pt x="1275583" y="314495"/>
                  <a:pt x="1323964" y="498344"/>
                  <a:pt x="1294935" y="624134"/>
                </a:cubicBezTo>
                <a:cubicBezTo>
                  <a:pt x="1265906" y="749924"/>
                  <a:pt x="1079640" y="916838"/>
                  <a:pt x="1048192" y="1001505"/>
                </a:cubicBezTo>
                <a:cubicBezTo>
                  <a:pt x="1016744" y="1086172"/>
                  <a:pt x="1103830" y="1069239"/>
                  <a:pt x="1106249" y="1132134"/>
                </a:cubicBezTo>
                <a:cubicBezTo>
                  <a:pt x="1108668" y="1195029"/>
                  <a:pt x="1031258" y="1349848"/>
                  <a:pt x="1062706" y="1378877"/>
                </a:cubicBezTo>
                <a:cubicBezTo>
                  <a:pt x="1094154" y="1407905"/>
                  <a:pt x="1219945" y="1289372"/>
                  <a:pt x="1294935" y="1306305"/>
                </a:cubicBezTo>
                <a:cubicBezTo>
                  <a:pt x="1369926" y="1323238"/>
                  <a:pt x="1512649" y="1480477"/>
                  <a:pt x="1512649" y="1480477"/>
                </a:cubicBezTo>
                <a:cubicBezTo>
                  <a:pt x="1544097" y="1584496"/>
                  <a:pt x="1681983" y="1874781"/>
                  <a:pt x="1701335" y="2104591"/>
                </a:cubicBezTo>
                <a:cubicBezTo>
                  <a:pt x="1720688" y="2334400"/>
                  <a:pt x="1628764" y="2859334"/>
                  <a:pt x="1628764" y="2859334"/>
                </a:cubicBezTo>
                <a:cubicBezTo>
                  <a:pt x="1720688" y="2948839"/>
                  <a:pt x="2095639" y="3243962"/>
                  <a:pt x="2180306" y="3396362"/>
                </a:cubicBezTo>
                <a:cubicBezTo>
                  <a:pt x="2254390" y="3529712"/>
                  <a:pt x="2165490" y="3718625"/>
                  <a:pt x="2142108" y="3763770"/>
                </a:cubicBezTo>
                <a:lnTo>
                  <a:pt x="2138824" y="3769893"/>
                </a:lnTo>
                <a:lnTo>
                  <a:pt x="144958" y="3769893"/>
                </a:lnTo>
                <a:lnTo>
                  <a:pt x="110150" y="3620994"/>
                </a:lnTo>
                <a:cubicBezTo>
                  <a:pt x="59180" y="3398630"/>
                  <a:pt x="15864" y="3189534"/>
                  <a:pt x="3164" y="3033505"/>
                </a:cubicBezTo>
                <a:cubicBezTo>
                  <a:pt x="-13769" y="2825467"/>
                  <a:pt x="41869" y="2726286"/>
                  <a:pt x="61221" y="2598077"/>
                </a:cubicBezTo>
                <a:cubicBezTo>
                  <a:pt x="80573" y="2469868"/>
                  <a:pt x="8002" y="2554534"/>
                  <a:pt x="119278" y="2264248"/>
                </a:cubicBezTo>
                <a:cubicBezTo>
                  <a:pt x="230554" y="1973962"/>
                  <a:pt x="728878" y="856362"/>
                  <a:pt x="728878" y="856362"/>
                </a:cubicBezTo>
                <a:cubicBezTo>
                  <a:pt x="714364" y="752343"/>
                  <a:pt x="617602" y="374972"/>
                  <a:pt x="641792" y="232248"/>
                </a:cubicBezTo>
                <a:cubicBezTo>
                  <a:pt x="665983" y="89524"/>
                  <a:pt x="818383" y="2439"/>
                  <a:pt x="874021" y="20"/>
                </a:cubicBezTo>
                <a:close/>
              </a:path>
            </a:pathLst>
          </a:custGeom>
          <a:noFill/>
          <a:ln>
            <a:noFill/>
          </a:ln>
        </p:spPr>
      </p:pic>
      <p:grpSp>
        <p:nvGrpSpPr>
          <p:cNvPr id="230" name="Google Shape;230;p2"/>
          <p:cNvGrpSpPr/>
          <p:nvPr/>
        </p:nvGrpSpPr>
        <p:grpSpPr>
          <a:xfrm>
            <a:off x="2094029" y="245026"/>
            <a:ext cx="7622485" cy="2405204"/>
            <a:chOff x="2054010" y="-114105"/>
            <a:chExt cx="7622485" cy="2405204"/>
          </a:xfrm>
        </p:grpSpPr>
        <p:pic>
          <p:nvPicPr>
            <p:cNvPr id="231" name="Google Shape;231;p2"/>
            <p:cNvPicPr preferRelativeResize="0"/>
            <p:nvPr/>
          </p:nvPicPr>
          <p:blipFill rotWithShape="1">
            <a:blip r:embed="rId11">
              <a:alphaModFix/>
            </a:blip>
            <a:srcRect b="0" l="0" r="0" t="0"/>
            <a:stretch/>
          </p:blipFill>
          <p:spPr>
            <a:xfrm>
              <a:off x="2054010" y="-114105"/>
              <a:ext cx="7622485" cy="2405204"/>
            </a:xfrm>
            <a:prstGeom prst="rect">
              <a:avLst/>
            </a:prstGeom>
            <a:noFill/>
            <a:ln>
              <a:noFill/>
            </a:ln>
          </p:spPr>
        </p:pic>
        <p:pic>
          <p:nvPicPr>
            <p:cNvPr id="232" name="Google Shape;232;p2"/>
            <p:cNvPicPr preferRelativeResize="0"/>
            <p:nvPr/>
          </p:nvPicPr>
          <p:blipFill rotWithShape="1">
            <a:blip r:embed="rId12">
              <a:alphaModFix/>
            </a:blip>
            <a:srcRect b="0" l="0" r="0" t="0"/>
            <a:stretch/>
          </p:blipFill>
          <p:spPr>
            <a:xfrm>
              <a:off x="2844934" y="65495"/>
              <a:ext cx="6029467" cy="1902542"/>
            </a:xfrm>
            <a:prstGeom prst="rect">
              <a:avLst/>
            </a:prstGeom>
            <a:noFill/>
            <a:ln>
              <a:noFill/>
            </a:ln>
          </p:spPr>
        </p:pic>
        <p:sp>
          <p:nvSpPr>
            <p:cNvPr id="233" name="Google Shape;233;p2"/>
            <p:cNvSpPr txBox="1"/>
            <p:nvPr/>
          </p:nvSpPr>
          <p:spPr>
            <a:xfrm>
              <a:off x="2430115" y="377864"/>
              <a:ext cx="6717365" cy="1488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800">
                  <a:solidFill>
                    <a:schemeClr val="dk1"/>
                  </a:solidFill>
                  <a:latin typeface="Arial"/>
                  <a:ea typeface="Arial"/>
                  <a:cs typeface="Arial"/>
                  <a:sym typeface="Arial"/>
                </a:rPr>
                <a:t>definition</a:t>
              </a:r>
              <a:endParaRPr/>
            </a:p>
          </p:txBody>
        </p:sp>
      </p:grpSp>
      <p:sp>
        <p:nvSpPr>
          <p:cNvPr id="234" name="Google Shape;234;p2"/>
          <p:cNvSpPr txBox="1"/>
          <p:nvPr/>
        </p:nvSpPr>
        <p:spPr>
          <a:xfrm>
            <a:off x="390264" y="3166178"/>
            <a:ext cx="11411436" cy="28854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Lorem ipsum dolor sit amet, consectetuer adipiscing elit. Maecenas porttitor congue massa. Fusce posuere, magna sed pulvinar ultricies, purus lectus malesuada libero, sit amet commodo magna eros quis urna. Nunc viverra imperdiet enim. Fusce est. Vivamus a tellus.</a:t>
            </a:r>
            <a:endParaRPr sz="32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25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grpSp>
        <p:nvGrpSpPr>
          <p:cNvPr id="239" name="Google Shape;239;p3"/>
          <p:cNvGrpSpPr/>
          <p:nvPr/>
        </p:nvGrpSpPr>
        <p:grpSpPr>
          <a:xfrm>
            <a:off x="-18" y="0"/>
            <a:ext cx="12192018" cy="6858000"/>
            <a:chOff x="-18" y="0"/>
            <a:chExt cx="12192018" cy="6858000"/>
          </a:xfrm>
        </p:grpSpPr>
        <p:cxnSp>
          <p:nvCxnSpPr>
            <p:cNvPr id="240" name="Google Shape;240;p3"/>
            <p:cNvCxnSpPr/>
            <p:nvPr/>
          </p:nvCxnSpPr>
          <p:spPr>
            <a:xfrm>
              <a:off x="31931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41" name="Google Shape;241;p3"/>
            <p:cNvCxnSpPr/>
            <p:nvPr/>
          </p:nvCxnSpPr>
          <p:spPr>
            <a:xfrm>
              <a:off x="63137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42" name="Google Shape;242;p3"/>
            <p:cNvCxnSpPr/>
            <p:nvPr/>
          </p:nvCxnSpPr>
          <p:spPr>
            <a:xfrm>
              <a:off x="94343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43" name="Google Shape;243;p3"/>
            <p:cNvCxnSpPr/>
            <p:nvPr/>
          </p:nvCxnSpPr>
          <p:spPr>
            <a:xfrm>
              <a:off x="125548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44" name="Google Shape;244;p3"/>
            <p:cNvCxnSpPr/>
            <p:nvPr/>
          </p:nvCxnSpPr>
          <p:spPr>
            <a:xfrm>
              <a:off x="156754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45" name="Google Shape;245;p3"/>
            <p:cNvCxnSpPr/>
            <p:nvPr/>
          </p:nvCxnSpPr>
          <p:spPr>
            <a:xfrm>
              <a:off x="187960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46" name="Google Shape;246;p3"/>
            <p:cNvCxnSpPr/>
            <p:nvPr/>
          </p:nvCxnSpPr>
          <p:spPr>
            <a:xfrm>
              <a:off x="219166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47" name="Google Shape;247;p3"/>
            <p:cNvCxnSpPr/>
            <p:nvPr/>
          </p:nvCxnSpPr>
          <p:spPr>
            <a:xfrm>
              <a:off x="250372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48" name="Google Shape;248;p3"/>
            <p:cNvCxnSpPr/>
            <p:nvPr/>
          </p:nvCxnSpPr>
          <p:spPr>
            <a:xfrm>
              <a:off x="281577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49" name="Google Shape;249;p3"/>
            <p:cNvCxnSpPr/>
            <p:nvPr/>
          </p:nvCxnSpPr>
          <p:spPr>
            <a:xfrm>
              <a:off x="312783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50" name="Google Shape;250;p3"/>
            <p:cNvCxnSpPr/>
            <p:nvPr/>
          </p:nvCxnSpPr>
          <p:spPr>
            <a:xfrm>
              <a:off x="343989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51" name="Google Shape;251;p3"/>
            <p:cNvCxnSpPr/>
            <p:nvPr/>
          </p:nvCxnSpPr>
          <p:spPr>
            <a:xfrm>
              <a:off x="375195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52" name="Google Shape;252;p3"/>
            <p:cNvCxnSpPr/>
            <p:nvPr/>
          </p:nvCxnSpPr>
          <p:spPr>
            <a:xfrm>
              <a:off x="406401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53" name="Google Shape;253;p3"/>
            <p:cNvCxnSpPr/>
            <p:nvPr/>
          </p:nvCxnSpPr>
          <p:spPr>
            <a:xfrm>
              <a:off x="437606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54" name="Google Shape;254;p3"/>
            <p:cNvCxnSpPr/>
            <p:nvPr/>
          </p:nvCxnSpPr>
          <p:spPr>
            <a:xfrm>
              <a:off x="468812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55" name="Google Shape;255;p3"/>
            <p:cNvCxnSpPr/>
            <p:nvPr/>
          </p:nvCxnSpPr>
          <p:spPr>
            <a:xfrm>
              <a:off x="500018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56" name="Google Shape;256;p3"/>
            <p:cNvCxnSpPr/>
            <p:nvPr/>
          </p:nvCxnSpPr>
          <p:spPr>
            <a:xfrm>
              <a:off x="531224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57" name="Google Shape;257;p3"/>
            <p:cNvCxnSpPr/>
            <p:nvPr/>
          </p:nvCxnSpPr>
          <p:spPr>
            <a:xfrm>
              <a:off x="562430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58" name="Google Shape;258;p3"/>
            <p:cNvCxnSpPr/>
            <p:nvPr/>
          </p:nvCxnSpPr>
          <p:spPr>
            <a:xfrm>
              <a:off x="593635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59" name="Google Shape;259;p3"/>
            <p:cNvCxnSpPr/>
            <p:nvPr/>
          </p:nvCxnSpPr>
          <p:spPr>
            <a:xfrm>
              <a:off x="624841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60" name="Google Shape;260;p3"/>
            <p:cNvCxnSpPr/>
            <p:nvPr/>
          </p:nvCxnSpPr>
          <p:spPr>
            <a:xfrm>
              <a:off x="656047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61" name="Google Shape;261;p3"/>
            <p:cNvCxnSpPr/>
            <p:nvPr/>
          </p:nvCxnSpPr>
          <p:spPr>
            <a:xfrm>
              <a:off x="687253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62" name="Google Shape;262;p3"/>
            <p:cNvCxnSpPr/>
            <p:nvPr/>
          </p:nvCxnSpPr>
          <p:spPr>
            <a:xfrm>
              <a:off x="718459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63" name="Google Shape;263;p3"/>
            <p:cNvCxnSpPr/>
            <p:nvPr/>
          </p:nvCxnSpPr>
          <p:spPr>
            <a:xfrm>
              <a:off x="749664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64" name="Google Shape;264;p3"/>
            <p:cNvCxnSpPr/>
            <p:nvPr/>
          </p:nvCxnSpPr>
          <p:spPr>
            <a:xfrm>
              <a:off x="780870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65" name="Google Shape;265;p3"/>
            <p:cNvCxnSpPr/>
            <p:nvPr/>
          </p:nvCxnSpPr>
          <p:spPr>
            <a:xfrm>
              <a:off x="812076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66" name="Google Shape;266;p3"/>
            <p:cNvCxnSpPr/>
            <p:nvPr/>
          </p:nvCxnSpPr>
          <p:spPr>
            <a:xfrm>
              <a:off x="843282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67" name="Google Shape;267;p3"/>
            <p:cNvCxnSpPr/>
            <p:nvPr/>
          </p:nvCxnSpPr>
          <p:spPr>
            <a:xfrm>
              <a:off x="874488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68" name="Google Shape;268;p3"/>
            <p:cNvCxnSpPr/>
            <p:nvPr/>
          </p:nvCxnSpPr>
          <p:spPr>
            <a:xfrm>
              <a:off x="905693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69" name="Google Shape;269;p3"/>
            <p:cNvCxnSpPr/>
            <p:nvPr/>
          </p:nvCxnSpPr>
          <p:spPr>
            <a:xfrm>
              <a:off x="936899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70" name="Google Shape;270;p3"/>
            <p:cNvCxnSpPr/>
            <p:nvPr/>
          </p:nvCxnSpPr>
          <p:spPr>
            <a:xfrm>
              <a:off x="968105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71" name="Google Shape;271;p3"/>
            <p:cNvCxnSpPr/>
            <p:nvPr/>
          </p:nvCxnSpPr>
          <p:spPr>
            <a:xfrm>
              <a:off x="999311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72" name="Google Shape;272;p3"/>
            <p:cNvCxnSpPr/>
            <p:nvPr/>
          </p:nvCxnSpPr>
          <p:spPr>
            <a:xfrm>
              <a:off x="1030517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73" name="Google Shape;273;p3"/>
            <p:cNvCxnSpPr/>
            <p:nvPr/>
          </p:nvCxnSpPr>
          <p:spPr>
            <a:xfrm>
              <a:off x="1061722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74" name="Google Shape;274;p3"/>
            <p:cNvCxnSpPr/>
            <p:nvPr/>
          </p:nvCxnSpPr>
          <p:spPr>
            <a:xfrm>
              <a:off x="1092928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75" name="Google Shape;275;p3"/>
            <p:cNvCxnSpPr/>
            <p:nvPr/>
          </p:nvCxnSpPr>
          <p:spPr>
            <a:xfrm>
              <a:off x="1124134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76" name="Google Shape;276;p3"/>
            <p:cNvCxnSpPr/>
            <p:nvPr/>
          </p:nvCxnSpPr>
          <p:spPr>
            <a:xfrm>
              <a:off x="1155340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77" name="Google Shape;277;p3"/>
            <p:cNvCxnSpPr/>
            <p:nvPr/>
          </p:nvCxnSpPr>
          <p:spPr>
            <a:xfrm>
              <a:off x="1186546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278" name="Google Shape;278;p3"/>
            <p:cNvCxnSpPr/>
            <p:nvPr/>
          </p:nvCxnSpPr>
          <p:spPr>
            <a:xfrm rot="10800000">
              <a:off x="0" y="34471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79" name="Google Shape;279;p3"/>
            <p:cNvCxnSpPr/>
            <p:nvPr/>
          </p:nvCxnSpPr>
          <p:spPr>
            <a:xfrm rot="10800000">
              <a:off x="0" y="68943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80" name="Google Shape;280;p3"/>
            <p:cNvCxnSpPr/>
            <p:nvPr/>
          </p:nvCxnSpPr>
          <p:spPr>
            <a:xfrm rot="10800000">
              <a:off x="-1" y="103414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81" name="Google Shape;281;p3"/>
            <p:cNvCxnSpPr/>
            <p:nvPr/>
          </p:nvCxnSpPr>
          <p:spPr>
            <a:xfrm rot="10800000">
              <a:off x="-3" y="137886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82" name="Google Shape;282;p3"/>
            <p:cNvCxnSpPr/>
            <p:nvPr/>
          </p:nvCxnSpPr>
          <p:spPr>
            <a:xfrm rot="10800000">
              <a:off x="-4" y="172357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83" name="Google Shape;283;p3"/>
            <p:cNvCxnSpPr/>
            <p:nvPr/>
          </p:nvCxnSpPr>
          <p:spPr>
            <a:xfrm rot="10800000">
              <a:off x="-4" y="206829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84" name="Google Shape;284;p3"/>
            <p:cNvCxnSpPr/>
            <p:nvPr/>
          </p:nvCxnSpPr>
          <p:spPr>
            <a:xfrm rot="10800000">
              <a:off x="-5" y="241300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85" name="Google Shape;285;p3"/>
            <p:cNvCxnSpPr/>
            <p:nvPr/>
          </p:nvCxnSpPr>
          <p:spPr>
            <a:xfrm rot="10800000">
              <a:off x="-7" y="275772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86" name="Google Shape;286;p3"/>
            <p:cNvCxnSpPr/>
            <p:nvPr/>
          </p:nvCxnSpPr>
          <p:spPr>
            <a:xfrm rot="10800000">
              <a:off x="-7" y="310243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87" name="Google Shape;287;p3"/>
            <p:cNvCxnSpPr/>
            <p:nvPr/>
          </p:nvCxnSpPr>
          <p:spPr>
            <a:xfrm rot="10800000">
              <a:off x="-8" y="344715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88" name="Google Shape;288;p3"/>
            <p:cNvCxnSpPr/>
            <p:nvPr/>
          </p:nvCxnSpPr>
          <p:spPr>
            <a:xfrm rot="10800000">
              <a:off x="-10" y="379186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89" name="Google Shape;289;p3"/>
            <p:cNvCxnSpPr/>
            <p:nvPr/>
          </p:nvCxnSpPr>
          <p:spPr>
            <a:xfrm rot="10800000">
              <a:off x="-11" y="413658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90" name="Google Shape;290;p3"/>
            <p:cNvCxnSpPr/>
            <p:nvPr/>
          </p:nvCxnSpPr>
          <p:spPr>
            <a:xfrm rot="10800000">
              <a:off x="-11" y="448129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91" name="Google Shape;291;p3"/>
            <p:cNvCxnSpPr/>
            <p:nvPr/>
          </p:nvCxnSpPr>
          <p:spPr>
            <a:xfrm rot="10800000">
              <a:off x="-12" y="482601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92" name="Google Shape;292;p3"/>
            <p:cNvCxnSpPr/>
            <p:nvPr/>
          </p:nvCxnSpPr>
          <p:spPr>
            <a:xfrm rot="10800000">
              <a:off x="-14" y="517072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93" name="Google Shape;293;p3"/>
            <p:cNvCxnSpPr/>
            <p:nvPr/>
          </p:nvCxnSpPr>
          <p:spPr>
            <a:xfrm rot="10800000">
              <a:off x="-14" y="551544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94" name="Google Shape;294;p3"/>
            <p:cNvCxnSpPr/>
            <p:nvPr/>
          </p:nvCxnSpPr>
          <p:spPr>
            <a:xfrm rot="10800000">
              <a:off x="-15" y="586015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95" name="Google Shape;295;p3"/>
            <p:cNvCxnSpPr/>
            <p:nvPr/>
          </p:nvCxnSpPr>
          <p:spPr>
            <a:xfrm rot="10800000">
              <a:off x="-16" y="620487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296" name="Google Shape;296;p3"/>
            <p:cNvCxnSpPr/>
            <p:nvPr/>
          </p:nvCxnSpPr>
          <p:spPr>
            <a:xfrm rot="10800000">
              <a:off x="-18" y="6549585"/>
              <a:ext cx="12192000" cy="0"/>
            </a:xfrm>
            <a:prstGeom prst="straightConnector1">
              <a:avLst/>
            </a:prstGeom>
            <a:noFill/>
            <a:ln cap="flat" cmpd="sng" w="19050">
              <a:solidFill>
                <a:srgbClr val="D8D8D8"/>
              </a:solidFill>
              <a:prstDash val="solid"/>
              <a:miter lim="800000"/>
              <a:headEnd len="sm" w="sm" type="none"/>
              <a:tailEnd len="sm" w="sm" type="none"/>
            </a:ln>
          </p:spPr>
        </p:cxnSp>
      </p:grpSp>
      <p:pic>
        <p:nvPicPr>
          <p:cNvPr id="297" name="Google Shape;297;p3"/>
          <p:cNvPicPr preferRelativeResize="0"/>
          <p:nvPr/>
        </p:nvPicPr>
        <p:blipFill rotWithShape="1">
          <a:blip r:embed="rId3">
            <a:alphaModFix/>
          </a:blip>
          <a:srcRect b="0" l="0" r="0" t="0"/>
          <a:stretch/>
        </p:blipFill>
        <p:spPr>
          <a:xfrm>
            <a:off x="-16789" y="0"/>
            <a:ext cx="5626609" cy="6858000"/>
          </a:xfrm>
          <a:prstGeom prst="rect">
            <a:avLst/>
          </a:prstGeom>
          <a:noFill/>
          <a:ln>
            <a:noFill/>
          </a:ln>
        </p:spPr>
      </p:pic>
      <p:pic>
        <p:nvPicPr>
          <p:cNvPr id="298" name="Google Shape;298;p3"/>
          <p:cNvPicPr preferRelativeResize="0"/>
          <p:nvPr/>
        </p:nvPicPr>
        <p:blipFill rotWithShape="1">
          <a:blip r:embed="rId3">
            <a:alphaModFix/>
          </a:blip>
          <a:srcRect b="0" l="0" r="0" t="0"/>
          <a:stretch/>
        </p:blipFill>
        <p:spPr>
          <a:xfrm rot="10800000">
            <a:off x="6565374" y="18150"/>
            <a:ext cx="5626609" cy="6858000"/>
          </a:xfrm>
          <a:prstGeom prst="rect">
            <a:avLst/>
          </a:prstGeom>
          <a:noFill/>
          <a:ln>
            <a:noFill/>
          </a:ln>
        </p:spPr>
      </p:pic>
      <p:sp>
        <p:nvSpPr>
          <p:cNvPr id="299" name="Google Shape;299;p3"/>
          <p:cNvSpPr txBox="1"/>
          <p:nvPr/>
        </p:nvSpPr>
        <p:spPr>
          <a:xfrm>
            <a:off x="3649713" y="801531"/>
            <a:ext cx="580235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200">
                <a:solidFill>
                  <a:schemeClr val="dk1"/>
                </a:solidFill>
                <a:latin typeface="Arial"/>
                <a:ea typeface="Arial"/>
                <a:cs typeface="Arial"/>
                <a:sym typeface="Arial"/>
              </a:rPr>
              <a:t>Add Text Here</a:t>
            </a:r>
            <a:endParaRPr/>
          </a:p>
        </p:txBody>
      </p:sp>
      <p:sp>
        <p:nvSpPr>
          <p:cNvPr id="300" name="Google Shape;300;p3"/>
          <p:cNvSpPr txBox="1"/>
          <p:nvPr/>
        </p:nvSpPr>
        <p:spPr>
          <a:xfrm>
            <a:off x="3657656" y="2034294"/>
            <a:ext cx="4380037" cy="12090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Add a short description here……</a:t>
            </a:r>
            <a:endParaRPr sz="3200">
              <a:solidFill>
                <a:schemeClr val="dk1"/>
              </a:solidFill>
              <a:latin typeface="Arial"/>
              <a:ea typeface="Arial"/>
              <a:cs typeface="Arial"/>
              <a:sym typeface="Arial"/>
            </a:endParaRPr>
          </a:p>
        </p:txBody>
      </p:sp>
      <p:sp>
        <p:nvSpPr>
          <p:cNvPr id="301" name="Google Shape;301;p3"/>
          <p:cNvSpPr txBox="1"/>
          <p:nvPr/>
        </p:nvSpPr>
        <p:spPr>
          <a:xfrm>
            <a:off x="3872857" y="4384253"/>
            <a:ext cx="4380037" cy="120904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3200">
                <a:solidFill>
                  <a:schemeClr val="dk1"/>
                </a:solidFill>
                <a:latin typeface="Arial"/>
                <a:ea typeface="Arial"/>
                <a:cs typeface="Arial"/>
                <a:sym typeface="Arial"/>
              </a:rPr>
              <a:t>Add a short description here……</a:t>
            </a:r>
            <a:endParaRPr sz="3200">
              <a:solidFill>
                <a:schemeClr val="dk1"/>
              </a:solidFill>
              <a:latin typeface="Arial"/>
              <a:ea typeface="Arial"/>
              <a:cs typeface="Arial"/>
              <a:sym typeface="Arial"/>
            </a:endParaRPr>
          </a:p>
        </p:txBody>
      </p:sp>
      <p:pic>
        <p:nvPicPr>
          <p:cNvPr id="302" name="Google Shape;302;p3"/>
          <p:cNvPicPr preferRelativeResize="0"/>
          <p:nvPr/>
        </p:nvPicPr>
        <p:blipFill rotWithShape="1">
          <a:blip r:embed="rId4">
            <a:alphaModFix/>
          </a:blip>
          <a:srcRect b="0" l="0" r="0" t="0"/>
          <a:stretch/>
        </p:blipFill>
        <p:spPr>
          <a:xfrm>
            <a:off x="-424547" y="4835086"/>
            <a:ext cx="6029467" cy="2403929"/>
          </a:xfrm>
          <a:prstGeom prst="rect">
            <a:avLst/>
          </a:prstGeom>
          <a:noFill/>
          <a:ln>
            <a:noFill/>
          </a:ln>
        </p:spPr>
      </p:pic>
      <p:sp>
        <p:nvSpPr>
          <p:cNvPr id="303" name="Google Shape;303;p3"/>
          <p:cNvSpPr txBox="1"/>
          <p:nvPr/>
        </p:nvSpPr>
        <p:spPr>
          <a:xfrm>
            <a:off x="351518" y="5320888"/>
            <a:ext cx="4939706" cy="1488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800">
                <a:solidFill>
                  <a:schemeClr val="dk1"/>
                </a:solidFill>
                <a:latin typeface="Arial"/>
                <a:ea typeface="Arial"/>
                <a:cs typeface="Arial"/>
                <a:sym typeface="Arial"/>
              </a:rPr>
              <a:t>pictures</a:t>
            </a:r>
            <a:endParaRPr/>
          </a:p>
        </p:txBody>
      </p:sp>
      <p:pic>
        <p:nvPicPr>
          <p:cNvPr id="304" name="Google Shape;304;p3"/>
          <p:cNvPicPr preferRelativeResize="0"/>
          <p:nvPr/>
        </p:nvPicPr>
        <p:blipFill rotWithShape="1">
          <a:blip r:embed="rId4">
            <a:alphaModFix/>
          </a:blip>
          <a:srcRect b="0" l="0" r="0" t="0"/>
          <a:stretch/>
        </p:blipFill>
        <p:spPr>
          <a:xfrm rot="793926">
            <a:off x="7602497" y="-993788"/>
            <a:ext cx="6029467" cy="2403929"/>
          </a:xfrm>
          <a:prstGeom prst="rect">
            <a:avLst/>
          </a:prstGeom>
          <a:noFill/>
          <a:ln>
            <a:noFill/>
          </a:ln>
        </p:spPr>
      </p:pic>
      <p:sp>
        <p:nvSpPr>
          <p:cNvPr id="305" name="Google Shape;305;p3"/>
          <p:cNvSpPr txBox="1"/>
          <p:nvPr/>
        </p:nvSpPr>
        <p:spPr>
          <a:xfrm>
            <a:off x="4161784" y="3125269"/>
            <a:ext cx="3991194" cy="120032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7200">
                <a:solidFill>
                  <a:schemeClr val="dk1"/>
                </a:solidFill>
                <a:latin typeface="Arial"/>
                <a:ea typeface="Arial"/>
                <a:cs typeface="Arial"/>
                <a:sym typeface="Arial"/>
              </a:rPr>
              <a:t>Add Text Here</a:t>
            </a:r>
            <a:endParaRPr/>
          </a:p>
        </p:txBody>
      </p:sp>
      <p:grpSp>
        <p:nvGrpSpPr>
          <p:cNvPr id="306" name="Google Shape;306;p3"/>
          <p:cNvGrpSpPr/>
          <p:nvPr/>
        </p:nvGrpSpPr>
        <p:grpSpPr>
          <a:xfrm rot="-388005">
            <a:off x="785248" y="479811"/>
            <a:ext cx="2604463" cy="3636964"/>
            <a:chOff x="1236929" y="843636"/>
            <a:chExt cx="3124659" cy="4363384"/>
          </a:xfrm>
        </p:grpSpPr>
        <p:sp>
          <p:nvSpPr>
            <p:cNvPr id="307" name="Google Shape;307;p3"/>
            <p:cNvSpPr/>
            <p:nvPr/>
          </p:nvSpPr>
          <p:spPr>
            <a:xfrm>
              <a:off x="1236929" y="843636"/>
              <a:ext cx="3124659" cy="4363384"/>
            </a:xfrm>
            <a:prstGeom prst="rect">
              <a:avLst/>
            </a:prstGeom>
            <a:solidFill>
              <a:srgbClr val="F2F2F2"/>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08" name="Google Shape;308;p3"/>
            <p:cNvPicPr preferRelativeResize="0"/>
            <p:nvPr/>
          </p:nvPicPr>
          <p:blipFill rotWithShape="1">
            <a:blip r:embed="rId5">
              <a:alphaModFix/>
            </a:blip>
            <a:srcRect b="11316" l="0" r="0" t="0"/>
            <a:stretch/>
          </p:blipFill>
          <p:spPr>
            <a:xfrm>
              <a:off x="1499655" y="1053162"/>
              <a:ext cx="2602270" cy="3356604"/>
            </a:xfrm>
            <a:prstGeom prst="rect">
              <a:avLst/>
            </a:prstGeom>
            <a:noFill/>
            <a:ln cap="flat" cmpd="sng" w="28575">
              <a:solidFill>
                <a:schemeClr val="dk1"/>
              </a:solidFill>
              <a:prstDash val="solid"/>
              <a:round/>
              <a:headEnd len="sm" w="sm" type="none"/>
              <a:tailEnd len="sm" w="sm" type="none"/>
            </a:ln>
          </p:spPr>
        </p:pic>
      </p:grpSp>
      <p:grpSp>
        <p:nvGrpSpPr>
          <p:cNvPr id="309" name="Google Shape;309;p3"/>
          <p:cNvGrpSpPr/>
          <p:nvPr/>
        </p:nvGrpSpPr>
        <p:grpSpPr>
          <a:xfrm rot="299041">
            <a:off x="8698105" y="2652126"/>
            <a:ext cx="2604463" cy="3636964"/>
            <a:chOff x="1236929" y="843636"/>
            <a:chExt cx="3124659" cy="4363384"/>
          </a:xfrm>
        </p:grpSpPr>
        <p:sp>
          <p:nvSpPr>
            <p:cNvPr id="310" name="Google Shape;310;p3"/>
            <p:cNvSpPr/>
            <p:nvPr/>
          </p:nvSpPr>
          <p:spPr>
            <a:xfrm>
              <a:off x="1236929" y="843636"/>
              <a:ext cx="3124659" cy="4363384"/>
            </a:xfrm>
            <a:prstGeom prst="rect">
              <a:avLst/>
            </a:prstGeom>
            <a:solidFill>
              <a:srgbClr val="F2F2F2"/>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1" name="Google Shape;311;p3"/>
            <p:cNvPicPr preferRelativeResize="0"/>
            <p:nvPr/>
          </p:nvPicPr>
          <p:blipFill rotWithShape="1">
            <a:blip r:embed="rId6">
              <a:alphaModFix/>
            </a:blip>
            <a:srcRect b="10701" l="413" r="-413" t="769"/>
            <a:stretch/>
          </p:blipFill>
          <p:spPr>
            <a:xfrm>
              <a:off x="1499655" y="1053162"/>
              <a:ext cx="2602270" cy="3356604"/>
            </a:xfrm>
            <a:prstGeom prst="rect">
              <a:avLst/>
            </a:prstGeom>
            <a:noFill/>
            <a:ln cap="flat" cmpd="sng" w="28575">
              <a:solidFill>
                <a:schemeClr val="dk1"/>
              </a:solidFill>
              <a:prstDash val="solid"/>
              <a:round/>
              <a:headEnd len="sm" w="sm" type="none"/>
              <a:tailEnd len="sm" w="sm" type="none"/>
            </a:ln>
          </p:spPr>
        </p:pic>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750"/>
                                        <p:tgtEl>
                                          <p:spTgt spid="29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750"/>
                                        <p:tgtEl>
                                          <p:spTgt spid="29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750"/>
                                        <p:tgtEl>
                                          <p:spTgt spid="30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750"/>
                                        <p:tgtEl>
                                          <p:spTgt spid="302"/>
                                        </p:tgtEl>
                                        <p:attrNameLst>
                                          <p:attrName>ppt_x</p:attrName>
                                        </p:attrNameLst>
                                      </p:cBhvr>
                                      <p:tavLst>
                                        <p:tav fmla="" tm="0">
                                          <p:val>
                                            <p:strVal val="#ppt_x-1"/>
                                          </p:val>
                                        </p:tav>
                                        <p:tav fmla="" tm="100000">
                                          <p:val>
                                            <p:strVal val="#ppt_x"/>
                                          </p:val>
                                        </p:tav>
                                      </p:tavLst>
                                    </p:anim>
                                  </p:childTnLst>
                                </p:cTn>
                              </p:par>
                              <p:par>
                                <p:cTn fill="hold" nodeType="withEffect" presetClass="entr" presetID="23" presetSubtype="16">
                                  <p:stCondLst>
                                    <p:cond delay="50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500"/>
                                        <p:tgtEl>
                                          <p:spTgt spid="303"/>
                                        </p:tgtEl>
                                        <p:attrNameLst>
                                          <p:attrName>ppt_w</p:attrName>
                                        </p:attrNameLst>
                                      </p:cBhvr>
                                      <p:tavLst>
                                        <p:tav fmla="" tm="0">
                                          <p:val>
                                            <p:strVal val="0"/>
                                          </p:val>
                                        </p:tav>
                                        <p:tav fmla="" tm="100000">
                                          <p:val>
                                            <p:strVal val="#ppt_w"/>
                                          </p:val>
                                        </p:tav>
                                      </p:tavLst>
                                    </p:anim>
                                    <p:anim calcmode="lin" valueType="num">
                                      <p:cBhvr additive="base">
                                        <p:cTn dur="500"/>
                                        <p:tgtEl>
                                          <p:spTgt spid="303"/>
                                        </p:tgtEl>
                                        <p:attrNameLst>
                                          <p:attrName>ppt_h</p:attrName>
                                        </p:attrNameLst>
                                      </p:cBhvr>
                                      <p:tavLst>
                                        <p:tav fmla="" tm="0">
                                          <p:val>
                                            <p:strVal val="0"/>
                                          </p:val>
                                        </p:tav>
                                        <p:tav fmla="" tm="100000">
                                          <p:val>
                                            <p:strVal val="#ppt_h"/>
                                          </p:val>
                                        </p:tav>
                                      </p:tavLst>
                                    </p:anim>
                                  </p:childTnLst>
                                </p:cTn>
                              </p:par>
                            </p:childTnLst>
                          </p:cTn>
                        </p:par>
                        <p:par>
                          <p:cTn fill="hold">
                            <p:stCondLst>
                              <p:cond delay="750"/>
                            </p:stCondLst>
                            <p:childTnLst>
                              <p:par>
                                <p:cTn fill="hold" nodeType="afterEffect" presetClass="entr" presetID="2" presetSubtype="4">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500"/>
                                        <p:tgtEl>
                                          <p:spTgt spid="306"/>
                                        </p:tgtEl>
                                        <p:attrNameLst>
                                          <p:attrName>ppt_y</p:attrName>
                                        </p:attrNameLst>
                                      </p:cBhvr>
                                      <p:tavLst>
                                        <p:tav fmla="" tm="0">
                                          <p:val>
                                            <p:strVal val="#ppt_y+1"/>
                                          </p:val>
                                        </p:tav>
                                        <p:tav fmla="" tm="100000">
                                          <p:val>
                                            <p:strVal val="#ppt_y"/>
                                          </p:val>
                                        </p:tav>
                                      </p:tavLst>
                                    </p:anim>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250"/>
                                        <p:tgtEl>
                                          <p:spTgt spid="300"/>
                                        </p:tgtEl>
                                      </p:cBhvr>
                                    </p:animEffect>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500"/>
                                        <p:tgtEl>
                                          <p:spTgt spid="309"/>
                                        </p:tgtEl>
                                        <p:attrNameLst>
                                          <p:attrName>ppt_y</p:attrName>
                                        </p:attrNameLst>
                                      </p:cBhvr>
                                      <p:tavLst>
                                        <p:tav fmla="" tm="0">
                                          <p:val>
                                            <p:strVal val="#ppt_y+1"/>
                                          </p:val>
                                        </p:tav>
                                        <p:tav fmla="" tm="100000">
                                          <p:val>
                                            <p:strVal val="#ppt_y"/>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25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grpSp>
        <p:nvGrpSpPr>
          <p:cNvPr id="316" name="Google Shape;316;p4"/>
          <p:cNvGrpSpPr/>
          <p:nvPr/>
        </p:nvGrpSpPr>
        <p:grpSpPr>
          <a:xfrm>
            <a:off x="-18" y="0"/>
            <a:ext cx="12192018" cy="6858000"/>
            <a:chOff x="-18" y="0"/>
            <a:chExt cx="12192018" cy="6858000"/>
          </a:xfrm>
        </p:grpSpPr>
        <p:cxnSp>
          <p:nvCxnSpPr>
            <p:cNvPr id="317" name="Google Shape;317;p4"/>
            <p:cNvCxnSpPr/>
            <p:nvPr/>
          </p:nvCxnSpPr>
          <p:spPr>
            <a:xfrm>
              <a:off x="31931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18" name="Google Shape;318;p4"/>
            <p:cNvCxnSpPr/>
            <p:nvPr/>
          </p:nvCxnSpPr>
          <p:spPr>
            <a:xfrm>
              <a:off x="63137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19" name="Google Shape;319;p4"/>
            <p:cNvCxnSpPr/>
            <p:nvPr/>
          </p:nvCxnSpPr>
          <p:spPr>
            <a:xfrm>
              <a:off x="94343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20" name="Google Shape;320;p4"/>
            <p:cNvCxnSpPr/>
            <p:nvPr/>
          </p:nvCxnSpPr>
          <p:spPr>
            <a:xfrm>
              <a:off x="125548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21" name="Google Shape;321;p4"/>
            <p:cNvCxnSpPr/>
            <p:nvPr/>
          </p:nvCxnSpPr>
          <p:spPr>
            <a:xfrm>
              <a:off x="156754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22" name="Google Shape;322;p4"/>
            <p:cNvCxnSpPr/>
            <p:nvPr/>
          </p:nvCxnSpPr>
          <p:spPr>
            <a:xfrm>
              <a:off x="187960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23" name="Google Shape;323;p4"/>
            <p:cNvCxnSpPr/>
            <p:nvPr/>
          </p:nvCxnSpPr>
          <p:spPr>
            <a:xfrm>
              <a:off x="219166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24" name="Google Shape;324;p4"/>
            <p:cNvCxnSpPr/>
            <p:nvPr/>
          </p:nvCxnSpPr>
          <p:spPr>
            <a:xfrm>
              <a:off x="250372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25" name="Google Shape;325;p4"/>
            <p:cNvCxnSpPr/>
            <p:nvPr/>
          </p:nvCxnSpPr>
          <p:spPr>
            <a:xfrm>
              <a:off x="281577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26" name="Google Shape;326;p4"/>
            <p:cNvCxnSpPr/>
            <p:nvPr/>
          </p:nvCxnSpPr>
          <p:spPr>
            <a:xfrm>
              <a:off x="312783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27" name="Google Shape;327;p4"/>
            <p:cNvCxnSpPr/>
            <p:nvPr/>
          </p:nvCxnSpPr>
          <p:spPr>
            <a:xfrm>
              <a:off x="343989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28" name="Google Shape;328;p4"/>
            <p:cNvCxnSpPr/>
            <p:nvPr/>
          </p:nvCxnSpPr>
          <p:spPr>
            <a:xfrm>
              <a:off x="375195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29" name="Google Shape;329;p4"/>
            <p:cNvCxnSpPr/>
            <p:nvPr/>
          </p:nvCxnSpPr>
          <p:spPr>
            <a:xfrm>
              <a:off x="406401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30" name="Google Shape;330;p4"/>
            <p:cNvCxnSpPr/>
            <p:nvPr/>
          </p:nvCxnSpPr>
          <p:spPr>
            <a:xfrm>
              <a:off x="437606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31" name="Google Shape;331;p4"/>
            <p:cNvCxnSpPr/>
            <p:nvPr/>
          </p:nvCxnSpPr>
          <p:spPr>
            <a:xfrm>
              <a:off x="468812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32" name="Google Shape;332;p4"/>
            <p:cNvCxnSpPr/>
            <p:nvPr/>
          </p:nvCxnSpPr>
          <p:spPr>
            <a:xfrm>
              <a:off x="500018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33" name="Google Shape;333;p4"/>
            <p:cNvCxnSpPr/>
            <p:nvPr/>
          </p:nvCxnSpPr>
          <p:spPr>
            <a:xfrm>
              <a:off x="531224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34" name="Google Shape;334;p4"/>
            <p:cNvCxnSpPr/>
            <p:nvPr/>
          </p:nvCxnSpPr>
          <p:spPr>
            <a:xfrm>
              <a:off x="562430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35" name="Google Shape;335;p4"/>
            <p:cNvCxnSpPr/>
            <p:nvPr/>
          </p:nvCxnSpPr>
          <p:spPr>
            <a:xfrm>
              <a:off x="593635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36" name="Google Shape;336;p4"/>
            <p:cNvCxnSpPr/>
            <p:nvPr/>
          </p:nvCxnSpPr>
          <p:spPr>
            <a:xfrm>
              <a:off x="624841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37" name="Google Shape;337;p4"/>
            <p:cNvCxnSpPr/>
            <p:nvPr/>
          </p:nvCxnSpPr>
          <p:spPr>
            <a:xfrm>
              <a:off x="656047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38" name="Google Shape;338;p4"/>
            <p:cNvCxnSpPr/>
            <p:nvPr/>
          </p:nvCxnSpPr>
          <p:spPr>
            <a:xfrm>
              <a:off x="687253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39" name="Google Shape;339;p4"/>
            <p:cNvCxnSpPr/>
            <p:nvPr/>
          </p:nvCxnSpPr>
          <p:spPr>
            <a:xfrm>
              <a:off x="718459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40" name="Google Shape;340;p4"/>
            <p:cNvCxnSpPr/>
            <p:nvPr/>
          </p:nvCxnSpPr>
          <p:spPr>
            <a:xfrm>
              <a:off x="749664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41" name="Google Shape;341;p4"/>
            <p:cNvCxnSpPr/>
            <p:nvPr/>
          </p:nvCxnSpPr>
          <p:spPr>
            <a:xfrm>
              <a:off x="780870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42" name="Google Shape;342;p4"/>
            <p:cNvCxnSpPr/>
            <p:nvPr/>
          </p:nvCxnSpPr>
          <p:spPr>
            <a:xfrm>
              <a:off x="812076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43" name="Google Shape;343;p4"/>
            <p:cNvCxnSpPr/>
            <p:nvPr/>
          </p:nvCxnSpPr>
          <p:spPr>
            <a:xfrm>
              <a:off x="843282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44" name="Google Shape;344;p4"/>
            <p:cNvCxnSpPr/>
            <p:nvPr/>
          </p:nvCxnSpPr>
          <p:spPr>
            <a:xfrm>
              <a:off x="874488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45" name="Google Shape;345;p4"/>
            <p:cNvCxnSpPr/>
            <p:nvPr/>
          </p:nvCxnSpPr>
          <p:spPr>
            <a:xfrm>
              <a:off x="905693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46" name="Google Shape;346;p4"/>
            <p:cNvCxnSpPr/>
            <p:nvPr/>
          </p:nvCxnSpPr>
          <p:spPr>
            <a:xfrm>
              <a:off x="936899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47" name="Google Shape;347;p4"/>
            <p:cNvCxnSpPr/>
            <p:nvPr/>
          </p:nvCxnSpPr>
          <p:spPr>
            <a:xfrm>
              <a:off x="968105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48" name="Google Shape;348;p4"/>
            <p:cNvCxnSpPr/>
            <p:nvPr/>
          </p:nvCxnSpPr>
          <p:spPr>
            <a:xfrm>
              <a:off x="999311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49" name="Google Shape;349;p4"/>
            <p:cNvCxnSpPr/>
            <p:nvPr/>
          </p:nvCxnSpPr>
          <p:spPr>
            <a:xfrm>
              <a:off x="1030517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50" name="Google Shape;350;p4"/>
            <p:cNvCxnSpPr/>
            <p:nvPr/>
          </p:nvCxnSpPr>
          <p:spPr>
            <a:xfrm>
              <a:off x="1061722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51" name="Google Shape;351;p4"/>
            <p:cNvCxnSpPr/>
            <p:nvPr/>
          </p:nvCxnSpPr>
          <p:spPr>
            <a:xfrm>
              <a:off x="1092928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52" name="Google Shape;352;p4"/>
            <p:cNvCxnSpPr/>
            <p:nvPr/>
          </p:nvCxnSpPr>
          <p:spPr>
            <a:xfrm>
              <a:off x="1124134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53" name="Google Shape;353;p4"/>
            <p:cNvCxnSpPr/>
            <p:nvPr/>
          </p:nvCxnSpPr>
          <p:spPr>
            <a:xfrm>
              <a:off x="1155340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54" name="Google Shape;354;p4"/>
            <p:cNvCxnSpPr/>
            <p:nvPr/>
          </p:nvCxnSpPr>
          <p:spPr>
            <a:xfrm>
              <a:off x="1186546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355" name="Google Shape;355;p4"/>
            <p:cNvCxnSpPr/>
            <p:nvPr/>
          </p:nvCxnSpPr>
          <p:spPr>
            <a:xfrm rot="10800000">
              <a:off x="0" y="34471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56" name="Google Shape;356;p4"/>
            <p:cNvCxnSpPr/>
            <p:nvPr/>
          </p:nvCxnSpPr>
          <p:spPr>
            <a:xfrm rot="10800000">
              <a:off x="0" y="68943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57" name="Google Shape;357;p4"/>
            <p:cNvCxnSpPr/>
            <p:nvPr/>
          </p:nvCxnSpPr>
          <p:spPr>
            <a:xfrm rot="10800000">
              <a:off x="-1" y="103414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58" name="Google Shape;358;p4"/>
            <p:cNvCxnSpPr/>
            <p:nvPr/>
          </p:nvCxnSpPr>
          <p:spPr>
            <a:xfrm rot="10800000">
              <a:off x="-3" y="137886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59" name="Google Shape;359;p4"/>
            <p:cNvCxnSpPr/>
            <p:nvPr/>
          </p:nvCxnSpPr>
          <p:spPr>
            <a:xfrm rot="10800000">
              <a:off x="-4" y="172357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60" name="Google Shape;360;p4"/>
            <p:cNvCxnSpPr/>
            <p:nvPr/>
          </p:nvCxnSpPr>
          <p:spPr>
            <a:xfrm rot="10800000">
              <a:off x="-4" y="206829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61" name="Google Shape;361;p4"/>
            <p:cNvCxnSpPr/>
            <p:nvPr/>
          </p:nvCxnSpPr>
          <p:spPr>
            <a:xfrm rot="10800000">
              <a:off x="-5" y="241300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62" name="Google Shape;362;p4"/>
            <p:cNvCxnSpPr/>
            <p:nvPr/>
          </p:nvCxnSpPr>
          <p:spPr>
            <a:xfrm rot="10800000">
              <a:off x="-7" y="275772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63" name="Google Shape;363;p4"/>
            <p:cNvCxnSpPr/>
            <p:nvPr/>
          </p:nvCxnSpPr>
          <p:spPr>
            <a:xfrm rot="10800000">
              <a:off x="-7" y="310243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64" name="Google Shape;364;p4"/>
            <p:cNvCxnSpPr/>
            <p:nvPr/>
          </p:nvCxnSpPr>
          <p:spPr>
            <a:xfrm rot="10800000">
              <a:off x="-8" y="344715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65" name="Google Shape;365;p4"/>
            <p:cNvCxnSpPr/>
            <p:nvPr/>
          </p:nvCxnSpPr>
          <p:spPr>
            <a:xfrm rot="10800000">
              <a:off x="-10" y="379186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66" name="Google Shape;366;p4"/>
            <p:cNvCxnSpPr/>
            <p:nvPr/>
          </p:nvCxnSpPr>
          <p:spPr>
            <a:xfrm rot="10800000">
              <a:off x="-11" y="413658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67" name="Google Shape;367;p4"/>
            <p:cNvCxnSpPr/>
            <p:nvPr/>
          </p:nvCxnSpPr>
          <p:spPr>
            <a:xfrm rot="10800000">
              <a:off x="-11" y="448129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68" name="Google Shape;368;p4"/>
            <p:cNvCxnSpPr/>
            <p:nvPr/>
          </p:nvCxnSpPr>
          <p:spPr>
            <a:xfrm rot="10800000">
              <a:off x="-12" y="482601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69" name="Google Shape;369;p4"/>
            <p:cNvCxnSpPr/>
            <p:nvPr/>
          </p:nvCxnSpPr>
          <p:spPr>
            <a:xfrm rot="10800000">
              <a:off x="-14" y="517072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70" name="Google Shape;370;p4"/>
            <p:cNvCxnSpPr/>
            <p:nvPr/>
          </p:nvCxnSpPr>
          <p:spPr>
            <a:xfrm rot="10800000">
              <a:off x="-14" y="551544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71" name="Google Shape;371;p4"/>
            <p:cNvCxnSpPr/>
            <p:nvPr/>
          </p:nvCxnSpPr>
          <p:spPr>
            <a:xfrm rot="10800000">
              <a:off x="-15" y="586015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72" name="Google Shape;372;p4"/>
            <p:cNvCxnSpPr/>
            <p:nvPr/>
          </p:nvCxnSpPr>
          <p:spPr>
            <a:xfrm rot="10800000">
              <a:off x="-16" y="620487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373" name="Google Shape;373;p4"/>
            <p:cNvCxnSpPr/>
            <p:nvPr/>
          </p:nvCxnSpPr>
          <p:spPr>
            <a:xfrm rot="10800000">
              <a:off x="-18" y="6549585"/>
              <a:ext cx="12192000" cy="0"/>
            </a:xfrm>
            <a:prstGeom prst="straightConnector1">
              <a:avLst/>
            </a:prstGeom>
            <a:noFill/>
            <a:ln cap="flat" cmpd="sng" w="19050">
              <a:solidFill>
                <a:srgbClr val="D8D8D8"/>
              </a:solidFill>
              <a:prstDash val="solid"/>
              <a:miter lim="800000"/>
              <a:headEnd len="sm" w="sm" type="none"/>
              <a:tailEnd len="sm" w="sm" type="none"/>
            </a:ln>
          </p:spPr>
        </p:cxnSp>
      </p:grpSp>
      <p:pic>
        <p:nvPicPr>
          <p:cNvPr id="374" name="Google Shape;374;p4"/>
          <p:cNvPicPr preferRelativeResize="0"/>
          <p:nvPr/>
        </p:nvPicPr>
        <p:blipFill rotWithShape="1">
          <a:blip r:embed="rId3">
            <a:alphaModFix/>
          </a:blip>
          <a:srcRect b="0" l="0" r="0" t="0"/>
          <a:stretch/>
        </p:blipFill>
        <p:spPr>
          <a:xfrm>
            <a:off x="-16789" y="0"/>
            <a:ext cx="5626609" cy="6858000"/>
          </a:xfrm>
          <a:prstGeom prst="rect">
            <a:avLst/>
          </a:prstGeom>
          <a:noFill/>
          <a:ln>
            <a:noFill/>
          </a:ln>
        </p:spPr>
      </p:pic>
      <p:pic>
        <p:nvPicPr>
          <p:cNvPr id="375" name="Google Shape;375;p4"/>
          <p:cNvPicPr preferRelativeResize="0"/>
          <p:nvPr/>
        </p:nvPicPr>
        <p:blipFill rotWithShape="1">
          <a:blip r:embed="rId3">
            <a:alphaModFix/>
          </a:blip>
          <a:srcRect b="0" l="0" r="0" t="0"/>
          <a:stretch/>
        </p:blipFill>
        <p:spPr>
          <a:xfrm rot="10800000">
            <a:off x="6565374" y="18150"/>
            <a:ext cx="5626609" cy="6858000"/>
          </a:xfrm>
          <a:prstGeom prst="rect">
            <a:avLst/>
          </a:prstGeom>
          <a:noFill/>
          <a:ln>
            <a:noFill/>
          </a:ln>
        </p:spPr>
      </p:pic>
      <p:sp>
        <p:nvSpPr>
          <p:cNvPr id="376" name="Google Shape;376;p4"/>
          <p:cNvSpPr txBox="1"/>
          <p:nvPr/>
        </p:nvSpPr>
        <p:spPr>
          <a:xfrm>
            <a:off x="1607756" y="-2434445"/>
            <a:ext cx="580235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200">
                <a:solidFill>
                  <a:schemeClr val="dk1"/>
                </a:solidFill>
                <a:latin typeface="Arial"/>
                <a:ea typeface="Arial"/>
                <a:cs typeface="Arial"/>
                <a:sym typeface="Arial"/>
              </a:rPr>
              <a:t>Add Text Here</a:t>
            </a:r>
            <a:endParaRPr/>
          </a:p>
        </p:txBody>
      </p:sp>
      <p:sp>
        <p:nvSpPr>
          <p:cNvPr id="377" name="Google Shape;377;p4"/>
          <p:cNvSpPr txBox="1"/>
          <p:nvPr/>
        </p:nvSpPr>
        <p:spPr>
          <a:xfrm>
            <a:off x="1615699" y="-1201682"/>
            <a:ext cx="4380037" cy="12090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Add a short description here……</a:t>
            </a:r>
            <a:endParaRPr sz="3200">
              <a:solidFill>
                <a:schemeClr val="dk1"/>
              </a:solidFill>
              <a:latin typeface="Arial"/>
              <a:ea typeface="Arial"/>
              <a:cs typeface="Arial"/>
              <a:sym typeface="Arial"/>
            </a:endParaRPr>
          </a:p>
        </p:txBody>
      </p:sp>
      <p:sp>
        <p:nvSpPr>
          <p:cNvPr id="378" name="Google Shape;378;p4"/>
          <p:cNvSpPr txBox="1"/>
          <p:nvPr/>
        </p:nvSpPr>
        <p:spPr>
          <a:xfrm>
            <a:off x="3872857" y="7906909"/>
            <a:ext cx="4380037" cy="120904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3200">
                <a:solidFill>
                  <a:schemeClr val="dk1"/>
                </a:solidFill>
                <a:latin typeface="Arial"/>
                <a:ea typeface="Arial"/>
                <a:cs typeface="Arial"/>
                <a:sym typeface="Arial"/>
              </a:rPr>
              <a:t>Add a short description here……</a:t>
            </a:r>
            <a:endParaRPr sz="3200">
              <a:solidFill>
                <a:schemeClr val="dk1"/>
              </a:solidFill>
              <a:latin typeface="Arial"/>
              <a:ea typeface="Arial"/>
              <a:cs typeface="Arial"/>
              <a:sym typeface="Arial"/>
            </a:endParaRPr>
          </a:p>
        </p:txBody>
      </p:sp>
      <p:pic>
        <p:nvPicPr>
          <p:cNvPr id="379" name="Google Shape;379;p4"/>
          <p:cNvPicPr preferRelativeResize="0"/>
          <p:nvPr/>
        </p:nvPicPr>
        <p:blipFill rotWithShape="1">
          <a:blip r:embed="rId4">
            <a:alphaModFix/>
          </a:blip>
          <a:srcRect b="0" l="0" r="0" t="0"/>
          <a:stretch/>
        </p:blipFill>
        <p:spPr>
          <a:xfrm>
            <a:off x="-3877597" y="6980282"/>
            <a:ext cx="6029467" cy="2403929"/>
          </a:xfrm>
          <a:prstGeom prst="rect">
            <a:avLst/>
          </a:prstGeom>
          <a:noFill/>
          <a:ln>
            <a:noFill/>
          </a:ln>
        </p:spPr>
      </p:pic>
      <p:sp>
        <p:nvSpPr>
          <p:cNvPr id="380" name="Google Shape;380;p4"/>
          <p:cNvSpPr txBox="1"/>
          <p:nvPr/>
        </p:nvSpPr>
        <p:spPr>
          <a:xfrm>
            <a:off x="-2349520" y="6688097"/>
            <a:ext cx="4939706" cy="14884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800">
                <a:solidFill>
                  <a:schemeClr val="dk1"/>
                </a:solidFill>
                <a:latin typeface="Arial"/>
                <a:ea typeface="Arial"/>
                <a:cs typeface="Arial"/>
                <a:sym typeface="Arial"/>
              </a:rPr>
              <a:t>pictures</a:t>
            </a:r>
            <a:endParaRPr/>
          </a:p>
        </p:txBody>
      </p:sp>
      <p:pic>
        <p:nvPicPr>
          <p:cNvPr id="381" name="Google Shape;381;p4"/>
          <p:cNvPicPr preferRelativeResize="0"/>
          <p:nvPr/>
        </p:nvPicPr>
        <p:blipFill rotWithShape="1">
          <a:blip r:embed="rId4">
            <a:alphaModFix/>
          </a:blip>
          <a:srcRect b="0" l="0" r="0" t="0"/>
          <a:stretch/>
        </p:blipFill>
        <p:spPr>
          <a:xfrm rot="167868">
            <a:off x="6679826" y="-707191"/>
            <a:ext cx="6029467" cy="2403929"/>
          </a:xfrm>
          <a:prstGeom prst="rect">
            <a:avLst/>
          </a:prstGeom>
          <a:noFill/>
          <a:ln>
            <a:noFill/>
          </a:ln>
        </p:spPr>
      </p:pic>
      <p:sp>
        <p:nvSpPr>
          <p:cNvPr id="382" name="Google Shape;382;p4"/>
          <p:cNvSpPr txBox="1"/>
          <p:nvPr/>
        </p:nvSpPr>
        <p:spPr>
          <a:xfrm>
            <a:off x="4161784" y="6647925"/>
            <a:ext cx="3991194" cy="120032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7200">
                <a:solidFill>
                  <a:schemeClr val="dk1"/>
                </a:solidFill>
                <a:latin typeface="Arial"/>
                <a:ea typeface="Arial"/>
                <a:cs typeface="Arial"/>
                <a:sym typeface="Arial"/>
              </a:rPr>
              <a:t>Add Text Here</a:t>
            </a:r>
            <a:endParaRPr/>
          </a:p>
        </p:txBody>
      </p:sp>
      <p:grpSp>
        <p:nvGrpSpPr>
          <p:cNvPr id="383" name="Google Shape;383;p4"/>
          <p:cNvGrpSpPr/>
          <p:nvPr/>
        </p:nvGrpSpPr>
        <p:grpSpPr>
          <a:xfrm rot="-388005">
            <a:off x="-3520362" y="479811"/>
            <a:ext cx="2604463" cy="3636964"/>
            <a:chOff x="1236929" y="843636"/>
            <a:chExt cx="3124659" cy="4363384"/>
          </a:xfrm>
        </p:grpSpPr>
        <p:sp>
          <p:nvSpPr>
            <p:cNvPr id="384" name="Google Shape;384;p4"/>
            <p:cNvSpPr/>
            <p:nvPr/>
          </p:nvSpPr>
          <p:spPr>
            <a:xfrm>
              <a:off x="1236929" y="843636"/>
              <a:ext cx="3124659" cy="4363384"/>
            </a:xfrm>
            <a:prstGeom prst="rect">
              <a:avLst/>
            </a:prstGeom>
            <a:solidFill>
              <a:srgbClr val="F2F2F2"/>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5" name="Google Shape;385;p4"/>
            <p:cNvPicPr preferRelativeResize="0"/>
            <p:nvPr/>
          </p:nvPicPr>
          <p:blipFill rotWithShape="1">
            <a:blip r:embed="rId5">
              <a:alphaModFix/>
            </a:blip>
            <a:srcRect b="11316" l="0" r="0" t="0"/>
            <a:stretch/>
          </p:blipFill>
          <p:spPr>
            <a:xfrm>
              <a:off x="1499655" y="1053162"/>
              <a:ext cx="2602270" cy="3356604"/>
            </a:xfrm>
            <a:prstGeom prst="rect">
              <a:avLst/>
            </a:prstGeom>
            <a:noFill/>
            <a:ln cap="flat" cmpd="sng" w="28575">
              <a:solidFill>
                <a:schemeClr val="dk1"/>
              </a:solidFill>
              <a:prstDash val="solid"/>
              <a:round/>
              <a:headEnd len="sm" w="sm" type="none"/>
              <a:tailEnd len="sm" w="sm" type="none"/>
            </a:ln>
          </p:spPr>
        </p:pic>
      </p:grpSp>
      <p:grpSp>
        <p:nvGrpSpPr>
          <p:cNvPr id="386" name="Google Shape;386;p4"/>
          <p:cNvGrpSpPr/>
          <p:nvPr/>
        </p:nvGrpSpPr>
        <p:grpSpPr>
          <a:xfrm rot="299041">
            <a:off x="12681150" y="2652126"/>
            <a:ext cx="2604463" cy="3636964"/>
            <a:chOff x="1236929" y="843636"/>
            <a:chExt cx="3124659" cy="4363384"/>
          </a:xfrm>
        </p:grpSpPr>
        <p:sp>
          <p:nvSpPr>
            <p:cNvPr id="387" name="Google Shape;387;p4"/>
            <p:cNvSpPr/>
            <p:nvPr/>
          </p:nvSpPr>
          <p:spPr>
            <a:xfrm>
              <a:off x="1236929" y="843636"/>
              <a:ext cx="3124659" cy="4363384"/>
            </a:xfrm>
            <a:prstGeom prst="rect">
              <a:avLst/>
            </a:prstGeom>
            <a:solidFill>
              <a:srgbClr val="F2F2F2"/>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8" name="Google Shape;388;p4"/>
            <p:cNvPicPr preferRelativeResize="0"/>
            <p:nvPr/>
          </p:nvPicPr>
          <p:blipFill rotWithShape="1">
            <a:blip r:embed="rId6">
              <a:alphaModFix/>
            </a:blip>
            <a:srcRect b="10701" l="413" r="-413" t="769"/>
            <a:stretch/>
          </p:blipFill>
          <p:spPr>
            <a:xfrm>
              <a:off x="1499655" y="1053162"/>
              <a:ext cx="2602270" cy="3356604"/>
            </a:xfrm>
            <a:prstGeom prst="rect">
              <a:avLst/>
            </a:prstGeom>
            <a:noFill/>
            <a:ln cap="flat" cmpd="sng" w="28575">
              <a:solidFill>
                <a:schemeClr val="dk1"/>
              </a:solidFill>
              <a:prstDash val="solid"/>
              <a:round/>
              <a:headEnd len="sm" w="sm" type="none"/>
              <a:tailEnd len="sm" w="sm" type="none"/>
            </a:ln>
          </p:spPr>
        </p:pic>
      </p:grpSp>
      <p:sp>
        <p:nvSpPr>
          <p:cNvPr id="389" name="Google Shape;389;p4"/>
          <p:cNvSpPr txBox="1"/>
          <p:nvPr/>
        </p:nvSpPr>
        <p:spPr>
          <a:xfrm>
            <a:off x="7318283" y="23339"/>
            <a:ext cx="4939706" cy="14884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800">
                <a:solidFill>
                  <a:schemeClr val="dk1"/>
                </a:solidFill>
                <a:latin typeface="Arial"/>
                <a:ea typeface="Arial"/>
                <a:cs typeface="Arial"/>
                <a:sym typeface="Arial"/>
              </a:rPr>
              <a:t>Timeline</a:t>
            </a:r>
            <a:endParaRPr/>
          </a:p>
        </p:txBody>
      </p:sp>
      <p:cxnSp>
        <p:nvCxnSpPr>
          <p:cNvPr id="390" name="Google Shape;390;p4"/>
          <p:cNvCxnSpPr/>
          <p:nvPr/>
        </p:nvCxnSpPr>
        <p:spPr>
          <a:xfrm flipH="1">
            <a:off x="3403730" y="2077972"/>
            <a:ext cx="4158991" cy="3871718"/>
          </a:xfrm>
          <a:prstGeom prst="straightConnector1">
            <a:avLst/>
          </a:prstGeom>
          <a:noFill/>
          <a:ln cap="flat" cmpd="sng" w="28575">
            <a:solidFill>
              <a:schemeClr val="dk1"/>
            </a:solidFill>
            <a:prstDash val="solid"/>
            <a:miter lim="800000"/>
            <a:headEnd len="sm" w="sm" type="none"/>
            <a:tailEnd len="sm" w="sm" type="none"/>
          </a:ln>
        </p:spPr>
      </p:cxnSp>
      <p:grpSp>
        <p:nvGrpSpPr>
          <p:cNvPr id="391" name="Google Shape;391;p4"/>
          <p:cNvGrpSpPr/>
          <p:nvPr/>
        </p:nvGrpSpPr>
        <p:grpSpPr>
          <a:xfrm>
            <a:off x="7040277" y="2345738"/>
            <a:ext cx="3765832" cy="696978"/>
            <a:chOff x="7040277" y="2345738"/>
            <a:chExt cx="3765832" cy="696978"/>
          </a:xfrm>
        </p:grpSpPr>
        <p:sp>
          <p:nvSpPr>
            <p:cNvPr id="392" name="Google Shape;392;p4"/>
            <p:cNvSpPr/>
            <p:nvPr/>
          </p:nvSpPr>
          <p:spPr>
            <a:xfrm>
              <a:off x="7520685" y="2401593"/>
              <a:ext cx="3285424" cy="641123"/>
            </a:xfrm>
            <a:prstGeom prst="wedgeRoundRectCallout">
              <a:avLst>
                <a:gd fmla="val -60842" name="adj1"/>
                <a:gd fmla="val -41827" name="adj2"/>
                <a:gd fmla="val 16667" name="adj3"/>
              </a:avLst>
            </a:prstGeom>
            <a:gradFill>
              <a:gsLst>
                <a:gs pos="0">
                  <a:srgbClr val="D1D1D1"/>
                </a:gs>
                <a:gs pos="50000">
                  <a:srgbClr val="C7C7C7"/>
                </a:gs>
                <a:gs pos="100000">
                  <a:srgbClr val="C0C0C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Text text text</a:t>
              </a:r>
              <a:endParaRPr/>
            </a:p>
          </p:txBody>
        </p:sp>
        <p:sp>
          <p:nvSpPr>
            <p:cNvPr id="393" name="Google Shape;393;p4"/>
            <p:cNvSpPr/>
            <p:nvPr/>
          </p:nvSpPr>
          <p:spPr>
            <a:xfrm>
              <a:off x="7040277" y="2345738"/>
              <a:ext cx="215093" cy="215093"/>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94" name="Google Shape;394;p4"/>
          <p:cNvGrpSpPr/>
          <p:nvPr/>
        </p:nvGrpSpPr>
        <p:grpSpPr>
          <a:xfrm>
            <a:off x="2551793" y="2594238"/>
            <a:ext cx="3981205" cy="641123"/>
            <a:chOff x="2551793" y="2594238"/>
            <a:chExt cx="3981205" cy="641123"/>
          </a:xfrm>
        </p:grpSpPr>
        <p:sp>
          <p:nvSpPr>
            <p:cNvPr id="395" name="Google Shape;395;p4"/>
            <p:cNvSpPr/>
            <p:nvPr/>
          </p:nvSpPr>
          <p:spPr>
            <a:xfrm>
              <a:off x="2551793" y="2594238"/>
              <a:ext cx="3285424" cy="641123"/>
            </a:xfrm>
            <a:prstGeom prst="wedgeRoundRectCallout">
              <a:avLst>
                <a:gd fmla="val 69041" name="adj1"/>
                <a:gd fmla="val 26514" name="adj2"/>
                <a:gd fmla="val 16667" name="adj3"/>
              </a:avLst>
            </a:prstGeom>
            <a:gradFill>
              <a:gsLst>
                <a:gs pos="0">
                  <a:srgbClr val="D1D1D1"/>
                </a:gs>
                <a:gs pos="50000">
                  <a:srgbClr val="C7C7C7"/>
                </a:gs>
                <a:gs pos="100000">
                  <a:srgbClr val="C0C0C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Text text text</a:t>
              </a:r>
              <a:endParaRPr/>
            </a:p>
          </p:txBody>
        </p:sp>
        <p:sp>
          <p:nvSpPr>
            <p:cNvPr id="396" name="Google Shape;396;p4"/>
            <p:cNvSpPr/>
            <p:nvPr/>
          </p:nvSpPr>
          <p:spPr>
            <a:xfrm>
              <a:off x="6317905" y="3013868"/>
              <a:ext cx="215093" cy="215093"/>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97" name="Google Shape;397;p4"/>
          <p:cNvGrpSpPr/>
          <p:nvPr/>
        </p:nvGrpSpPr>
        <p:grpSpPr>
          <a:xfrm>
            <a:off x="5538383" y="3739148"/>
            <a:ext cx="3764543" cy="712819"/>
            <a:chOff x="5538383" y="3739148"/>
            <a:chExt cx="3764543" cy="712819"/>
          </a:xfrm>
        </p:grpSpPr>
        <p:sp>
          <p:nvSpPr>
            <p:cNvPr id="398" name="Google Shape;398;p4"/>
            <p:cNvSpPr/>
            <p:nvPr/>
          </p:nvSpPr>
          <p:spPr>
            <a:xfrm>
              <a:off x="6017502" y="3810844"/>
              <a:ext cx="3285424" cy="641123"/>
            </a:xfrm>
            <a:prstGeom prst="wedgeRoundRectCallout">
              <a:avLst>
                <a:gd fmla="val -60842" name="adj1"/>
                <a:gd fmla="val -41827" name="adj2"/>
                <a:gd fmla="val 16667" name="adj3"/>
              </a:avLst>
            </a:prstGeom>
            <a:gradFill>
              <a:gsLst>
                <a:gs pos="0">
                  <a:srgbClr val="D1D1D1"/>
                </a:gs>
                <a:gs pos="50000">
                  <a:srgbClr val="C7C7C7"/>
                </a:gs>
                <a:gs pos="100000">
                  <a:srgbClr val="C0C0C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Text text text</a:t>
              </a:r>
              <a:endParaRPr/>
            </a:p>
          </p:txBody>
        </p:sp>
        <p:sp>
          <p:nvSpPr>
            <p:cNvPr id="399" name="Google Shape;399;p4"/>
            <p:cNvSpPr/>
            <p:nvPr/>
          </p:nvSpPr>
          <p:spPr>
            <a:xfrm>
              <a:off x="5538383" y="3739148"/>
              <a:ext cx="215093" cy="215093"/>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00" name="Google Shape;400;p4"/>
          <p:cNvGrpSpPr/>
          <p:nvPr/>
        </p:nvGrpSpPr>
        <p:grpSpPr>
          <a:xfrm>
            <a:off x="1025556" y="3954530"/>
            <a:ext cx="4042620" cy="641123"/>
            <a:chOff x="1025556" y="3954530"/>
            <a:chExt cx="4042620" cy="641123"/>
          </a:xfrm>
        </p:grpSpPr>
        <p:sp>
          <p:nvSpPr>
            <p:cNvPr id="401" name="Google Shape;401;p4"/>
            <p:cNvSpPr/>
            <p:nvPr/>
          </p:nvSpPr>
          <p:spPr>
            <a:xfrm>
              <a:off x="1025556" y="3954530"/>
              <a:ext cx="3285424" cy="641123"/>
            </a:xfrm>
            <a:prstGeom prst="wedgeRoundRectCallout">
              <a:avLst>
                <a:gd fmla="val 69041" name="adj1"/>
                <a:gd fmla="val 26514" name="adj2"/>
                <a:gd fmla="val 16667" name="adj3"/>
              </a:avLst>
            </a:prstGeom>
            <a:gradFill>
              <a:gsLst>
                <a:gs pos="0">
                  <a:srgbClr val="D1D1D1"/>
                </a:gs>
                <a:gs pos="50000">
                  <a:srgbClr val="C7C7C7"/>
                </a:gs>
                <a:gs pos="100000">
                  <a:srgbClr val="C0C0C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Text text text</a:t>
              </a:r>
              <a:endParaRPr/>
            </a:p>
          </p:txBody>
        </p:sp>
        <p:sp>
          <p:nvSpPr>
            <p:cNvPr id="402" name="Google Shape;402;p4"/>
            <p:cNvSpPr/>
            <p:nvPr/>
          </p:nvSpPr>
          <p:spPr>
            <a:xfrm>
              <a:off x="4853083" y="4372751"/>
              <a:ext cx="215093" cy="215093"/>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03" name="Google Shape;403;p4"/>
          <p:cNvGrpSpPr/>
          <p:nvPr/>
        </p:nvGrpSpPr>
        <p:grpSpPr>
          <a:xfrm>
            <a:off x="4035651" y="5170725"/>
            <a:ext cx="3764092" cy="690493"/>
            <a:chOff x="4035651" y="5170725"/>
            <a:chExt cx="3764092" cy="690493"/>
          </a:xfrm>
        </p:grpSpPr>
        <p:sp>
          <p:nvSpPr>
            <p:cNvPr id="404" name="Google Shape;404;p4"/>
            <p:cNvSpPr/>
            <p:nvPr/>
          </p:nvSpPr>
          <p:spPr>
            <a:xfrm>
              <a:off x="4514319" y="5220095"/>
              <a:ext cx="3285424" cy="641123"/>
            </a:xfrm>
            <a:prstGeom prst="wedgeRoundRectCallout">
              <a:avLst>
                <a:gd fmla="val -60842" name="adj1"/>
                <a:gd fmla="val -41827" name="adj2"/>
                <a:gd fmla="val 16667" name="adj3"/>
              </a:avLst>
            </a:prstGeom>
            <a:gradFill>
              <a:gsLst>
                <a:gs pos="0">
                  <a:srgbClr val="D1D1D1"/>
                </a:gs>
                <a:gs pos="50000">
                  <a:srgbClr val="C7C7C7"/>
                </a:gs>
                <a:gs pos="100000">
                  <a:srgbClr val="C0C0C0"/>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Text text text</a:t>
              </a:r>
              <a:endParaRPr/>
            </a:p>
          </p:txBody>
        </p:sp>
        <p:sp>
          <p:nvSpPr>
            <p:cNvPr id="405" name="Google Shape;405;p4"/>
            <p:cNvSpPr/>
            <p:nvPr/>
          </p:nvSpPr>
          <p:spPr>
            <a:xfrm>
              <a:off x="4035651" y="5170725"/>
              <a:ext cx="215093" cy="215093"/>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3700"/>
                                        <p:tgtEl>
                                          <p:spTgt spid="390"/>
                                        </p:tgtEl>
                                      </p:cBhvr>
                                    </p:animEffect>
                                  </p:childTnLst>
                                </p:cTn>
                              </p:par>
                              <p:par>
                                <p:cTn fill="hold" nodeType="withEffect" presetClass="entr" presetID="10" presetSubtype="0">
                                  <p:stCondLst>
                                    <p:cond delay="20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70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par>
                                <p:cTn fill="hold" nodeType="withEffect" presetClass="entr" presetID="10" presetSubtype="0">
                                  <p:stCondLst>
                                    <p:cond delay="140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210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280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grpSp>
        <p:nvGrpSpPr>
          <p:cNvPr id="410" name="Google Shape;410;p5"/>
          <p:cNvGrpSpPr/>
          <p:nvPr/>
        </p:nvGrpSpPr>
        <p:grpSpPr>
          <a:xfrm>
            <a:off x="-18" y="0"/>
            <a:ext cx="12192018" cy="6858000"/>
            <a:chOff x="-18" y="0"/>
            <a:chExt cx="12192018" cy="6858000"/>
          </a:xfrm>
        </p:grpSpPr>
        <p:cxnSp>
          <p:nvCxnSpPr>
            <p:cNvPr id="411" name="Google Shape;411;p5"/>
            <p:cNvCxnSpPr/>
            <p:nvPr/>
          </p:nvCxnSpPr>
          <p:spPr>
            <a:xfrm>
              <a:off x="31931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12" name="Google Shape;412;p5"/>
            <p:cNvCxnSpPr/>
            <p:nvPr/>
          </p:nvCxnSpPr>
          <p:spPr>
            <a:xfrm>
              <a:off x="63137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13" name="Google Shape;413;p5"/>
            <p:cNvCxnSpPr/>
            <p:nvPr/>
          </p:nvCxnSpPr>
          <p:spPr>
            <a:xfrm>
              <a:off x="94343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14" name="Google Shape;414;p5"/>
            <p:cNvCxnSpPr/>
            <p:nvPr/>
          </p:nvCxnSpPr>
          <p:spPr>
            <a:xfrm>
              <a:off x="125548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15" name="Google Shape;415;p5"/>
            <p:cNvCxnSpPr/>
            <p:nvPr/>
          </p:nvCxnSpPr>
          <p:spPr>
            <a:xfrm>
              <a:off x="156754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16" name="Google Shape;416;p5"/>
            <p:cNvCxnSpPr/>
            <p:nvPr/>
          </p:nvCxnSpPr>
          <p:spPr>
            <a:xfrm>
              <a:off x="187960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17" name="Google Shape;417;p5"/>
            <p:cNvCxnSpPr/>
            <p:nvPr/>
          </p:nvCxnSpPr>
          <p:spPr>
            <a:xfrm>
              <a:off x="219166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18" name="Google Shape;418;p5"/>
            <p:cNvCxnSpPr/>
            <p:nvPr/>
          </p:nvCxnSpPr>
          <p:spPr>
            <a:xfrm>
              <a:off x="250372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19" name="Google Shape;419;p5"/>
            <p:cNvCxnSpPr/>
            <p:nvPr/>
          </p:nvCxnSpPr>
          <p:spPr>
            <a:xfrm>
              <a:off x="281577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20" name="Google Shape;420;p5"/>
            <p:cNvCxnSpPr/>
            <p:nvPr/>
          </p:nvCxnSpPr>
          <p:spPr>
            <a:xfrm>
              <a:off x="312783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21" name="Google Shape;421;p5"/>
            <p:cNvCxnSpPr/>
            <p:nvPr/>
          </p:nvCxnSpPr>
          <p:spPr>
            <a:xfrm>
              <a:off x="343989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22" name="Google Shape;422;p5"/>
            <p:cNvCxnSpPr/>
            <p:nvPr/>
          </p:nvCxnSpPr>
          <p:spPr>
            <a:xfrm>
              <a:off x="375195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23" name="Google Shape;423;p5"/>
            <p:cNvCxnSpPr/>
            <p:nvPr/>
          </p:nvCxnSpPr>
          <p:spPr>
            <a:xfrm>
              <a:off x="406401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24" name="Google Shape;424;p5"/>
            <p:cNvCxnSpPr/>
            <p:nvPr/>
          </p:nvCxnSpPr>
          <p:spPr>
            <a:xfrm>
              <a:off x="437606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25" name="Google Shape;425;p5"/>
            <p:cNvCxnSpPr/>
            <p:nvPr/>
          </p:nvCxnSpPr>
          <p:spPr>
            <a:xfrm>
              <a:off x="468812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26" name="Google Shape;426;p5"/>
            <p:cNvCxnSpPr/>
            <p:nvPr/>
          </p:nvCxnSpPr>
          <p:spPr>
            <a:xfrm>
              <a:off x="500018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27" name="Google Shape;427;p5"/>
            <p:cNvCxnSpPr/>
            <p:nvPr/>
          </p:nvCxnSpPr>
          <p:spPr>
            <a:xfrm>
              <a:off x="531224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28" name="Google Shape;428;p5"/>
            <p:cNvCxnSpPr/>
            <p:nvPr/>
          </p:nvCxnSpPr>
          <p:spPr>
            <a:xfrm>
              <a:off x="562430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29" name="Google Shape;429;p5"/>
            <p:cNvCxnSpPr/>
            <p:nvPr/>
          </p:nvCxnSpPr>
          <p:spPr>
            <a:xfrm>
              <a:off x="593635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30" name="Google Shape;430;p5"/>
            <p:cNvCxnSpPr/>
            <p:nvPr/>
          </p:nvCxnSpPr>
          <p:spPr>
            <a:xfrm>
              <a:off x="624841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31" name="Google Shape;431;p5"/>
            <p:cNvCxnSpPr/>
            <p:nvPr/>
          </p:nvCxnSpPr>
          <p:spPr>
            <a:xfrm>
              <a:off x="656047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32" name="Google Shape;432;p5"/>
            <p:cNvCxnSpPr/>
            <p:nvPr/>
          </p:nvCxnSpPr>
          <p:spPr>
            <a:xfrm>
              <a:off x="687253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33" name="Google Shape;433;p5"/>
            <p:cNvCxnSpPr/>
            <p:nvPr/>
          </p:nvCxnSpPr>
          <p:spPr>
            <a:xfrm>
              <a:off x="718459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34" name="Google Shape;434;p5"/>
            <p:cNvCxnSpPr/>
            <p:nvPr/>
          </p:nvCxnSpPr>
          <p:spPr>
            <a:xfrm>
              <a:off x="749664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35" name="Google Shape;435;p5"/>
            <p:cNvCxnSpPr/>
            <p:nvPr/>
          </p:nvCxnSpPr>
          <p:spPr>
            <a:xfrm>
              <a:off x="780870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36" name="Google Shape;436;p5"/>
            <p:cNvCxnSpPr/>
            <p:nvPr/>
          </p:nvCxnSpPr>
          <p:spPr>
            <a:xfrm>
              <a:off x="812076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37" name="Google Shape;437;p5"/>
            <p:cNvCxnSpPr/>
            <p:nvPr/>
          </p:nvCxnSpPr>
          <p:spPr>
            <a:xfrm>
              <a:off x="843282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38" name="Google Shape;438;p5"/>
            <p:cNvCxnSpPr/>
            <p:nvPr/>
          </p:nvCxnSpPr>
          <p:spPr>
            <a:xfrm>
              <a:off x="874488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39" name="Google Shape;439;p5"/>
            <p:cNvCxnSpPr/>
            <p:nvPr/>
          </p:nvCxnSpPr>
          <p:spPr>
            <a:xfrm>
              <a:off x="905693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40" name="Google Shape;440;p5"/>
            <p:cNvCxnSpPr/>
            <p:nvPr/>
          </p:nvCxnSpPr>
          <p:spPr>
            <a:xfrm>
              <a:off x="936899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41" name="Google Shape;441;p5"/>
            <p:cNvCxnSpPr/>
            <p:nvPr/>
          </p:nvCxnSpPr>
          <p:spPr>
            <a:xfrm>
              <a:off x="968105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42" name="Google Shape;442;p5"/>
            <p:cNvCxnSpPr/>
            <p:nvPr/>
          </p:nvCxnSpPr>
          <p:spPr>
            <a:xfrm>
              <a:off x="999311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43" name="Google Shape;443;p5"/>
            <p:cNvCxnSpPr/>
            <p:nvPr/>
          </p:nvCxnSpPr>
          <p:spPr>
            <a:xfrm>
              <a:off x="1030517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44" name="Google Shape;444;p5"/>
            <p:cNvCxnSpPr/>
            <p:nvPr/>
          </p:nvCxnSpPr>
          <p:spPr>
            <a:xfrm>
              <a:off x="1061722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45" name="Google Shape;445;p5"/>
            <p:cNvCxnSpPr/>
            <p:nvPr/>
          </p:nvCxnSpPr>
          <p:spPr>
            <a:xfrm>
              <a:off x="1092928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46" name="Google Shape;446;p5"/>
            <p:cNvCxnSpPr/>
            <p:nvPr/>
          </p:nvCxnSpPr>
          <p:spPr>
            <a:xfrm>
              <a:off x="1124134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47" name="Google Shape;447;p5"/>
            <p:cNvCxnSpPr/>
            <p:nvPr/>
          </p:nvCxnSpPr>
          <p:spPr>
            <a:xfrm>
              <a:off x="1155340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48" name="Google Shape;448;p5"/>
            <p:cNvCxnSpPr/>
            <p:nvPr/>
          </p:nvCxnSpPr>
          <p:spPr>
            <a:xfrm>
              <a:off x="1186546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49" name="Google Shape;449;p5"/>
            <p:cNvCxnSpPr/>
            <p:nvPr/>
          </p:nvCxnSpPr>
          <p:spPr>
            <a:xfrm rot="10800000">
              <a:off x="0" y="34471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50" name="Google Shape;450;p5"/>
            <p:cNvCxnSpPr/>
            <p:nvPr/>
          </p:nvCxnSpPr>
          <p:spPr>
            <a:xfrm rot="10800000">
              <a:off x="0" y="68943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51" name="Google Shape;451;p5"/>
            <p:cNvCxnSpPr/>
            <p:nvPr/>
          </p:nvCxnSpPr>
          <p:spPr>
            <a:xfrm rot="10800000">
              <a:off x="-1" y="103414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52" name="Google Shape;452;p5"/>
            <p:cNvCxnSpPr/>
            <p:nvPr/>
          </p:nvCxnSpPr>
          <p:spPr>
            <a:xfrm rot="10800000">
              <a:off x="-3" y="137886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53" name="Google Shape;453;p5"/>
            <p:cNvCxnSpPr/>
            <p:nvPr/>
          </p:nvCxnSpPr>
          <p:spPr>
            <a:xfrm rot="10800000">
              <a:off x="-4" y="172357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54" name="Google Shape;454;p5"/>
            <p:cNvCxnSpPr/>
            <p:nvPr/>
          </p:nvCxnSpPr>
          <p:spPr>
            <a:xfrm rot="10800000">
              <a:off x="-4" y="206829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55" name="Google Shape;455;p5"/>
            <p:cNvCxnSpPr/>
            <p:nvPr/>
          </p:nvCxnSpPr>
          <p:spPr>
            <a:xfrm rot="10800000">
              <a:off x="-5" y="241300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56" name="Google Shape;456;p5"/>
            <p:cNvCxnSpPr/>
            <p:nvPr/>
          </p:nvCxnSpPr>
          <p:spPr>
            <a:xfrm rot="10800000">
              <a:off x="-7" y="275772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57" name="Google Shape;457;p5"/>
            <p:cNvCxnSpPr/>
            <p:nvPr/>
          </p:nvCxnSpPr>
          <p:spPr>
            <a:xfrm rot="10800000">
              <a:off x="-7" y="310243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58" name="Google Shape;458;p5"/>
            <p:cNvCxnSpPr/>
            <p:nvPr/>
          </p:nvCxnSpPr>
          <p:spPr>
            <a:xfrm rot="10800000">
              <a:off x="-8" y="344715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59" name="Google Shape;459;p5"/>
            <p:cNvCxnSpPr/>
            <p:nvPr/>
          </p:nvCxnSpPr>
          <p:spPr>
            <a:xfrm rot="10800000">
              <a:off x="-10" y="379186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60" name="Google Shape;460;p5"/>
            <p:cNvCxnSpPr/>
            <p:nvPr/>
          </p:nvCxnSpPr>
          <p:spPr>
            <a:xfrm rot="10800000">
              <a:off x="-11" y="413658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61" name="Google Shape;461;p5"/>
            <p:cNvCxnSpPr/>
            <p:nvPr/>
          </p:nvCxnSpPr>
          <p:spPr>
            <a:xfrm rot="10800000">
              <a:off x="-11" y="448129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62" name="Google Shape;462;p5"/>
            <p:cNvCxnSpPr/>
            <p:nvPr/>
          </p:nvCxnSpPr>
          <p:spPr>
            <a:xfrm rot="10800000">
              <a:off x="-12" y="482601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63" name="Google Shape;463;p5"/>
            <p:cNvCxnSpPr/>
            <p:nvPr/>
          </p:nvCxnSpPr>
          <p:spPr>
            <a:xfrm rot="10800000">
              <a:off x="-14" y="517072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64" name="Google Shape;464;p5"/>
            <p:cNvCxnSpPr/>
            <p:nvPr/>
          </p:nvCxnSpPr>
          <p:spPr>
            <a:xfrm rot="10800000">
              <a:off x="-14" y="551544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65" name="Google Shape;465;p5"/>
            <p:cNvCxnSpPr/>
            <p:nvPr/>
          </p:nvCxnSpPr>
          <p:spPr>
            <a:xfrm rot="10800000">
              <a:off x="-15" y="586015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66" name="Google Shape;466;p5"/>
            <p:cNvCxnSpPr/>
            <p:nvPr/>
          </p:nvCxnSpPr>
          <p:spPr>
            <a:xfrm rot="10800000">
              <a:off x="-16" y="620487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467" name="Google Shape;467;p5"/>
            <p:cNvCxnSpPr/>
            <p:nvPr/>
          </p:nvCxnSpPr>
          <p:spPr>
            <a:xfrm rot="10800000">
              <a:off x="-18" y="6549585"/>
              <a:ext cx="12192000" cy="0"/>
            </a:xfrm>
            <a:prstGeom prst="straightConnector1">
              <a:avLst/>
            </a:prstGeom>
            <a:noFill/>
            <a:ln cap="flat" cmpd="sng" w="19050">
              <a:solidFill>
                <a:srgbClr val="D8D8D8"/>
              </a:solidFill>
              <a:prstDash val="solid"/>
              <a:miter lim="800000"/>
              <a:headEnd len="sm" w="sm" type="none"/>
              <a:tailEnd len="sm" w="sm" type="none"/>
            </a:ln>
          </p:spPr>
        </p:cxnSp>
      </p:grpSp>
      <p:pic>
        <p:nvPicPr>
          <p:cNvPr id="468" name="Google Shape;468;p5"/>
          <p:cNvPicPr preferRelativeResize="0"/>
          <p:nvPr/>
        </p:nvPicPr>
        <p:blipFill rotWithShape="1">
          <a:blip r:embed="rId3">
            <a:alphaModFix/>
          </a:blip>
          <a:srcRect b="1155" l="894" r="0" t="5416"/>
          <a:stretch/>
        </p:blipFill>
        <p:spPr>
          <a:xfrm>
            <a:off x="0" y="4481295"/>
            <a:ext cx="6198588" cy="3066135"/>
          </a:xfrm>
          <a:custGeom>
            <a:rect b="b" l="l" r="r" t="t"/>
            <a:pathLst>
              <a:path extrusionOk="0" h="2557509" w="5170335">
                <a:moveTo>
                  <a:pt x="1987246" y="345"/>
                </a:moveTo>
                <a:cubicBezTo>
                  <a:pt x="2010149" y="2248"/>
                  <a:pt x="2034961" y="9857"/>
                  <a:pt x="2044503" y="80241"/>
                </a:cubicBezTo>
                <a:cubicBezTo>
                  <a:pt x="2054046" y="150626"/>
                  <a:pt x="2021601" y="340853"/>
                  <a:pt x="2044503" y="422651"/>
                </a:cubicBezTo>
                <a:cubicBezTo>
                  <a:pt x="2067406" y="504449"/>
                  <a:pt x="2157110" y="517766"/>
                  <a:pt x="2181921" y="571030"/>
                </a:cubicBezTo>
                <a:cubicBezTo>
                  <a:pt x="2206732" y="624293"/>
                  <a:pt x="2157109" y="704189"/>
                  <a:pt x="2193372" y="742235"/>
                </a:cubicBezTo>
                <a:cubicBezTo>
                  <a:pt x="2229635" y="780280"/>
                  <a:pt x="2325064" y="797401"/>
                  <a:pt x="2399499" y="799304"/>
                </a:cubicBezTo>
                <a:cubicBezTo>
                  <a:pt x="2473933" y="801206"/>
                  <a:pt x="2565545" y="742235"/>
                  <a:pt x="2639980" y="753649"/>
                </a:cubicBezTo>
                <a:cubicBezTo>
                  <a:pt x="2714414" y="765062"/>
                  <a:pt x="2752586" y="860176"/>
                  <a:pt x="2846106" y="867785"/>
                </a:cubicBezTo>
                <a:cubicBezTo>
                  <a:pt x="2939626" y="875394"/>
                  <a:pt x="3120941" y="799304"/>
                  <a:pt x="3201101" y="799304"/>
                </a:cubicBezTo>
                <a:cubicBezTo>
                  <a:pt x="3281261" y="799304"/>
                  <a:pt x="3273627" y="871590"/>
                  <a:pt x="3327067" y="867785"/>
                </a:cubicBezTo>
                <a:cubicBezTo>
                  <a:pt x="3380507" y="863981"/>
                  <a:pt x="3433948" y="759356"/>
                  <a:pt x="3521742" y="776476"/>
                </a:cubicBezTo>
                <a:cubicBezTo>
                  <a:pt x="3565639" y="785036"/>
                  <a:pt x="3648662" y="833545"/>
                  <a:pt x="3720711" y="879913"/>
                </a:cubicBezTo>
                <a:lnTo>
                  <a:pt x="3766253" y="909907"/>
                </a:lnTo>
                <a:lnTo>
                  <a:pt x="3991429" y="1164137"/>
                </a:lnTo>
                <a:lnTo>
                  <a:pt x="4499429" y="1178651"/>
                </a:lnTo>
                <a:cubicBezTo>
                  <a:pt x="4630057" y="1202841"/>
                  <a:pt x="4775200" y="1309280"/>
                  <a:pt x="4775200" y="1309280"/>
                </a:cubicBezTo>
                <a:lnTo>
                  <a:pt x="4756978" y="1491496"/>
                </a:lnTo>
                <a:lnTo>
                  <a:pt x="4729861" y="1550581"/>
                </a:lnTo>
                <a:cubicBezTo>
                  <a:pt x="4713532" y="1590495"/>
                  <a:pt x="4707485" y="1627385"/>
                  <a:pt x="4746189" y="1650366"/>
                </a:cubicBezTo>
                <a:cubicBezTo>
                  <a:pt x="4761913" y="1659702"/>
                  <a:pt x="4787219" y="1659057"/>
                  <a:pt x="4818456" y="1653845"/>
                </a:cubicBezTo>
                <a:lnTo>
                  <a:pt x="4851600" y="1646492"/>
                </a:lnTo>
                <a:lnTo>
                  <a:pt x="4863420" y="1651387"/>
                </a:lnTo>
                <a:cubicBezTo>
                  <a:pt x="4914446" y="1672062"/>
                  <a:pt x="4974469" y="1696177"/>
                  <a:pt x="5034643" y="1723845"/>
                </a:cubicBezTo>
                <a:lnTo>
                  <a:pt x="5170335" y="1797769"/>
                </a:lnTo>
                <a:lnTo>
                  <a:pt x="5170335" y="2557509"/>
                </a:lnTo>
                <a:lnTo>
                  <a:pt x="0" y="2557509"/>
                </a:lnTo>
                <a:lnTo>
                  <a:pt x="0" y="781211"/>
                </a:lnTo>
                <a:lnTo>
                  <a:pt x="60538" y="762209"/>
                </a:lnTo>
                <a:cubicBezTo>
                  <a:pt x="123043" y="744137"/>
                  <a:pt x="188412" y="728919"/>
                  <a:pt x="223721" y="730821"/>
                </a:cubicBezTo>
                <a:cubicBezTo>
                  <a:pt x="294338" y="734626"/>
                  <a:pt x="280978" y="820229"/>
                  <a:pt x="338235" y="833545"/>
                </a:cubicBezTo>
                <a:cubicBezTo>
                  <a:pt x="395492" y="846860"/>
                  <a:pt x="513825" y="803108"/>
                  <a:pt x="567265" y="810717"/>
                </a:cubicBezTo>
                <a:cubicBezTo>
                  <a:pt x="620705" y="818326"/>
                  <a:pt x="550087" y="863981"/>
                  <a:pt x="658876" y="879199"/>
                </a:cubicBezTo>
                <a:cubicBezTo>
                  <a:pt x="767665" y="894417"/>
                  <a:pt x="1111209" y="907733"/>
                  <a:pt x="1219998" y="902026"/>
                </a:cubicBezTo>
                <a:cubicBezTo>
                  <a:pt x="1328787" y="896320"/>
                  <a:pt x="1296341" y="867785"/>
                  <a:pt x="1311609" y="844958"/>
                </a:cubicBezTo>
                <a:cubicBezTo>
                  <a:pt x="1326878" y="822131"/>
                  <a:pt x="1275346" y="787890"/>
                  <a:pt x="1311609" y="765062"/>
                </a:cubicBezTo>
                <a:cubicBezTo>
                  <a:pt x="1347872" y="742235"/>
                  <a:pt x="1454753" y="715602"/>
                  <a:pt x="1529187" y="707994"/>
                </a:cubicBezTo>
                <a:cubicBezTo>
                  <a:pt x="1603622" y="700385"/>
                  <a:pt x="1723863" y="736528"/>
                  <a:pt x="1758217" y="719408"/>
                </a:cubicBezTo>
                <a:cubicBezTo>
                  <a:pt x="1792572" y="702288"/>
                  <a:pt x="1712411" y="658534"/>
                  <a:pt x="1735314" y="605271"/>
                </a:cubicBezTo>
                <a:cubicBezTo>
                  <a:pt x="1758216" y="552007"/>
                  <a:pt x="1867005" y="489232"/>
                  <a:pt x="1895634" y="399825"/>
                </a:cubicBezTo>
                <a:cubicBezTo>
                  <a:pt x="1924263" y="310417"/>
                  <a:pt x="1891817" y="135407"/>
                  <a:pt x="1907085" y="68827"/>
                </a:cubicBezTo>
                <a:cubicBezTo>
                  <a:pt x="1922354" y="2247"/>
                  <a:pt x="1964342" y="-1557"/>
                  <a:pt x="1987246" y="345"/>
                </a:cubicBezTo>
                <a:close/>
              </a:path>
            </a:pathLst>
          </a:custGeom>
          <a:noFill/>
          <a:ln>
            <a:noFill/>
          </a:ln>
        </p:spPr>
      </p:pic>
      <p:pic>
        <p:nvPicPr>
          <p:cNvPr id="469" name="Google Shape;469;p5"/>
          <p:cNvPicPr preferRelativeResize="0"/>
          <p:nvPr/>
        </p:nvPicPr>
        <p:blipFill rotWithShape="1">
          <a:blip r:embed="rId4">
            <a:alphaModFix/>
          </a:blip>
          <a:srcRect b="0" l="0" r="0" t="3989"/>
          <a:stretch/>
        </p:blipFill>
        <p:spPr>
          <a:xfrm>
            <a:off x="6184074" y="4273379"/>
            <a:ext cx="6007926" cy="3222428"/>
          </a:xfrm>
          <a:custGeom>
            <a:rect b="b" l="l" r="r" t="t"/>
            <a:pathLst>
              <a:path extrusionOk="0" h="3840932" w="7143750">
                <a:moveTo>
                  <a:pt x="3667552" y="77"/>
                </a:moveTo>
                <a:cubicBezTo>
                  <a:pt x="3699000" y="-2342"/>
                  <a:pt x="3754638" y="53296"/>
                  <a:pt x="3769152" y="116191"/>
                </a:cubicBezTo>
                <a:cubicBezTo>
                  <a:pt x="3783666" y="179086"/>
                  <a:pt x="3694162" y="307296"/>
                  <a:pt x="3754638" y="377448"/>
                </a:cubicBezTo>
                <a:cubicBezTo>
                  <a:pt x="3815114" y="447600"/>
                  <a:pt x="4078791" y="495981"/>
                  <a:pt x="4132010" y="537105"/>
                </a:cubicBezTo>
                <a:cubicBezTo>
                  <a:pt x="4185229" y="578229"/>
                  <a:pt x="4044923" y="600000"/>
                  <a:pt x="4073952" y="624191"/>
                </a:cubicBezTo>
                <a:cubicBezTo>
                  <a:pt x="4102981" y="648382"/>
                  <a:pt x="4306181" y="682248"/>
                  <a:pt x="4306181" y="682248"/>
                </a:cubicBezTo>
                <a:cubicBezTo>
                  <a:pt x="4402943" y="655639"/>
                  <a:pt x="4673876" y="529848"/>
                  <a:pt x="4886752" y="522591"/>
                </a:cubicBezTo>
                <a:cubicBezTo>
                  <a:pt x="5099628" y="515334"/>
                  <a:pt x="5583438" y="638705"/>
                  <a:pt x="5583438" y="638705"/>
                </a:cubicBezTo>
                <a:cubicBezTo>
                  <a:pt x="5651171" y="629029"/>
                  <a:pt x="5835019" y="575810"/>
                  <a:pt x="5989838" y="580648"/>
                </a:cubicBezTo>
                <a:cubicBezTo>
                  <a:pt x="6144657" y="585486"/>
                  <a:pt x="6357533" y="566134"/>
                  <a:pt x="6512352" y="667734"/>
                </a:cubicBezTo>
                <a:cubicBezTo>
                  <a:pt x="6667171" y="769334"/>
                  <a:pt x="6918752" y="1190248"/>
                  <a:pt x="6918752" y="1190248"/>
                </a:cubicBezTo>
                <a:cubicBezTo>
                  <a:pt x="6913914" y="1219277"/>
                  <a:pt x="6831667" y="1313620"/>
                  <a:pt x="6889724" y="1364420"/>
                </a:cubicBezTo>
                <a:cubicBezTo>
                  <a:pt x="6918753" y="1389820"/>
                  <a:pt x="7013095" y="1422477"/>
                  <a:pt x="7100181" y="1448784"/>
                </a:cubicBezTo>
                <a:lnTo>
                  <a:pt x="7143750" y="1461495"/>
                </a:lnTo>
                <a:lnTo>
                  <a:pt x="7143750" y="3840932"/>
                </a:lnTo>
                <a:lnTo>
                  <a:pt x="0" y="3840932"/>
                </a:lnTo>
                <a:lnTo>
                  <a:pt x="0" y="2837736"/>
                </a:lnTo>
                <a:lnTo>
                  <a:pt x="50675" y="2847812"/>
                </a:lnTo>
                <a:cubicBezTo>
                  <a:pt x="158951" y="2871298"/>
                  <a:pt x="255789" y="2895678"/>
                  <a:pt x="300238" y="2888420"/>
                </a:cubicBezTo>
                <a:cubicBezTo>
                  <a:pt x="418771" y="2869067"/>
                  <a:pt x="314752" y="2881162"/>
                  <a:pt x="314752" y="2772305"/>
                </a:cubicBezTo>
                <a:cubicBezTo>
                  <a:pt x="314752" y="2663448"/>
                  <a:pt x="290562" y="2329620"/>
                  <a:pt x="300238" y="2235277"/>
                </a:cubicBezTo>
                <a:cubicBezTo>
                  <a:pt x="309914" y="2140934"/>
                  <a:pt x="372810" y="2206248"/>
                  <a:pt x="372810" y="2206248"/>
                </a:cubicBezTo>
                <a:cubicBezTo>
                  <a:pt x="498601" y="2167543"/>
                  <a:pt x="950962" y="2075619"/>
                  <a:pt x="1054981" y="2003048"/>
                </a:cubicBezTo>
                <a:cubicBezTo>
                  <a:pt x="1159000" y="1930477"/>
                  <a:pt x="846943" y="1862744"/>
                  <a:pt x="996924" y="1770820"/>
                </a:cubicBezTo>
                <a:cubicBezTo>
                  <a:pt x="1146905" y="1678896"/>
                  <a:pt x="1954867" y="1451505"/>
                  <a:pt x="1954867" y="1451505"/>
                </a:cubicBezTo>
                <a:lnTo>
                  <a:pt x="2651552" y="1407963"/>
                </a:lnTo>
                <a:cubicBezTo>
                  <a:pt x="2653971" y="1371677"/>
                  <a:pt x="2608010" y="1241048"/>
                  <a:pt x="2666067" y="1190248"/>
                </a:cubicBezTo>
                <a:cubicBezTo>
                  <a:pt x="2724124" y="1139448"/>
                  <a:pt x="2980543" y="1139449"/>
                  <a:pt x="2999895" y="1103163"/>
                </a:cubicBezTo>
                <a:cubicBezTo>
                  <a:pt x="3019247" y="1066877"/>
                  <a:pt x="2818467" y="1013658"/>
                  <a:pt x="2782181" y="972534"/>
                </a:cubicBezTo>
                <a:cubicBezTo>
                  <a:pt x="2745895" y="931410"/>
                  <a:pt x="2738638" y="892706"/>
                  <a:pt x="2782181" y="856420"/>
                </a:cubicBezTo>
                <a:cubicBezTo>
                  <a:pt x="2825724" y="820134"/>
                  <a:pt x="3007152" y="791106"/>
                  <a:pt x="3043438" y="754820"/>
                </a:cubicBezTo>
                <a:cubicBezTo>
                  <a:pt x="3079724" y="718534"/>
                  <a:pt x="2966028" y="667734"/>
                  <a:pt x="2999895" y="638705"/>
                </a:cubicBezTo>
                <a:cubicBezTo>
                  <a:pt x="3033762" y="609676"/>
                  <a:pt x="3210352" y="604838"/>
                  <a:pt x="3246638" y="580648"/>
                </a:cubicBezTo>
                <a:cubicBezTo>
                  <a:pt x="3282924" y="556458"/>
                  <a:pt x="3166810" y="525010"/>
                  <a:pt x="3217610" y="493563"/>
                </a:cubicBezTo>
                <a:cubicBezTo>
                  <a:pt x="3268410" y="462116"/>
                  <a:pt x="3490962" y="452439"/>
                  <a:pt x="3551438" y="391963"/>
                </a:cubicBezTo>
                <a:cubicBezTo>
                  <a:pt x="3611914" y="331487"/>
                  <a:pt x="3561115" y="196019"/>
                  <a:pt x="3580467" y="130705"/>
                </a:cubicBezTo>
                <a:cubicBezTo>
                  <a:pt x="3599819" y="65391"/>
                  <a:pt x="3636105" y="2496"/>
                  <a:pt x="3667552" y="77"/>
                </a:cubicBezTo>
                <a:close/>
              </a:path>
            </a:pathLst>
          </a:custGeom>
          <a:noFill/>
          <a:ln>
            <a:noFill/>
          </a:ln>
        </p:spPr>
      </p:pic>
      <p:grpSp>
        <p:nvGrpSpPr>
          <p:cNvPr id="470" name="Google Shape;470;p5"/>
          <p:cNvGrpSpPr/>
          <p:nvPr/>
        </p:nvGrpSpPr>
        <p:grpSpPr>
          <a:xfrm>
            <a:off x="2292335" y="-1552773"/>
            <a:ext cx="7750109" cy="3738738"/>
            <a:chOff x="1990198" y="-334954"/>
            <a:chExt cx="7750109" cy="2846902"/>
          </a:xfrm>
        </p:grpSpPr>
        <p:pic>
          <p:nvPicPr>
            <p:cNvPr id="471" name="Google Shape;471;p5"/>
            <p:cNvPicPr preferRelativeResize="0"/>
            <p:nvPr/>
          </p:nvPicPr>
          <p:blipFill rotWithShape="1">
            <a:blip r:embed="rId5">
              <a:alphaModFix/>
            </a:blip>
            <a:srcRect b="0" l="0" r="0" t="0"/>
            <a:stretch/>
          </p:blipFill>
          <p:spPr>
            <a:xfrm rot="201178">
              <a:off x="2054010" y="-114105"/>
              <a:ext cx="7622485" cy="2405204"/>
            </a:xfrm>
            <a:prstGeom prst="rect">
              <a:avLst/>
            </a:prstGeom>
            <a:noFill/>
            <a:ln>
              <a:noFill/>
            </a:ln>
          </p:spPr>
        </p:pic>
        <p:pic>
          <p:nvPicPr>
            <p:cNvPr id="472" name="Google Shape;472;p5"/>
            <p:cNvPicPr preferRelativeResize="0"/>
            <p:nvPr/>
          </p:nvPicPr>
          <p:blipFill rotWithShape="1">
            <a:blip r:embed="rId6">
              <a:alphaModFix/>
            </a:blip>
            <a:srcRect b="0" l="0" r="0" t="0"/>
            <a:stretch/>
          </p:blipFill>
          <p:spPr>
            <a:xfrm rot="201178">
              <a:off x="2844934" y="65495"/>
              <a:ext cx="6029467" cy="1902542"/>
            </a:xfrm>
            <a:prstGeom prst="rect">
              <a:avLst/>
            </a:prstGeom>
            <a:noFill/>
            <a:ln>
              <a:noFill/>
            </a:ln>
          </p:spPr>
        </p:pic>
        <p:sp>
          <p:nvSpPr>
            <p:cNvPr id="473" name="Google Shape;473;p5"/>
            <p:cNvSpPr txBox="1"/>
            <p:nvPr/>
          </p:nvSpPr>
          <p:spPr>
            <a:xfrm>
              <a:off x="2435006" y="749739"/>
              <a:ext cx="6717365" cy="113338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800">
                  <a:solidFill>
                    <a:schemeClr val="dk1"/>
                  </a:solidFill>
                  <a:latin typeface="Arial"/>
                  <a:ea typeface="Arial"/>
                  <a:cs typeface="Arial"/>
                  <a:sym typeface="Arial"/>
                </a:rPr>
                <a:t>subtitle</a:t>
              </a:r>
              <a:endParaRPr/>
            </a:p>
          </p:txBody>
        </p:sp>
      </p:grpSp>
      <p:sp>
        <p:nvSpPr>
          <p:cNvPr id="474" name="Google Shape;474;p5"/>
          <p:cNvSpPr txBox="1"/>
          <p:nvPr/>
        </p:nvSpPr>
        <p:spPr>
          <a:xfrm>
            <a:off x="390107" y="2132296"/>
            <a:ext cx="11411436" cy="28854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Lorem ipsum dolor sit amet, consectetuer adipiscing elit. Maecenas porttitor congue massa. Fusce posuere, magna sed pulvinar ultricies, purus lectus malesuada libero, sit amet commodo magna eros quis urna. Nunc viverra imperdiet enim. Fusce est. Vivamus a tellus.</a:t>
            </a:r>
            <a:endParaRPr sz="3200">
              <a:solidFill>
                <a:schemeClr val="dk1"/>
              </a:solidFill>
              <a:latin typeface="Arial"/>
              <a:ea typeface="Arial"/>
              <a:cs typeface="Arial"/>
              <a:sym typeface="Arial"/>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68"/>
                                        </p:tgtEl>
                                        <p:attrNameLst>
                                          <p:attrName>style.visibility</p:attrName>
                                        </p:attrNameLst>
                                      </p:cBhvr>
                                      <p:to>
                                        <p:strVal val="visible"/>
                                      </p:to>
                                    </p:set>
                                    <p:anim calcmode="lin" valueType="num">
                                      <p:cBhvr additive="base">
                                        <p:cTn dur="500"/>
                                        <p:tgtEl>
                                          <p:spTgt spid="46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69"/>
                                        </p:tgtEl>
                                        <p:attrNameLst>
                                          <p:attrName>style.visibility</p:attrName>
                                        </p:attrNameLst>
                                      </p:cBhvr>
                                      <p:to>
                                        <p:strVal val="visible"/>
                                      </p:to>
                                    </p:set>
                                    <p:anim calcmode="lin" valueType="num">
                                      <p:cBhvr additive="base">
                                        <p:cTn dur="500"/>
                                        <p:tgtEl>
                                          <p:spTgt spid="469"/>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250"/>
                                        <p:tgtEl>
                                          <p:spTgt spid="4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grpSp>
        <p:nvGrpSpPr>
          <p:cNvPr id="479" name="Google Shape;479;p6"/>
          <p:cNvGrpSpPr/>
          <p:nvPr/>
        </p:nvGrpSpPr>
        <p:grpSpPr>
          <a:xfrm>
            <a:off x="-18" y="0"/>
            <a:ext cx="12192018" cy="6858000"/>
            <a:chOff x="-18" y="0"/>
            <a:chExt cx="12192018" cy="6858000"/>
          </a:xfrm>
        </p:grpSpPr>
        <p:cxnSp>
          <p:nvCxnSpPr>
            <p:cNvPr id="480" name="Google Shape;480;p6"/>
            <p:cNvCxnSpPr/>
            <p:nvPr/>
          </p:nvCxnSpPr>
          <p:spPr>
            <a:xfrm>
              <a:off x="31931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81" name="Google Shape;481;p6"/>
            <p:cNvCxnSpPr/>
            <p:nvPr/>
          </p:nvCxnSpPr>
          <p:spPr>
            <a:xfrm>
              <a:off x="63137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82" name="Google Shape;482;p6"/>
            <p:cNvCxnSpPr/>
            <p:nvPr/>
          </p:nvCxnSpPr>
          <p:spPr>
            <a:xfrm>
              <a:off x="94343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83" name="Google Shape;483;p6"/>
            <p:cNvCxnSpPr/>
            <p:nvPr/>
          </p:nvCxnSpPr>
          <p:spPr>
            <a:xfrm>
              <a:off x="125548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84" name="Google Shape;484;p6"/>
            <p:cNvCxnSpPr/>
            <p:nvPr/>
          </p:nvCxnSpPr>
          <p:spPr>
            <a:xfrm>
              <a:off x="156754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85" name="Google Shape;485;p6"/>
            <p:cNvCxnSpPr/>
            <p:nvPr/>
          </p:nvCxnSpPr>
          <p:spPr>
            <a:xfrm>
              <a:off x="187960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86" name="Google Shape;486;p6"/>
            <p:cNvCxnSpPr/>
            <p:nvPr/>
          </p:nvCxnSpPr>
          <p:spPr>
            <a:xfrm>
              <a:off x="219166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87" name="Google Shape;487;p6"/>
            <p:cNvCxnSpPr/>
            <p:nvPr/>
          </p:nvCxnSpPr>
          <p:spPr>
            <a:xfrm>
              <a:off x="250372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88" name="Google Shape;488;p6"/>
            <p:cNvCxnSpPr/>
            <p:nvPr/>
          </p:nvCxnSpPr>
          <p:spPr>
            <a:xfrm>
              <a:off x="281577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89" name="Google Shape;489;p6"/>
            <p:cNvCxnSpPr/>
            <p:nvPr/>
          </p:nvCxnSpPr>
          <p:spPr>
            <a:xfrm>
              <a:off x="312783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90" name="Google Shape;490;p6"/>
            <p:cNvCxnSpPr/>
            <p:nvPr/>
          </p:nvCxnSpPr>
          <p:spPr>
            <a:xfrm>
              <a:off x="343989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91" name="Google Shape;491;p6"/>
            <p:cNvCxnSpPr/>
            <p:nvPr/>
          </p:nvCxnSpPr>
          <p:spPr>
            <a:xfrm>
              <a:off x="375195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92" name="Google Shape;492;p6"/>
            <p:cNvCxnSpPr/>
            <p:nvPr/>
          </p:nvCxnSpPr>
          <p:spPr>
            <a:xfrm>
              <a:off x="406401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93" name="Google Shape;493;p6"/>
            <p:cNvCxnSpPr/>
            <p:nvPr/>
          </p:nvCxnSpPr>
          <p:spPr>
            <a:xfrm>
              <a:off x="437606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94" name="Google Shape;494;p6"/>
            <p:cNvCxnSpPr/>
            <p:nvPr/>
          </p:nvCxnSpPr>
          <p:spPr>
            <a:xfrm>
              <a:off x="468812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95" name="Google Shape;495;p6"/>
            <p:cNvCxnSpPr/>
            <p:nvPr/>
          </p:nvCxnSpPr>
          <p:spPr>
            <a:xfrm>
              <a:off x="500018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96" name="Google Shape;496;p6"/>
            <p:cNvCxnSpPr/>
            <p:nvPr/>
          </p:nvCxnSpPr>
          <p:spPr>
            <a:xfrm>
              <a:off x="531224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97" name="Google Shape;497;p6"/>
            <p:cNvCxnSpPr/>
            <p:nvPr/>
          </p:nvCxnSpPr>
          <p:spPr>
            <a:xfrm>
              <a:off x="562430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98" name="Google Shape;498;p6"/>
            <p:cNvCxnSpPr/>
            <p:nvPr/>
          </p:nvCxnSpPr>
          <p:spPr>
            <a:xfrm>
              <a:off x="593635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499" name="Google Shape;499;p6"/>
            <p:cNvCxnSpPr/>
            <p:nvPr/>
          </p:nvCxnSpPr>
          <p:spPr>
            <a:xfrm>
              <a:off x="624841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00" name="Google Shape;500;p6"/>
            <p:cNvCxnSpPr/>
            <p:nvPr/>
          </p:nvCxnSpPr>
          <p:spPr>
            <a:xfrm>
              <a:off x="656047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01" name="Google Shape;501;p6"/>
            <p:cNvCxnSpPr/>
            <p:nvPr/>
          </p:nvCxnSpPr>
          <p:spPr>
            <a:xfrm>
              <a:off x="687253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02" name="Google Shape;502;p6"/>
            <p:cNvCxnSpPr/>
            <p:nvPr/>
          </p:nvCxnSpPr>
          <p:spPr>
            <a:xfrm>
              <a:off x="718459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03" name="Google Shape;503;p6"/>
            <p:cNvCxnSpPr/>
            <p:nvPr/>
          </p:nvCxnSpPr>
          <p:spPr>
            <a:xfrm>
              <a:off x="749664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04" name="Google Shape;504;p6"/>
            <p:cNvCxnSpPr/>
            <p:nvPr/>
          </p:nvCxnSpPr>
          <p:spPr>
            <a:xfrm>
              <a:off x="780870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05" name="Google Shape;505;p6"/>
            <p:cNvCxnSpPr/>
            <p:nvPr/>
          </p:nvCxnSpPr>
          <p:spPr>
            <a:xfrm>
              <a:off x="812076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06" name="Google Shape;506;p6"/>
            <p:cNvCxnSpPr/>
            <p:nvPr/>
          </p:nvCxnSpPr>
          <p:spPr>
            <a:xfrm>
              <a:off x="843282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07" name="Google Shape;507;p6"/>
            <p:cNvCxnSpPr/>
            <p:nvPr/>
          </p:nvCxnSpPr>
          <p:spPr>
            <a:xfrm>
              <a:off x="874488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08" name="Google Shape;508;p6"/>
            <p:cNvCxnSpPr/>
            <p:nvPr/>
          </p:nvCxnSpPr>
          <p:spPr>
            <a:xfrm>
              <a:off x="905693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09" name="Google Shape;509;p6"/>
            <p:cNvCxnSpPr/>
            <p:nvPr/>
          </p:nvCxnSpPr>
          <p:spPr>
            <a:xfrm>
              <a:off x="936899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10" name="Google Shape;510;p6"/>
            <p:cNvCxnSpPr/>
            <p:nvPr/>
          </p:nvCxnSpPr>
          <p:spPr>
            <a:xfrm>
              <a:off x="968105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11" name="Google Shape;511;p6"/>
            <p:cNvCxnSpPr/>
            <p:nvPr/>
          </p:nvCxnSpPr>
          <p:spPr>
            <a:xfrm>
              <a:off x="999311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12" name="Google Shape;512;p6"/>
            <p:cNvCxnSpPr/>
            <p:nvPr/>
          </p:nvCxnSpPr>
          <p:spPr>
            <a:xfrm>
              <a:off x="1030517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13" name="Google Shape;513;p6"/>
            <p:cNvCxnSpPr/>
            <p:nvPr/>
          </p:nvCxnSpPr>
          <p:spPr>
            <a:xfrm>
              <a:off x="1061722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14" name="Google Shape;514;p6"/>
            <p:cNvCxnSpPr/>
            <p:nvPr/>
          </p:nvCxnSpPr>
          <p:spPr>
            <a:xfrm>
              <a:off x="1092928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15" name="Google Shape;515;p6"/>
            <p:cNvCxnSpPr/>
            <p:nvPr/>
          </p:nvCxnSpPr>
          <p:spPr>
            <a:xfrm>
              <a:off x="1124134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16" name="Google Shape;516;p6"/>
            <p:cNvCxnSpPr/>
            <p:nvPr/>
          </p:nvCxnSpPr>
          <p:spPr>
            <a:xfrm>
              <a:off x="1155340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17" name="Google Shape;517;p6"/>
            <p:cNvCxnSpPr/>
            <p:nvPr/>
          </p:nvCxnSpPr>
          <p:spPr>
            <a:xfrm>
              <a:off x="1186546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18" name="Google Shape;518;p6"/>
            <p:cNvCxnSpPr/>
            <p:nvPr/>
          </p:nvCxnSpPr>
          <p:spPr>
            <a:xfrm rot="10800000">
              <a:off x="0" y="34471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19" name="Google Shape;519;p6"/>
            <p:cNvCxnSpPr/>
            <p:nvPr/>
          </p:nvCxnSpPr>
          <p:spPr>
            <a:xfrm rot="10800000">
              <a:off x="0" y="68943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20" name="Google Shape;520;p6"/>
            <p:cNvCxnSpPr/>
            <p:nvPr/>
          </p:nvCxnSpPr>
          <p:spPr>
            <a:xfrm rot="10800000">
              <a:off x="-1" y="103414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21" name="Google Shape;521;p6"/>
            <p:cNvCxnSpPr/>
            <p:nvPr/>
          </p:nvCxnSpPr>
          <p:spPr>
            <a:xfrm rot="10800000">
              <a:off x="-3" y="137886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22" name="Google Shape;522;p6"/>
            <p:cNvCxnSpPr/>
            <p:nvPr/>
          </p:nvCxnSpPr>
          <p:spPr>
            <a:xfrm rot="10800000">
              <a:off x="-4" y="172357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23" name="Google Shape;523;p6"/>
            <p:cNvCxnSpPr/>
            <p:nvPr/>
          </p:nvCxnSpPr>
          <p:spPr>
            <a:xfrm rot="10800000">
              <a:off x="-4" y="206829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24" name="Google Shape;524;p6"/>
            <p:cNvCxnSpPr/>
            <p:nvPr/>
          </p:nvCxnSpPr>
          <p:spPr>
            <a:xfrm rot="10800000">
              <a:off x="-5" y="241300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25" name="Google Shape;525;p6"/>
            <p:cNvCxnSpPr/>
            <p:nvPr/>
          </p:nvCxnSpPr>
          <p:spPr>
            <a:xfrm rot="10800000">
              <a:off x="-7" y="275772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26" name="Google Shape;526;p6"/>
            <p:cNvCxnSpPr/>
            <p:nvPr/>
          </p:nvCxnSpPr>
          <p:spPr>
            <a:xfrm rot="10800000">
              <a:off x="-7" y="310243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27" name="Google Shape;527;p6"/>
            <p:cNvCxnSpPr/>
            <p:nvPr/>
          </p:nvCxnSpPr>
          <p:spPr>
            <a:xfrm rot="10800000">
              <a:off x="-8" y="344715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28" name="Google Shape;528;p6"/>
            <p:cNvCxnSpPr/>
            <p:nvPr/>
          </p:nvCxnSpPr>
          <p:spPr>
            <a:xfrm rot="10800000">
              <a:off x="-10" y="379186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29" name="Google Shape;529;p6"/>
            <p:cNvCxnSpPr/>
            <p:nvPr/>
          </p:nvCxnSpPr>
          <p:spPr>
            <a:xfrm rot="10800000">
              <a:off x="-11" y="413658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30" name="Google Shape;530;p6"/>
            <p:cNvCxnSpPr/>
            <p:nvPr/>
          </p:nvCxnSpPr>
          <p:spPr>
            <a:xfrm rot="10800000">
              <a:off x="-11" y="448129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31" name="Google Shape;531;p6"/>
            <p:cNvCxnSpPr/>
            <p:nvPr/>
          </p:nvCxnSpPr>
          <p:spPr>
            <a:xfrm rot="10800000">
              <a:off x="-12" y="482601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32" name="Google Shape;532;p6"/>
            <p:cNvCxnSpPr/>
            <p:nvPr/>
          </p:nvCxnSpPr>
          <p:spPr>
            <a:xfrm rot="10800000">
              <a:off x="-14" y="517072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33" name="Google Shape;533;p6"/>
            <p:cNvCxnSpPr/>
            <p:nvPr/>
          </p:nvCxnSpPr>
          <p:spPr>
            <a:xfrm rot="10800000">
              <a:off x="-14" y="551544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34" name="Google Shape;534;p6"/>
            <p:cNvCxnSpPr/>
            <p:nvPr/>
          </p:nvCxnSpPr>
          <p:spPr>
            <a:xfrm rot="10800000">
              <a:off x="-15" y="586015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35" name="Google Shape;535;p6"/>
            <p:cNvCxnSpPr/>
            <p:nvPr/>
          </p:nvCxnSpPr>
          <p:spPr>
            <a:xfrm rot="10800000">
              <a:off x="-16" y="620487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536" name="Google Shape;536;p6"/>
            <p:cNvCxnSpPr/>
            <p:nvPr/>
          </p:nvCxnSpPr>
          <p:spPr>
            <a:xfrm rot="10800000">
              <a:off x="-18" y="6549585"/>
              <a:ext cx="12192000" cy="0"/>
            </a:xfrm>
            <a:prstGeom prst="straightConnector1">
              <a:avLst/>
            </a:prstGeom>
            <a:noFill/>
            <a:ln cap="flat" cmpd="sng" w="19050">
              <a:solidFill>
                <a:srgbClr val="D8D8D8"/>
              </a:solidFill>
              <a:prstDash val="solid"/>
              <a:miter lim="800000"/>
              <a:headEnd len="sm" w="sm" type="none"/>
              <a:tailEnd len="sm" w="sm" type="none"/>
            </a:ln>
          </p:spPr>
        </p:cxnSp>
      </p:grpSp>
      <p:sp>
        <p:nvSpPr>
          <p:cNvPr id="537" name="Google Shape;537;p6"/>
          <p:cNvSpPr/>
          <p:nvPr/>
        </p:nvSpPr>
        <p:spPr>
          <a:xfrm>
            <a:off x="-19" y="1"/>
            <a:ext cx="12192000" cy="1070446"/>
          </a:xfrm>
          <a:prstGeom prst="rect">
            <a:avLst/>
          </a:prstGeom>
          <a:solidFill>
            <a:srgbClr val="D8D8D8">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6"/>
          <p:cNvSpPr/>
          <p:nvPr/>
        </p:nvSpPr>
        <p:spPr>
          <a:xfrm>
            <a:off x="0" y="6456275"/>
            <a:ext cx="12192000" cy="406285"/>
          </a:xfrm>
          <a:prstGeom prst="rect">
            <a:avLst/>
          </a:prstGeom>
          <a:solidFill>
            <a:srgbClr val="D8D8D8">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6"/>
          <p:cNvSpPr txBox="1"/>
          <p:nvPr/>
        </p:nvSpPr>
        <p:spPr>
          <a:xfrm>
            <a:off x="3626128" y="-211103"/>
            <a:ext cx="4939706" cy="14884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800">
                <a:solidFill>
                  <a:schemeClr val="dk1"/>
                </a:solidFill>
                <a:latin typeface="Arial"/>
                <a:ea typeface="Arial"/>
                <a:cs typeface="Arial"/>
                <a:sym typeface="Arial"/>
              </a:rPr>
              <a:t>Timeline</a:t>
            </a:r>
            <a:endParaRPr/>
          </a:p>
        </p:txBody>
      </p:sp>
      <p:sp>
        <p:nvSpPr>
          <p:cNvPr id="540" name="Google Shape;540;p6"/>
          <p:cNvSpPr txBox="1"/>
          <p:nvPr/>
        </p:nvSpPr>
        <p:spPr>
          <a:xfrm>
            <a:off x="575681" y="1521416"/>
            <a:ext cx="3113359" cy="92333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5400">
                <a:solidFill>
                  <a:srgbClr val="7F7F7F"/>
                </a:solidFill>
                <a:latin typeface="Arial"/>
                <a:ea typeface="Arial"/>
                <a:cs typeface="Arial"/>
                <a:sym typeface="Arial"/>
              </a:rPr>
              <a:t>30 July 2021</a:t>
            </a:r>
            <a:endParaRPr/>
          </a:p>
        </p:txBody>
      </p:sp>
      <p:sp>
        <p:nvSpPr>
          <p:cNvPr id="541" name="Google Shape;541;p6"/>
          <p:cNvSpPr txBox="1"/>
          <p:nvPr/>
        </p:nvSpPr>
        <p:spPr>
          <a:xfrm>
            <a:off x="575681" y="2414870"/>
            <a:ext cx="3113359" cy="92333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5400">
                <a:solidFill>
                  <a:srgbClr val="7F7F7F"/>
                </a:solidFill>
                <a:latin typeface="Arial"/>
                <a:ea typeface="Arial"/>
                <a:cs typeface="Arial"/>
                <a:sym typeface="Arial"/>
              </a:rPr>
              <a:t>1 August 2021</a:t>
            </a:r>
            <a:endParaRPr/>
          </a:p>
        </p:txBody>
      </p:sp>
      <p:sp>
        <p:nvSpPr>
          <p:cNvPr id="542" name="Google Shape;542;p6"/>
          <p:cNvSpPr txBox="1"/>
          <p:nvPr/>
        </p:nvSpPr>
        <p:spPr>
          <a:xfrm>
            <a:off x="575681" y="3308324"/>
            <a:ext cx="3113359" cy="92333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5400">
                <a:solidFill>
                  <a:srgbClr val="7F7F7F"/>
                </a:solidFill>
                <a:latin typeface="Arial"/>
                <a:ea typeface="Arial"/>
                <a:cs typeface="Arial"/>
                <a:sym typeface="Arial"/>
              </a:rPr>
              <a:t>Date</a:t>
            </a:r>
            <a:endParaRPr/>
          </a:p>
        </p:txBody>
      </p:sp>
      <p:sp>
        <p:nvSpPr>
          <p:cNvPr id="543" name="Google Shape;543;p6"/>
          <p:cNvSpPr txBox="1"/>
          <p:nvPr/>
        </p:nvSpPr>
        <p:spPr>
          <a:xfrm>
            <a:off x="575681" y="4201778"/>
            <a:ext cx="3113359" cy="92333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5400">
                <a:solidFill>
                  <a:srgbClr val="7F7F7F"/>
                </a:solidFill>
                <a:latin typeface="Arial"/>
                <a:ea typeface="Arial"/>
                <a:cs typeface="Arial"/>
                <a:sym typeface="Arial"/>
              </a:rPr>
              <a:t>Date </a:t>
            </a:r>
            <a:endParaRPr/>
          </a:p>
        </p:txBody>
      </p:sp>
      <p:sp>
        <p:nvSpPr>
          <p:cNvPr id="544" name="Google Shape;544;p6"/>
          <p:cNvSpPr txBox="1"/>
          <p:nvPr/>
        </p:nvSpPr>
        <p:spPr>
          <a:xfrm>
            <a:off x="575681" y="5095232"/>
            <a:ext cx="3113359" cy="92333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5400">
                <a:solidFill>
                  <a:srgbClr val="7F7F7F"/>
                </a:solidFill>
                <a:latin typeface="Arial"/>
                <a:ea typeface="Arial"/>
                <a:cs typeface="Arial"/>
                <a:sym typeface="Arial"/>
              </a:rPr>
              <a:t>Date</a:t>
            </a:r>
            <a:endParaRPr/>
          </a:p>
        </p:txBody>
      </p:sp>
      <p:grpSp>
        <p:nvGrpSpPr>
          <p:cNvPr id="545" name="Google Shape;545;p6"/>
          <p:cNvGrpSpPr/>
          <p:nvPr/>
        </p:nvGrpSpPr>
        <p:grpSpPr>
          <a:xfrm>
            <a:off x="3884971" y="1687274"/>
            <a:ext cx="7653950" cy="721171"/>
            <a:chOff x="3884971" y="1687274"/>
            <a:chExt cx="7653950" cy="721171"/>
          </a:xfrm>
        </p:grpSpPr>
        <p:grpSp>
          <p:nvGrpSpPr>
            <p:cNvPr id="546" name="Google Shape;546;p6"/>
            <p:cNvGrpSpPr/>
            <p:nvPr/>
          </p:nvGrpSpPr>
          <p:grpSpPr>
            <a:xfrm>
              <a:off x="3884971" y="1978000"/>
              <a:ext cx="803156" cy="179040"/>
              <a:chOff x="3884971" y="2015071"/>
              <a:chExt cx="803156" cy="179040"/>
            </a:xfrm>
          </p:grpSpPr>
          <p:sp>
            <p:nvSpPr>
              <p:cNvPr id="547" name="Google Shape;547;p6"/>
              <p:cNvSpPr/>
              <p:nvPr/>
            </p:nvSpPr>
            <p:spPr>
              <a:xfrm>
                <a:off x="3884971" y="2015071"/>
                <a:ext cx="179040" cy="17904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548" name="Google Shape;548;p6"/>
              <p:cNvCxnSpPr/>
              <p:nvPr/>
            </p:nvCxnSpPr>
            <p:spPr>
              <a:xfrm>
                <a:off x="4064011" y="2104591"/>
                <a:ext cx="624116" cy="0"/>
              </a:xfrm>
              <a:prstGeom prst="straightConnector1">
                <a:avLst/>
              </a:prstGeom>
              <a:noFill/>
              <a:ln cap="flat" cmpd="sng" w="28575">
                <a:solidFill>
                  <a:schemeClr val="dk1"/>
                </a:solidFill>
                <a:prstDash val="dash"/>
                <a:miter lim="800000"/>
                <a:headEnd len="sm" w="sm" type="none"/>
                <a:tailEnd len="sm" w="sm" type="none"/>
              </a:ln>
            </p:spPr>
          </p:cxnSp>
        </p:grpSp>
        <p:sp>
          <p:nvSpPr>
            <p:cNvPr id="549" name="Google Shape;549;p6"/>
            <p:cNvSpPr/>
            <p:nvPr/>
          </p:nvSpPr>
          <p:spPr>
            <a:xfrm>
              <a:off x="4688126" y="1687274"/>
              <a:ext cx="6850795" cy="721171"/>
            </a:xfrm>
            <a:prstGeom prst="rect">
              <a:avLst/>
            </a:prstGeom>
            <a:noFill/>
            <a:ln cap="flat" cmpd="sng" w="28575">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Schedule….</a:t>
              </a:r>
              <a:endParaRPr sz="1800">
                <a:solidFill>
                  <a:schemeClr val="dk1"/>
                </a:solidFill>
                <a:latin typeface="Arial"/>
                <a:ea typeface="Arial"/>
                <a:cs typeface="Arial"/>
                <a:sym typeface="Arial"/>
              </a:endParaRPr>
            </a:p>
          </p:txBody>
        </p:sp>
      </p:grpSp>
      <p:grpSp>
        <p:nvGrpSpPr>
          <p:cNvPr id="550" name="Google Shape;550;p6"/>
          <p:cNvGrpSpPr/>
          <p:nvPr/>
        </p:nvGrpSpPr>
        <p:grpSpPr>
          <a:xfrm>
            <a:off x="3884971" y="2617029"/>
            <a:ext cx="7653950" cy="721171"/>
            <a:chOff x="3884971" y="1687274"/>
            <a:chExt cx="7653950" cy="721171"/>
          </a:xfrm>
        </p:grpSpPr>
        <p:grpSp>
          <p:nvGrpSpPr>
            <p:cNvPr id="551" name="Google Shape;551;p6"/>
            <p:cNvGrpSpPr/>
            <p:nvPr/>
          </p:nvGrpSpPr>
          <p:grpSpPr>
            <a:xfrm>
              <a:off x="3884971" y="1978000"/>
              <a:ext cx="803156" cy="179040"/>
              <a:chOff x="3884971" y="2015071"/>
              <a:chExt cx="803156" cy="179040"/>
            </a:xfrm>
          </p:grpSpPr>
          <p:sp>
            <p:nvSpPr>
              <p:cNvPr id="552" name="Google Shape;552;p6"/>
              <p:cNvSpPr/>
              <p:nvPr/>
            </p:nvSpPr>
            <p:spPr>
              <a:xfrm>
                <a:off x="3884971" y="2015071"/>
                <a:ext cx="179040" cy="17904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553" name="Google Shape;553;p6"/>
              <p:cNvCxnSpPr/>
              <p:nvPr/>
            </p:nvCxnSpPr>
            <p:spPr>
              <a:xfrm>
                <a:off x="4064011" y="2104591"/>
                <a:ext cx="624116" cy="0"/>
              </a:xfrm>
              <a:prstGeom prst="straightConnector1">
                <a:avLst/>
              </a:prstGeom>
              <a:noFill/>
              <a:ln cap="flat" cmpd="sng" w="28575">
                <a:solidFill>
                  <a:schemeClr val="dk1"/>
                </a:solidFill>
                <a:prstDash val="dash"/>
                <a:miter lim="800000"/>
                <a:headEnd len="sm" w="sm" type="none"/>
                <a:tailEnd len="sm" w="sm" type="none"/>
              </a:ln>
            </p:spPr>
          </p:cxnSp>
        </p:grpSp>
        <p:sp>
          <p:nvSpPr>
            <p:cNvPr id="554" name="Google Shape;554;p6"/>
            <p:cNvSpPr/>
            <p:nvPr/>
          </p:nvSpPr>
          <p:spPr>
            <a:xfrm>
              <a:off x="4688126" y="1687274"/>
              <a:ext cx="6850795" cy="721171"/>
            </a:xfrm>
            <a:prstGeom prst="rect">
              <a:avLst/>
            </a:prstGeom>
            <a:noFill/>
            <a:ln cap="flat" cmpd="sng" w="28575">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Schedule….</a:t>
              </a:r>
              <a:endParaRPr sz="1800">
                <a:solidFill>
                  <a:schemeClr val="dk1"/>
                </a:solidFill>
                <a:latin typeface="Arial"/>
                <a:ea typeface="Arial"/>
                <a:cs typeface="Arial"/>
                <a:sym typeface="Arial"/>
              </a:endParaRPr>
            </a:p>
          </p:txBody>
        </p:sp>
      </p:grpSp>
      <p:grpSp>
        <p:nvGrpSpPr>
          <p:cNvPr id="555" name="Google Shape;555;p6"/>
          <p:cNvGrpSpPr/>
          <p:nvPr/>
        </p:nvGrpSpPr>
        <p:grpSpPr>
          <a:xfrm>
            <a:off x="3884971" y="3546784"/>
            <a:ext cx="7653950" cy="721171"/>
            <a:chOff x="3884971" y="1687274"/>
            <a:chExt cx="7653950" cy="721171"/>
          </a:xfrm>
        </p:grpSpPr>
        <p:grpSp>
          <p:nvGrpSpPr>
            <p:cNvPr id="556" name="Google Shape;556;p6"/>
            <p:cNvGrpSpPr/>
            <p:nvPr/>
          </p:nvGrpSpPr>
          <p:grpSpPr>
            <a:xfrm>
              <a:off x="3884971" y="1978000"/>
              <a:ext cx="803156" cy="179040"/>
              <a:chOff x="3884971" y="2015071"/>
              <a:chExt cx="803156" cy="179040"/>
            </a:xfrm>
          </p:grpSpPr>
          <p:sp>
            <p:nvSpPr>
              <p:cNvPr id="557" name="Google Shape;557;p6"/>
              <p:cNvSpPr/>
              <p:nvPr/>
            </p:nvSpPr>
            <p:spPr>
              <a:xfrm>
                <a:off x="3884971" y="2015071"/>
                <a:ext cx="179040" cy="17904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558" name="Google Shape;558;p6"/>
              <p:cNvCxnSpPr/>
              <p:nvPr/>
            </p:nvCxnSpPr>
            <p:spPr>
              <a:xfrm>
                <a:off x="4064011" y="2104591"/>
                <a:ext cx="624116" cy="0"/>
              </a:xfrm>
              <a:prstGeom prst="straightConnector1">
                <a:avLst/>
              </a:prstGeom>
              <a:noFill/>
              <a:ln cap="flat" cmpd="sng" w="28575">
                <a:solidFill>
                  <a:schemeClr val="dk1"/>
                </a:solidFill>
                <a:prstDash val="dash"/>
                <a:miter lim="800000"/>
                <a:headEnd len="sm" w="sm" type="none"/>
                <a:tailEnd len="sm" w="sm" type="none"/>
              </a:ln>
            </p:spPr>
          </p:cxnSp>
        </p:grpSp>
        <p:sp>
          <p:nvSpPr>
            <p:cNvPr id="559" name="Google Shape;559;p6"/>
            <p:cNvSpPr/>
            <p:nvPr/>
          </p:nvSpPr>
          <p:spPr>
            <a:xfrm>
              <a:off x="4688126" y="1687274"/>
              <a:ext cx="6850795" cy="721171"/>
            </a:xfrm>
            <a:prstGeom prst="rect">
              <a:avLst/>
            </a:prstGeom>
            <a:noFill/>
            <a:ln cap="flat" cmpd="sng" w="28575">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Schedule….</a:t>
              </a:r>
              <a:endParaRPr sz="1800">
                <a:solidFill>
                  <a:schemeClr val="dk1"/>
                </a:solidFill>
                <a:latin typeface="Arial"/>
                <a:ea typeface="Arial"/>
                <a:cs typeface="Arial"/>
                <a:sym typeface="Arial"/>
              </a:endParaRPr>
            </a:p>
          </p:txBody>
        </p:sp>
      </p:grpSp>
      <p:grpSp>
        <p:nvGrpSpPr>
          <p:cNvPr id="560" name="Google Shape;560;p6"/>
          <p:cNvGrpSpPr/>
          <p:nvPr/>
        </p:nvGrpSpPr>
        <p:grpSpPr>
          <a:xfrm>
            <a:off x="3884971" y="4476539"/>
            <a:ext cx="7653950" cy="721171"/>
            <a:chOff x="3884971" y="1687274"/>
            <a:chExt cx="7653950" cy="721171"/>
          </a:xfrm>
        </p:grpSpPr>
        <p:grpSp>
          <p:nvGrpSpPr>
            <p:cNvPr id="561" name="Google Shape;561;p6"/>
            <p:cNvGrpSpPr/>
            <p:nvPr/>
          </p:nvGrpSpPr>
          <p:grpSpPr>
            <a:xfrm>
              <a:off x="3884971" y="1978000"/>
              <a:ext cx="803156" cy="179040"/>
              <a:chOff x="3884971" y="2015071"/>
              <a:chExt cx="803156" cy="179040"/>
            </a:xfrm>
          </p:grpSpPr>
          <p:sp>
            <p:nvSpPr>
              <p:cNvPr id="562" name="Google Shape;562;p6"/>
              <p:cNvSpPr/>
              <p:nvPr/>
            </p:nvSpPr>
            <p:spPr>
              <a:xfrm>
                <a:off x="3884971" y="2015071"/>
                <a:ext cx="179040" cy="17904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563" name="Google Shape;563;p6"/>
              <p:cNvCxnSpPr/>
              <p:nvPr/>
            </p:nvCxnSpPr>
            <p:spPr>
              <a:xfrm>
                <a:off x="4064011" y="2104591"/>
                <a:ext cx="624116" cy="0"/>
              </a:xfrm>
              <a:prstGeom prst="straightConnector1">
                <a:avLst/>
              </a:prstGeom>
              <a:noFill/>
              <a:ln cap="flat" cmpd="sng" w="28575">
                <a:solidFill>
                  <a:schemeClr val="dk1"/>
                </a:solidFill>
                <a:prstDash val="dash"/>
                <a:miter lim="800000"/>
                <a:headEnd len="sm" w="sm" type="none"/>
                <a:tailEnd len="sm" w="sm" type="none"/>
              </a:ln>
            </p:spPr>
          </p:cxnSp>
        </p:grpSp>
        <p:sp>
          <p:nvSpPr>
            <p:cNvPr id="564" name="Google Shape;564;p6"/>
            <p:cNvSpPr/>
            <p:nvPr/>
          </p:nvSpPr>
          <p:spPr>
            <a:xfrm>
              <a:off x="4688126" y="1687274"/>
              <a:ext cx="6850795" cy="721171"/>
            </a:xfrm>
            <a:prstGeom prst="rect">
              <a:avLst/>
            </a:prstGeom>
            <a:noFill/>
            <a:ln cap="flat" cmpd="sng" w="28575">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Schedule….</a:t>
              </a:r>
              <a:endParaRPr sz="1800">
                <a:solidFill>
                  <a:schemeClr val="dk1"/>
                </a:solidFill>
                <a:latin typeface="Arial"/>
                <a:ea typeface="Arial"/>
                <a:cs typeface="Arial"/>
                <a:sym typeface="Arial"/>
              </a:endParaRPr>
            </a:p>
          </p:txBody>
        </p:sp>
      </p:grpSp>
      <p:grpSp>
        <p:nvGrpSpPr>
          <p:cNvPr id="565" name="Google Shape;565;p6"/>
          <p:cNvGrpSpPr/>
          <p:nvPr/>
        </p:nvGrpSpPr>
        <p:grpSpPr>
          <a:xfrm>
            <a:off x="3884971" y="5406294"/>
            <a:ext cx="7653950" cy="721171"/>
            <a:chOff x="3884971" y="1687274"/>
            <a:chExt cx="7653950" cy="721171"/>
          </a:xfrm>
        </p:grpSpPr>
        <p:grpSp>
          <p:nvGrpSpPr>
            <p:cNvPr id="566" name="Google Shape;566;p6"/>
            <p:cNvGrpSpPr/>
            <p:nvPr/>
          </p:nvGrpSpPr>
          <p:grpSpPr>
            <a:xfrm>
              <a:off x="3884971" y="1978000"/>
              <a:ext cx="803156" cy="179040"/>
              <a:chOff x="3884971" y="2015071"/>
              <a:chExt cx="803156" cy="179040"/>
            </a:xfrm>
          </p:grpSpPr>
          <p:sp>
            <p:nvSpPr>
              <p:cNvPr id="567" name="Google Shape;567;p6"/>
              <p:cNvSpPr/>
              <p:nvPr/>
            </p:nvSpPr>
            <p:spPr>
              <a:xfrm>
                <a:off x="3884971" y="2015071"/>
                <a:ext cx="179040" cy="17904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568" name="Google Shape;568;p6"/>
              <p:cNvCxnSpPr/>
              <p:nvPr/>
            </p:nvCxnSpPr>
            <p:spPr>
              <a:xfrm>
                <a:off x="4064011" y="2104591"/>
                <a:ext cx="624116" cy="0"/>
              </a:xfrm>
              <a:prstGeom prst="straightConnector1">
                <a:avLst/>
              </a:prstGeom>
              <a:noFill/>
              <a:ln cap="flat" cmpd="sng" w="28575">
                <a:solidFill>
                  <a:schemeClr val="dk1"/>
                </a:solidFill>
                <a:prstDash val="dash"/>
                <a:miter lim="800000"/>
                <a:headEnd len="sm" w="sm" type="none"/>
                <a:tailEnd len="sm" w="sm" type="none"/>
              </a:ln>
            </p:spPr>
          </p:cxnSp>
        </p:grpSp>
        <p:sp>
          <p:nvSpPr>
            <p:cNvPr id="569" name="Google Shape;569;p6"/>
            <p:cNvSpPr/>
            <p:nvPr/>
          </p:nvSpPr>
          <p:spPr>
            <a:xfrm>
              <a:off x="4688126" y="1687274"/>
              <a:ext cx="6850795" cy="721171"/>
            </a:xfrm>
            <a:prstGeom prst="rect">
              <a:avLst/>
            </a:prstGeom>
            <a:noFill/>
            <a:ln cap="flat" cmpd="sng" w="28575">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Schedule….</a:t>
              </a:r>
              <a:endParaRPr sz="1800">
                <a:solidFill>
                  <a:schemeClr val="dk1"/>
                </a:solidFill>
                <a:latin typeface="Arial"/>
                <a:ea typeface="Arial"/>
                <a:cs typeface="Arial"/>
                <a:sym typeface="Arial"/>
              </a:endParaRPr>
            </a:p>
          </p:txBody>
        </p:sp>
      </p:gr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40"/>
                                        </p:tgtEl>
                                        <p:attrNameLst>
                                          <p:attrName>style.visibility</p:attrName>
                                        </p:attrNameLst>
                                      </p:cBhvr>
                                      <p:to>
                                        <p:strVal val="visible"/>
                                      </p:to>
                                    </p:set>
                                    <p:anim calcmode="lin" valueType="num">
                                      <p:cBhvr additive="base">
                                        <p:cTn dur="500"/>
                                        <p:tgtEl>
                                          <p:spTgt spid="540"/>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750"/>
                                        <p:tgtEl>
                                          <p:spTgt spid="545"/>
                                        </p:tgtEl>
                                      </p:cBhvr>
                                    </p:animEffect>
                                  </p:childTnLst>
                                </p:cTn>
                              </p:par>
                            </p:childTnLst>
                          </p:cTn>
                        </p:par>
                        <p:par>
                          <p:cTn fill="hold">
                            <p:stCondLst>
                              <p:cond delay="1250"/>
                            </p:stCondLst>
                            <p:childTnLst>
                              <p:par>
                                <p:cTn fill="hold" nodeType="afterEffect" presetClass="entr" presetID="2" presetSubtype="8">
                                  <p:stCondLst>
                                    <p:cond delay="0"/>
                                  </p:stCondLst>
                                  <p:childTnLst>
                                    <p:set>
                                      <p:cBhvr>
                                        <p:cTn dur="1" fill="hold">
                                          <p:stCondLst>
                                            <p:cond delay="0"/>
                                          </p:stCondLst>
                                        </p:cTn>
                                        <p:tgtEl>
                                          <p:spTgt spid="541"/>
                                        </p:tgtEl>
                                        <p:attrNameLst>
                                          <p:attrName>style.visibility</p:attrName>
                                        </p:attrNameLst>
                                      </p:cBhvr>
                                      <p:to>
                                        <p:strVal val="visible"/>
                                      </p:to>
                                    </p:set>
                                    <p:anim calcmode="lin" valueType="num">
                                      <p:cBhvr additive="base">
                                        <p:cTn dur="500"/>
                                        <p:tgtEl>
                                          <p:spTgt spid="541"/>
                                        </p:tgtEl>
                                        <p:attrNameLst>
                                          <p:attrName>ppt_x</p:attrName>
                                        </p:attrNameLst>
                                      </p:cBhvr>
                                      <p:tavLst>
                                        <p:tav fmla="" tm="0">
                                          <p:val>
                                            <p:strVal val="#ppt_x-1"/>
                                          </p:val>
                                        </p:tav>
                                        <p:tav fmla="" tm="100000">
                                          <p:val>
                                            <p:strVal val="#ppt_x"/>
                                          </p:val>
                                        </p:tav>
                                      </p:tavLst>
                                    </p:anim>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750"/>
                                        <p:tgtEl>
                                          <p:spTgt spid="550"/>
                                        </p:tgtEl>
                                      </p:cBhvr>
                                    </p:animEffect>
                                  </p:childTnLst>
                                </p:cTn>
                              </p:par>
                            </p:childTnLst>
                          </p:cTn>
                        </p:par>
                        <p:par>
                          <p:cTn fill="hold">
                            <p:stCondLst>
                              <p:cond delay="2500"/>
                            </p:stCondLst>
                            <p:childTnLst>
                              <p:par>
                                <p:cTn fill="hold" nodeType="afterEffect" presetClass="entr" presetID="2" presetSubtype="8">
                                  <p:stCondLst>
                                    <p:cond delay="0"/>
                                  </p:stCondLst>
                                  <p:childTnLst>
                                    <p:set>
                                      <p:cBhvr>
                                        <p:cTn dur="1" fill="hold">
                                          <p:stCondLst>
                                            <p:cond delay="0"/>
                                          </p:stCondLst>
                                        </p:cTn>
                                        <p:tgtEl>
                                          <p:spTgt spid="542"/>
                                        </p:tgtEl>
                                        <p:attrNameLst>
                                          <p:attrName>style.visibility</p:attrName>
                                        </p:attrNameLst>
                                      </p:cBhvr>
                                      <p:to>
                                        <p:strVal val="visible"/>
                                      </p:to>
                                    </p:set>
                                    <p:anim calcmode="lin" valueType="num">
                                      <p:cBhvr additive="base">
                                        <p:cTn dur="500"/>
                                        <p:tgtEl>
                                          <p:spTgt spid="542"/>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750"/>
                                        <p:tgtEl>
                                          <p:spTgt spid="555"/>
                                        </p:tgtEl>
                                      </p:cBhvr>
                                    </p:animEffect>
                                  </p:childTnLst>
                                </p:cTn>
                              </p:par>
                            </p:childTnLst>
                          </p:cTn>
                        </p:par>
                        <p:par>
                          <p:cTn fill="hold">
                            <p:stCondLst>
                              <p:cond delay="3750"/>
                            </p:stCondLst>
                            <p:childTnLst>
                              <p:par>
                                <p:cTn fill="hold" nodeType="afterEffect" presetClass="entr" presetID="2" presetSubtype="8">
                                  <p:stCondLst>
                                    <p:cond delay="0"/>
                                  </p:stCondLst>
                                  <p:childTnLst>
                                    <p:set>
                                      <p:cBhvr>
                                        <p:cTn dur="1" fill="hold">
                                          <p:stCondLst>
                                            <p:cond delay="0"/>
                                          </p:stCondLst>
                                        </p:cTn>
                                        <p:tgtEl>
                                          <p:spTgt spid="543"/>
                                        </p:tgtEl>
                                        <p:attrNameLst>
                                          <p:attrName>style.visibility</p:attrName>
                                        </p:attrNameLst>
                                      </p:cBhvr>
                                      <p:to>
                                        <p:strVal val="visible"/>
                                      </p:to>
                                    </p:set>
                                    <p:anim calcmode="lin" valueType="num">
                                      <p:cBhvr additive="base">
                                        <p:cTn dur="500"/>
                                        <p:tgtEl>
                                          <p:spTgt spid="543"/>
                                        </p:tgtEl>
                                        <p:attrNameLst>
                                          <p:attrName>ppt_x</p:attrName>
                                        </p:attrNameLst>
                                      </p:cBhvr>
                                      <p:tavLst>
                                        <p:tav fmla="" tm="0">
                                          <p:val>
                                            <p:strVal val="#ppt_x-1"/>
                                          </p:val>
                                        </p:tav>
                                        <p:tav fmla="" tm="100000">
                                          <p:val>
                                            <p:strVal val="#ppt_x"/>
                                          </p:val>
                                        </p:tav>
                                      </p:tavLst>
                                    </p:anim>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750"/>
                                        <p:tgtEl>
                                          <p:spTgt spid="560"/>
                                        </p:tgtEl>
                                      </p:cBhvr>
                                    </p:animEffect>
                                  </p:childTnLst>
                                </p:cTn>
                              </p:par>
                            </p:childTnLst>
                          </p:cTn>
                        </p:par>
                        <p:par>
                          <p:cTn fill="hold">
                            <p:stCondLst>
                              <p:cond delay="5000"/>
                            </p:stCondLst>
                            <p:childTnLst>
                              <p:par>
                                <p:cTn fill="hold" nodeType="afterEffect" presetClass="entr" presetID="2" presetSubtype="8">
                                  <p:stCondLst>
                                    <p:cond delay="0"/>
                                  </p:stCondLst>
                                  <p:childTnLst>
                                    <p:set>
                                      <p:cBhvr>
                                        <p:cTn dur="1" fill="hold">
                                          <p:stCondLst>
                                            <p:cond delay="0"/>
                                          </p:stCondLst>
                                        </p:cTn>
                                        <p:tgtEl>
                                          <p:spTgt spid="544"/>
                                        </p:tgtEl>
                                        <p:attrNameLst>
                                          <p:attrName>style.visibility</p:attrName>
                                        </p:attrNameLst>
                                      </p:cBhvr>
                                      <p:to>
                                        <p:strVal val="visible"/>
                                      </p:to>
                                    </p:set>
                                    <p:anim calcmode="lin" valueType="num">
                                      <p:cBhvr additive="base">
                                        <p:cTn dur="500"/>
                                        <p:tgtEl>
                                          <p:spTgt spid="544"/>
                                        </p:tgtEl>
                                        <p:attrNameLst>
                                          <p:attrName>ppt_x</p:attrName>
                                        </p:attrNameLst>
                                      </p:cBhvr>
                                      <p:tavLst>
                                        <p:tav fmla="" tm="0">
                                          <p:val>
                                            <p:strVal val="#ppt_x-1"/>
                                          </p:val>
                                        </p:tav>
                                        <p:tav fmla="" tm="100000">
                                          <p:val>
                                            <p:strVal val="#ppt_x"/>
                                          </p:val>
                                        </p:tav>
                                      </p:tavLst>
                                    </p:anim>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750"/>
                                        <p:tgtEl>
                                          <p:spTgt spid="5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grpSp>
        <p:nvGrpSpPr>
          <p:cNvPr id="574" name="Google Shape;574;p7"/>
          <p:cNvGrpSpPr/>
          <p:nvPr/>
        </p:nvGrpSpPr>
        <p:grpSpPr>
          <a:xfrm>
            <a:off x="-18" y="0"/>
            <a:ext cx="12192018" cy="6858000"/>
            <a:chOff x="-18" y="0"/>
            <a:chExt cx="12192018" cy="6858000"/>
          </a:xfrm>
        </p:grpSpPr>
        <p:cxnSp>
          <p:nvCxnSpPr>
            <p:cNvPr id="575" name="Google Shape;575;p7"/>
            <p:cNvCxnSpPr/>
            <p:nvPr/>
          </p:nvCxnSpPr>
          <p:spPr>
            <a:xfrm>
              <a:off x="31931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76" name="Google Shape;576;p7"/>
            <p:cNvCxnSpPr/>
            <p:nvPr/>
          </p:nvCxnSpPr>
          <p:spPr>
            <a:xfrm>
              <a:off x="63137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77" name="Google Shape;577;p7"/>
            <p:cNvCxnSpPr/>
            <p:nvPr/>
          </p:nvCxnSpPr>
          <p:spPr>
            <a:xfrm>
              <a:off x="94343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78" name="Google Shape;578;p7"/>
            <p:cNvCxnSpPr/>
            <p:nvPr/>
          </p:nvCxnSpPr>
          <p:spPr>
            <a:xfrm>
              <a:off x="125548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79" name="Google Shape;579;p7"/>
            <p:cNvCxnSpPr/>
            <p:nvPr/>
          </p:nvCxnSpPr>
          <p:spPr>
            <a:xfrm>
              <a:off x="156754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80" name="Google Shape;580;p7"/>
            <p:cNvCxnSpPr/>
            <p:nvPr/>
          </p:nvCxnSpPr>
          <p:spPr>
            <a:xfrm>
              <a:off x="187960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81" name="Google Shape;581;p7"/>
            <p:cNvCxnSpPr/>
            <p:nvPr/>
          </p:nvCxnSpPr>
          <p:spPr>
            <a:xfrm>
              <a:off x="219166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82" name="Google Shape;582;p7"/>
            <p:cNvCxnSpPr/>
            <p:nvPr/>
          </p:nvCxnSpPr>
          <p:spPr>
            <a:xfrm>
              <a:off x="250372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83" name="Google Shape;583;p7"/>
            <p:cNvCxnSpPr/>
            <p:nvPr/>
          </p:nvCxnSpPr>
          <p:spPr>
            <a:xfrm>
              <a:off x="281577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84" name="Google Shape;584;p7"/>
            <p:cNvCxnSpPr/>
            <p:nvPr/>
          </p:nvCxnSpPr>
          <p:spPr>
            <a:xfrm>
              <a:off x="312783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85" name="Google Shape;585;p7"/>
            <p:cNvCxnSpPr/>
            <p:nvPr/>
          </p:nvCxnSpPr>
          <p:spPr>
            <a:xfrm>
              <a:off x="343989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86" name="Google Shape;586;p7"/>
            <p:cNvCxnSpPr/>
            <p:nvPr/>
          </p:nvCxnSpPr>
          <p:spPr>
            <a:xfrm>
              <a:off x="375195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87" name="Google Shape;587;p7"/>
            <p:cNvCxnSpPr/>
            <p:nvPr/>
          </p:nvCxnSpPr>
          <p:spPr>
            <a:xfrm>
              <a:off x="406401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88" name="Google Shape;588;p7"/>
            <p:cNvCxnSpPr/>
            <p:nvPr/>
          </p:nvCxnSpPr>
          <p:spPr>
            <a:xfrm>
              <a:off x="437606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89" name="Google Shape;589;p7"/>
            <p:cNvCxnSpPr/>
            <p:nvPr/>
          </p:nvCxnSpPr>
          <p:spPr>
            <a:xfrm>
              <a:off x="468812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90" name="Google Shape;590;p7"/>
            <p:cNvCxnSpPr/>
            <p:nvPr/>
          </p:nvCxnSpPr>
          <p:spPr>
            <a:xfrm>
              <a:off x="500018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91" name="Google Shape;591;p7"/>
            <p:cNvCxnSpPr/>
            <p:nvPr/>
          </p:nvCxnSpPr>
          <p:spPr>
            <a:xfrm>
              <a:off x="531224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92" name="Google Shape;592;p7"/>
            <p:cNvCxnSpPr/>
            <p:nvPr/>
          </p:nvCxnSpPr>
          <p:spPr>
            <a:xfrm>
              <a:off x="562430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93" name="Google Shape;593;p7"/>
            <p:cNvCxnSpPr/>
            <p:nvPr/>
          </p:nvCxnSpPr>
          <p:spPr>
            <a:xfrm>
              <a:off x="593635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94" name="Google Shape;594;p7"/>
            <p:cNvCxnSpPr/>
            <p:nvPr/>
          </p:nvCxnSpPr>
          <p:spPr>
            <a:xfrm>
              <a:off x="624841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95" name="Google Shape;595;p7"/>
            <p:cNvCxnSpPr/>
            <p:nvPr/>
          </p:nvCxnSpPr>
          <p:spPr>
            <a:xfrm>
              <a:off x="656047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96" name="Google Shape;596;p7"/>
            <p:cNvCxnSpPr/>
            <p:nvPr/>
          </p:nvCxnSpPr>
          <p:spPr>
            <a:xfrm>
              <a:off x="687253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97" name="Google Shape;597;p7"/>
            <p:cNvCxnSpPr/>
            <p:nvPr/>
          </p:nvCxnSpPr>
          <p:spPr>
            <a:xfrm>
              <a:off x="718459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98" name="Google Shape;598;p7"/>
            <p:cNvCxnSpPr/>
            <p:nvPr/>
          </p:nvCxnSpPr>
          <p:spPr>
            <a:xfrm>
              <a:off x="749664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599" name="Google Shape;599;p7"/>
            <p:cNvCxnSpPr/>
            <p:nvPr/>
          </p:nvCxnSpPr>
          <p:spPr>
            <a:xfrm>
              <a:off x="780870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00" name="Google Shape;600;p7"/>
            <p:cNvCxnSpPr/>
            <p:nvPr/>
          </p:nvCxnSpPr>
          <p:spPr>
            <a:xfrm>
              <a:off x="812076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01" name="Google Shape;601;p7"/>
            <p:cNvCxnSpPr/>
            <p:nvPr/>
          </p:nvCxnSpPr>
          <p:spPr>
            <a:xfrm>
              <a:off x="843282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02" name="Google Shape;602;p7"/>
            <p:cNvCxnSpPr/>
            <p:nvPr/>
          </p:nvCxnSpPr>
          <p:spPr>
            <a:xfrm>
              <a:off x="874488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03" name="Google Shape;603;p7"/>
            <p:cNvCxnSpPr/>
            <p:nvPr/>
          </p:nvCxnSpPr>
          <p:spPr>
            <a:xfrm>
              <a:off x="905693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04" name="Google Shape;604;p7"/>
            <p:cNvCxnSpPr/>
            <p:nvPr/>
          </p:nvCxnSpPr>
          <p:spPr>
            <a:xfrm>
              <a:off x="936899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05" name="Google Shape;605;p7"/>
            <p:cNvCxnSpPr/>
            <p:nvPr/>
          </p:nvCxnSpPr>
          <p:spPr>
            <a:xfrm>
              <a:off x="968105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06" name="Google Shape;606;p7"/>
            <p:cNvCxnSpPr/>
            <p:nvPr/>
          </p:nvCxnSpPr>
          <p:spPr>
            <a:xfrm>
              <a:off x="999311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07" name="Google Shape;607;p7"/>
            <p:cNvCxnSpPr/>
            <p:nvPr/>
          </p:nvCxnSpPr>
          <p:spPr>
            <a:xfrm>
              <a:off x="1030517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08" name="Google Shape;608;p7"/>
            <p:cNvCxnSpPr/>
            <p:nvPr/>
          </p:nvCxnSpPr>
          <p:spPr>
            <a:xfrm>
              <a:off x="1061722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09" name="Google Shape;609;p7"/>
            <p:cNvCxnSpPr/>
            <p:nvPr/>
          </p:nvCxnSpPr>
          <p:spPr>
            <a:xfrm>
              <a:off x="1092928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10" name="Google Shape;610;p7"/>
            <p:cNvCxnSpPr/>
            <p:nvPr/>
          </p:nvCxnSpPr>
          <p:spPr>
            <a:xfrm>
              <a:off x="1124134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11" name="Google Shape;611;p7"/>
            <p:cNvCxnSpPr/>
            <p:nvPr/>
          </p:nvCxnSpPr>
          <p:spPr>
            <a:xfrm>
              <a:off x="1155340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12" name="Google Shape;612;p7"/>
            <p:cNvCxnSpPr/>
            <p:nvPr/>
          </p:nvCxnSpPr>
          <p:spPr>
            <a:xfrm>
              <a:off x="1186546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13" name="Google Shape;613;p7"/>
            <p:cNvCxnSpPr/>
            <p:nvPr/>
          </p:nvCxnSpPr>
          <p:spPr>
            <a:xfrm rot="10800000">
              <a:off x="0" y="34471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14" name="Google Shape;614;p7"/>
            <p:cNvCxnSpPr/>
            <p:nvPr/>
          </p:nvCxnSpPr>
          <p:spPr>
            <a:xfrm rot="10800000">
              <a:off x="0" y="68943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15" name="Google Shape;615;p7"/>
            <p:cNvCxnSpPr/>
            <p:nvPr/>
          </p:nvCxnSpPr>
          <p:spPr>
            <a:xfrm rot="10800000">
              <a:off x="-1" y="103414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16" name="Google Shape;616;p7"/>
            <p:cNvCxnSpPr/>
            <p:nvPr/>
          </p:nvCxnSpPr>
          <p:spPr>
            <a:xfrm rot="10800000">
              <a:off x="-3" y="137886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17" name="Google Shape;617;p7"/>
            <p:cNvCxnSpPr/>
            <p:nvPr/>
          </p:nvCxnSpPr>
          <p:spPr>
            <a:xfrm rot="10800000">
              <a:off x="-4" y="172357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18" name="Google Shape;618;p7"/>
            <p:cNvCxnSpPr/>
            <p:nvPr/>
          </p:nvCxnSpPr>
          <p:spPr>
            <a:xfrm rot="10800000">
              <a:off x="-4" y="206829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19" name="Google Shape;619;p7"/>
            <p:cNvCxnSpPr/>
            <p:nvPr/>
          </p:nvCxnSpPr>
          <p:spPr>
            <a:xfrm rot="10800000">
              <a:off x="-5" y="241300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20" name="Google Shape;620;p7"/>
            <p:cNvCxnSpPr/>
            <p:nvPr/>
          </p:nvCxnSpPr>
          <p:spPr>
            <a:xfrm rot="10800000">
              <a:off x="-7" y="275772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21" name="Google Shape;621;p7"/>
            <p:cNvCxnSpPr/>
            <p:nvPr/>
          </p:nvCxnSpPr>
          <p:spPr>
            <a:xfrm rot="10800000">
              <a:off x="-7" y="310243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22" name="Google Shape;622;p7"/>
            <p:cNvCxnSpPr/>
            <p:nvPr/>
          </p:nvCxnSpPr>
          <p:spPr>
            <a:xfrm rot="10800000">
              <a:off x="-8" y="344715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23" name="Google Shape;623;p7"/>
            <p:cNvCxnSpPr/>
            <p:nvPr/>
          </p:nvCxnSpPr>
          <p:spPr>
            <a:xfrm rot="10800000">
              <a:off x="-10" y="379186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24" name="Google Shape;624;p7"/>
            <p:cNvCxnSpPr/>
            <p:nvPr/>
          </p:nvCxnSpPr>
          <p:spPr>
            <a:xfrm rot="10800000">
              <a:off x="-11" y="413658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25" name="Google Shape;625;p7"/>
            <p:cNvCxnSpPr/>
            <p:nvPr/>
          </p:nvCxnSpPr>
          <p:spPr>
            <a:xfrm rot="10800000">
              <a:off x="-11" y="448129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26" name="Google Shape;626;p7"/>
            <p:cNvCxnSpPr/>
            <p:nvPr/>
          </p:nvCxnSpPr>
          <p:spPr>
            <a:xfrm rot="10800000">
              <a:off x="-12" y="482601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27" name="Google Shape;627;p7"/>
            <p:cNvCxnSpPr/>
            <p:nvPr/>
          </p:nvCxnSpPr>
          <p:spPr>
            <a:xfrm rot="10800000">
              <a:off x="-14" y="517072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28" name="Google Shape;628;p7"/>
            <p:cNvCxnSpPr/>
            <p:nvPr/>
          </p:nvCxnSpPr>
          <p:spPr>
            <a:xfrm rot="10800000">
              <a:off x="-14" y="551544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29" name="Google Shape;629;p7"/>
            <p:cNvCxnSpPr/>
            <p:nvPr/>
          </p:nvCxnSpPr>
          <p:spPr>
            <a:xfrm rot="10800000">
              <a:off x="-15" y="586015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30" name="Google Shape;630;p7"/>
            <p:cNvCxnSpPr/>
            <p:nvPr/>
          </p:nvCxnSpPr>
          <p:spPr>
            <a:xfrm rot="10800000">
              <a:off x="-16" y="620487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31" name="Google Shape;631;p7"/>
            <p:cNvCxnSpPr/>
            <p:nvPr/>
          </p:nvCxnSpPr>
          <p:spPr>
            <a:xfrm rot="10800000">
              <a:off x="-18" y="6549585"/>
              <a:ext cx="12192000" cy="0"/>
            </a:xfrm>
            <a:prstGeom prst="straightConnector1">
              <a:avLst/>
            </a:prstGeom>
            <a:noFill/>
            <a:ln cap="flat" cmpd="sng" w="19050">
              <a:solidFill>
                <a:srgbClr val="D8D8D8"/>
              </a:solidFill>
              <a:prstDash val="solid"/>
              <a:miter lim="800000"/>
              <a:headEnd len="sm" w="sm" type="none"/>
              <a:tailEnd len="sm" w="sm" type="none"/>
            </a:ln>
          </p:spPr>
        </p:cxnSp>
      </p:grpSp>
      <p:sp>
        <p:nvSpPr>
          <p:cNvPr id="632" name="Google Shape;632;p7"/>
          <p:cNvSpPr/>
          <p:nvPr/>
        </p:nvSpPr>
        <p:spPr>
          <a:xfrm>
            <a:off x="-19" y="1"/>
            <a:ext cx="12192000" cy="1070446"/>
          </a:xfrm>
          <a:prstGeom prst="rect">
            <a:avLst/>
          </a:prstGeom>
          <a:solidFill>
            <a:srgbClr val="D8D8D8">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3" name="Google Shape;633;p7"/>
          <p:cNvSpPr/>
          <p:nvPr/>
        </p:nvSpPr>
        <p:spPr>
          <a:xfrm>
            <a:off x="0" y="6280109"/>
            <a:ext cx="12192000" cy="582451"/>
          </a:xfrm>
          <a:prstGeom prst="rect">
            <a:avLst/>
          </a:prstGeom>
          <a:solidFill>
            <a:srgbClr val="D8D8D8">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4" name="Google Shape;634;p7"/>
          <p:cNvSpPr txBox="1"/>
          <p:nvPr/>
        </p:nvSpPr>
        <p:spPr>
          <a:xfrm>
            <a:off x="3626128" y="-209570"/>
            <a:ext cx="4939706" cy="1488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800">
                <a:solidFill>
                  <a:schemeClr val="dk1"/>
                </a:solidFill>
                <a:latin typeface="Arial"/>
                <a:ea typeface="Arial"/>
                <a:cs typeface="Arial"/>
                <a:sym typeface="Arial"/>
              </a:rPr>
              <a:t>subtitle</a:t>
            </a:r>
            <a:endParaRPr/>
          </a:p>
        </p:txBody>
      </p:sp>
      <p:sp>
        <p:nvSpPr>
          <p:cNvPr id="635" name="Google Shape;635;p7"/>
          <p:cNvSpPr txBox="1"/>
          <p:nvPr/>
        </p:nvSpPr>
        <p:spPr>
          <a:xfrm>
            <a:off x="724896" y="1121131"/>
            <a:ext cx="243811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chemeClr val="dk1"/>
                </a:solidFill>
                <a:latin typeface="Arial"/>
                <a:ea typeface="Arial"/>
                <a:cs typeface="Arial"/>
                <a:sym typeface="Arial"/>
              </a:rPr>
              <a:t>1. Text</a:t>
            </a:r>
            <a:endParaRPr/>
          </a:p>
        </p:txBody>
      </p:sp>
      <p:sp>
        <p:nvSpPr>
          <p:cNvPr id="636" name="Google Shape;636;p7"/>
          <p:cNvSpPr/>
          <p:nvPr/>
        </p:nvSpPr>
        <p:spPr>
          <a:xfrm>
            <a:off x="693957" y="2225082"/>
            <a:ext cx="2499997" cy="3666814"/>
          </a:xfrm>
          <a:prstGeom prst="foldedCorner">
            <a:avLst>
              <a:gd fmla="val 16667" name="adj"/>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a:ea typeface="Arial"/>
                <a:cs typeface="Arial"/>
                <a:sym typeface="Arial"/>
              </a:rPr>
              <a:t>text text text </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637" name="Google Shape;637;p7"/>
          <p:cNvSpPr txBox="1"/>
          <p:nvPr/>
        </p:nvSpPr>
        <p:spPr>
          <a:xfrm>
            <a:off x="3497057" y="1124499"/>
            <a:ext cx="243811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chemeClr val="dk1"/>
                </a:solidFill>
                <a:latin typeface="Arial"/>
                <a:ea typeface="Arial"/>
                <a:cs typeface="Arial"/>
                <a:sym typeface="Arial"/>
              </a:rPr>
              <a:t>2. Text</a:t>
            </a:r>
            <a:endParaRPr/>
          </a:p>
        </p:txBody>
      </p:sp>
      <p:sp>
        <p:nvSpPr>
          <p:cNvPr id="638" name="Google Shape;638;p7"/>
          <p:cNvSpPr/>
          <p:nvPr/>
        </p:nvSpPr>
        <p:spPr>
          <a:xfrm>
            <a:off x="3466118" y="2228450"/>
            <a:ext cx="2499997" cy="3666814"/>
          </a:xfrm>
          <a:prstGeom prst="foldedCorner">
            <a:avLst>
              <a:gd fmla="val 16667" name="adj"/>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a:ea typeface="Arial"/>
                <a:cs typeface="Arial"/>
                <a:sym typeface="Arial"/>
              </a:rPr>
              <a:t>text text text </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639" name="Google Shape;639;p7"/>
          <p:cNvSpPr txBox="1"/>
          <p:nvPr/>
        </p:nvSpPr>
        <p:spPr>
          <a:xfrm>
            <a:off x="6269218" y="1127867"/>
            <a:ext cx="243811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chemeClr val="dk1"/>
                </a:solidFill>
                <a:latin typeface="Arial"/>
                <a:ea typeface="Arial"/>
                <a:cs typeface="Arial"/>
                <a:sym typeface="Arial"/>
              </a:rPr>
              <a:t>3. Text</a:t>
            </a:r>
            <a:endParaRPr/>
          </a:p>
        </p:txBody>
      </p:sp>
      <p:sp>
        <p:nvSpPr>
          <p:cNvPr id="640" name="Google Shape;640;p7"/>
          <p:cNvSpPr/>
          <p:nvPr/>
        </p:nvSpPr>
        <p:spPr>
          <a:xfrm>
            <a:off x="6238279" y="2231818"/>
            <a:ext cx="2499997" cy="3666814"/>
          </a:xfrm>
          <a:prstGeom prst="foldedCorner">
            <a:avLst>
              <a:gd fmla="val 16667" name="adj"/>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a:ea typeface="Arial"/>
                <a:cs typeface="Arial"/>
                <a:sym typeface="Arial"/>
              </a:rPr>
              <a:t>text text text </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641" name="Google Shape;641;p7"/>
          <p:cNvSpPr txBox="1"/>
          <p:nvPr/>
        </p:nvSpPr>
        <p:spPr>
          <a:xfrm>
            <a:off x="9041379" y="1131235"/>
            <a:ext cx="243811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chemeClr val="dk1"/>
                </a:solidFill>
                <a:latin typeface="Arial"/>
                <a:ea typeface="Arial"/>
                <a:cs typeface="Arial"/>
                <a:sym typeface="Arial"/>
              </a:rPr>
              <a:t>4. Text</a:t>
            </a:r>
            <a:endParaRPr/>
          </a:p>
        </p:txBody>
      </p:sp>
      <p:sp>
        <p:nvSpPr>
          <p:cNvPr id="642" name="Google Shape;642;p7"/>
          <p:cNvSpPr/>
          <p:nvPr/>
        </p:nvSpPr>
        <p:spPr>
          <a:xfrm>
            <a:off x="9010440" y="2235186"/>
            <a:ext cx="2499997" cy="3666814"/>
          </a:xfrm>
          <a:prstGeom prst="foldedCorner">
            <a:avLst>
              <a:gd fmla="val 16667" name="adj"/>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a:ea typeface="Arial"/>
                <a:cs typeface="Arial"/>
                <a:sym typeface="Arial"/>
              </a:rPr>
              <a:t>text text text </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rPr lang="en-US" sz="2400">
                <a:solidFill>
                  <a:schemeClr val="lt1"/>
                </a:solidFill>
                <a:latin typeface="Arial"/>
                <a:ea typeface="Arial"/>
                <a:cs typeface="Arial"/>
                <a:sym typeface="Arial"/>
              </a:rPr>
              <a:t>text text text</a:t>
            </a:r>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500"/>
                                        <p:tgtEl>
                                          <p:spTgt spid="64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500"/>
                                        <p:tgtEl>
                                          <p:spTgt spid="641"/>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grpSp>
        <p:nvGrpSpPr>
          <p:cNvPr id="647" name="Google Shape;647;p8"/>
          <p:cNvGrpSpPr/>
          <p:nvPr/>
        </p:nvGrpSpPr>
        <p:grpSpPr>
          <a:xfrm>
            <a:off x="-18" y="0"/>
            <a:ext cx="12192018" cy="6858000"/>
            <a:chOff x="-18" y="0"/>
            <a:chExt cx="12192018" cy="6858000"/>
          </a:xfrm>
        </p:grpSpPr>
        <p:cxnSp>
          <p:nvCxnSpPr>
            <p:cNvPr id="648" name="Google Shape;648;p8"/>
            <p:cNvCxnSpPr/>
            <p:nvPr/>
          </p:nvCxnSpPr>
          <p:spPr>
            <a:xfrm>
              <a:off x="31931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49" name="Google Shape;649;p8"/>
            <p:cNvCxnSpPr/>
            <p:nvPr/>
          </p:nvCxnSpPr>
          <p:spPr>
            <a:xfrm>
              <a:off x="63137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50" name="Google Shape;650;p8"/>
            <p:cNvCxnSpPr/>
            <p:nvPr/>
          </p:nvCxnSpPr>
          <p:spPr>
            <a:xfrm>
              <a:off x="94343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51" name="Google Shape;651;p8"/>
            <p:cNvCxnSpPr/>
            <p:nvPr/>
          </p:nvCxnSpPr>
          <p:spPr>
            <a:xfrm>
              <a:off x="125548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52" name="Google Shape;652;p8"/>
            <p:cNvCxnSpPr/>
            <p:nvPr/>
          </p:nvCxnSpPr>
          <p:spPr>
            <a:xfrm>
              <a:off x="156754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53" name="Google Shape;653;p8"/>
            <p:cNvCxnSpPr/>
            <p:nvPr/>
          </p:nvCxnSpPr>
          <p:spPr>
            <a:xfrm>
              <a:off x="187960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54" name="Google Shape;654;p8"/>
            <p:cNvCxnSpPr/>
            <p:nvPr/>
          </p:nvCxnSpPr>
          <p:spPr>
            <a:xfrm>
              <a:off x="219166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55" name="Google Shape;655;p8"/>
            <p:cNvCxnSpPr/>
            <p:nvPr/>
          </p:nvCxnSpPr>
          <p:spPr>
            <a:xfrm>
              <a:off x="250372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56" name="Google Shape;656;p8"/>
            <p:cNvCxnSpPr/>
            <p:nvPr/>
          </p:nvCxnSpPr>
          <p:spPr>
            <a:xfrm>
              <a:off x="281577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57" name="Google Shape;657;p8"/>
            <p:cNvCxnSpPr/>
            <p:nvPr/>
          </p:nvCxnSpPr>
          <p:spPr>
            <a:xfrm>
              <a:off x="312783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58" name="Google Shape;658;p8"/>
            <p:cNvCxnSpPr/>
            <p:nvPr/>
          </p:nvCxnSpPr>
          <p:spPr>
            <a:xfrm>
              <a:off x="343989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59" name="Google Shape;659;p8"/>
            <p:cNvCxnSpPr/>
            <p:nvPr/>
          </p:nvCxnSpPr>
          <p:spPr>
            <a:xfrm>
              <a:off x="375195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60" name="Google Shape;660;p8"/>
            <p:cNvCxnSpPr/>
            <p:nvPr/>
          </p:nvCxnSpPr>
          <p:spPr>
            <a:xfrm>
              <a:off x="406401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61" name="Google Shape;661;p8"/>
            <p:cNvCxnSpPr/>
            <p:nvPr/>
          </p:nvCxnSpPr>
          <p:spPr>
            <a:xfrm>
              <a:off x="437606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62" name="Google Shape;662;p8"/>
            <p:cNvCxnSpPr/>
            <p:nvPr/>
          </p:nvCxnSpPr>
          <p:spPr>
            <a:xfrm>
              <a:off x="468812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63" name="Google Shape;663;p8"/>
            <p:cNvCxnSpPr/>
            <p:nvPr/>
          </p:nvCxnSpPr>
          <p:spPr>
            <a:xfrm>
              <a:off x="500018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64" name="Google Shape;664;p8"/>
            <p:cNvCxnSpPr/>
            <p:nvPr/>
          </p:nvCxnSpPr>
          <p:spPr>
            <a:xfrm>
              <a:off x="531224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65" name="Google Shape;665;p8"/>
            <p:cNvCxnSpPr/>
            <p:nvPr/>
          </p:nvCxnSpPr>
          <p:spPr>
            <a:xfrm>
              <a:off x="562430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66" name="Google Shape;666;p8"/>
            <p:cNvCxnSpPr/>
            <p:nvPr/>
          </p:nvCxnSpPr>
          <p:spPr>
            <a:xfrm>
              <a:off x="593635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67" name="Google Shape;667;p8"/>
            <p:cNvCxnSpPr/>
            <p:nvPr/>
          </p:nvCxnSpPr>
          <p:spPr>
            <a:xfrm>
              <a:off x="624841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68" name="Google Shape;668;p8"/>
            <p:cNvCxnSpPr/>
            <p:nvPr/>
          </p:nvCxnSpPr>
          <p:spPr>
            <a:xfrm>
              <a:off x="656047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69" name="Google Shape;669;p8"/>
            <p:cNvCxnSpPr/>
            <p:nvPr/>
          </p:nvCxnSpPr>
          <p:spPr>
            <a:xfrm>
              <a:off x="687253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70" name="Google Shape;670;p8"/>
            <p:cNvCxnSpPr/>
            <p:nvPr/>
          </p:nvCxnSpPr>
          <p:spPr>
            <a:xfrm>
              <a:off x="718459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71" name="Google Shape;671;p8"/>
            <p:cNvCxnSpPr/>
            <p:nvPr/>
          </p:nvCxnSpPr>
          <p:spPr>
            <a:xfrm>
              <a:off x="749664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72" name="Google Shape;672;p8"/>
            <p:cNvCxnSpPr/>
            <p:nvPr/>
          </p:nvCxnSpPr>
          <p:spPr>
            <a:xfrm>
              <a:off x="780870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73" name="Google Shape;673;p8"/>
            <p:cNvCxnSpPr/>
            <p:nvPr/>
          </p:nvCxnSpPr>
          <p:spPr>
            <a:xfrm>
              <a:off x="812076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74" name="Google Shape;674;p8"/>
            <p:cNvCxnSpPr/>
            <p:nvPr/>
          </p:nvCxnSpPr>
          <p:spPr>
            <a:xfrm>
              <a:off x="843282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75" name="Google Shape;675;p8"/>
            <p:cNvCxnSpPr/>
            <p:nvPr/>
          </p:nvCxnSpPr>
          <p:spPr>
            <a:xfrm>
              <a:off x="874488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76" name="Google Shape;676;p8"/>
            <p:cNvCxnSpPr/>
            <p:nvPr/>
          </p:nvCxnSpPr>
          <p:spPr>
            <a:xfrm>
              <a:off x="905693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77" name="Google Shape;677;p8"/>
            <p:cNvCxnSpPr/>
            <p:nvPr/>
          </p:nvCxnSpPr>
          <p:spPr>
            <a:xfrm>
              <a:off x="936899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78" name="Google Shape;678;p8"/>
            <p:cNvCxnSpPr/>
            <p:nvPr/>
          </p:nvCxnSpPr>
          <p:spPr>
            <a:xfrm>
              <a:off x="968105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79" name="Google Shape;679;p8"/>
            <p:cNvCxnSpPr/>
            <p:nvPr/>
          </p:nvCxnSpPr>
          <p:spPr>
            <a:xfrm>
              <a:off x="999311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80" name="Google Shape;680;p8"/>
            <p:cNvCxnSpPr/>
            <p:nvPr/>
          </p:nvCxnSpPr>
          <p:spPr>
            <a:xfrm>
              <a:off x="1030517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81" name="Google Shape;681;p8"/>
            <p:cNvCxnSpPr/>
            <p:nvPr/>
          </p:nvCxnSpPr>
          <p:spPr>
            <a:xfrm>
              <a:off x="1061722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82" name="Google Shape;682;p8"/>
            <p:cNvCxnSpPr/>
            <p:nvPr/>
          </p:nvCxnSpPr>
          <p:spPr>
            <a:xfrm>
              <a:off x="1092928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83" name="Google Shape;683;p8"/>
            <p:cNvCxnSpPr/>
            <p:nvPr/>
          </p:nvCxnSpPr>
          <p:spPr>
            <a:xfrm>
              <a:off x="1124134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84" name="Google Shape;684;p8"/>
            <p:cNvCxnSpPr/>
            <p:nvPr/>
          </p:nvCxnSpPr>
          <p:spPr>
            <a:xfrm>
              <a:off x="1155340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85" name="Google Shape;685;p8"/>
            <p:cNvCxnSpPr/>
            <p:nvPr/>
          </p:nvCxnSpPr>
          <p:spPr>
            <a:xfrm>
              <a:off x="1186546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686" name="Google Shape;686;p8"/>
            <p:cNvCxnSpPr/>
            <p:nvPr/>
          </p:nvCxnSpPr>
          <p:spPr>
            <a:xfrm rot="10800000">
              <a:off x="0" y="34471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87" name="Google Shape;687;p8"/>
            <p:cNvCxnSpPr/>
            <p:nvPr/>
          </p:nvCxnSpPr>
          <p:spPr>
            <a:xfrm rot="10800000">
              <a:off x="0" y="68943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88" name="Google Shape;688;p8"/>
            <p:cNvCxnSpPr/>
            <p:nvPr/>
          </p:nvCxnSpPr>
          <p:spPr>
            <a:xfrm rot="10800000">
              <a:off x="-1" y="103414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89" name="Google Shape;689;p8"/>
            <p:cNvCxnSpPr/>
            <p:nvPr/>
          </p:nvCxnSpPr>
          <p:spPr>
            <a:xfrm rot="10800000">
              <a:off x="-3" y="137886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90" name="Google Shape;690;p8"/>
            <p:cNvCxnSpPr/>
            <p:nvPr/>
          </p:nvCxnSpPr>
          <p:spPr>
            <a:xfrm rot="10800000">
              <a:off x="-4" y="172357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91" name="Google Shape;691;p8"/>
            <p:cNvCxnSpPr/>
            <p:nvPr/>
          </p:nvCxnSpPr>
          <p:spPr>
            <a:xfrm rot="10800000">
              <a:off x="-4" y="206829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92" name="Google Shape;692;p8"/>
            <p:cNvCxnSpPr/>
            <p:nvPr/>
          </p:nvCxnSpPr>
          <p:spPr>
            <a:xfrm rot="10800000">
              <a:off x="-5" y="241300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93" name="Google Shape;693;p8"/>
            <p:cNvCxnSpPr/>
            <p:nvPr/>
          </p:nvCxnSpPr>
          <p:spPr>
            <a:xfrm rot="10800000">
              <a:off x="-7" y="275772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94" name="Google Shape;694;p8"/>
            <p:cNvCxnSpPr/>
            <p:nvPr/>
          </p:nvCxnSpPr>
          <p:spPr>
            <a:xfrm rot="10800000">
              <a:off x="-7" y="310243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95" name="Google Shape;695;p8"/>
            <p:cNvCxnSpPr/>
            <p:nvPr/>
          </p:nvCxnSpPr>
          <p:spPr>
            <a:xfrm rot="10800000">
              <a:off x="-8" y="344715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96" name="Google Shape;696;p8"/>
            <p:cNvCxnSpPr/>
            <p:nvPr/>
          </p:nvCxnSpPr>
          <p:spPr>
            <a:xfrm rot="10800000">
              <a:off x="-10" y="379186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97" name="Google Shape;697;p8"/>
            <p:cNvCxnSpPr/>
            <p:nvPr/>
          </p:nvCxnSpPr>
          <p:spPr>
            <a:xfrm rot="10800000">
              <a:off x="-11" y="413658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98" name="Google Shape;698;p8"/>
            <p:cNvCxnSpPr/>
            <p:nvPr/>
          </p:nvCxnSpPr>
          <p:spPr>
            <a:xfrm rot="10800000">
              <a:off x="-11" y="448129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699" name="Google Shape;699;p8"/>
            <p:cNvCxnSpPr/>
            <p:nvPr/>
          </p:nvCxnSpPr>
          <p:spPr>
            <a:xfrm rot="10800000">
              <a:off x="-12" y="482601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00" name="Google Shape;700;p8"/>
            <p:cNvCxnSpPr/>
            <p:nvPr/>
          </p:nvCxnSpPr>
          <p:spPr>
            <a:xfrm rot="10800000">
              <a:off x="-14" y="517072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01" name="Google Shape;701;p8"/>
            <p:cNvCxnSpPr/>
            <p:nvPr/>
          </p:nvCxnSpPr>
          <p:spPr>
            <a:xfrm rot="10800000">
              <a:off x="-14" y="551544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02" name="Google Shape;702;p8"/>
            <p:cNvCxnSpPr/>
            <p:nvPr/>
          </p:nvCxnSpPr>
          <p:spPr>
            <a:xfrm rot="10800000">
              <a:off x="-15" y="586015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03" name="Google Shape;703;p8"/>
            <p:cNvCxnSpPr/>
            <p:nvPr/>
          </p:nvCxnSpPr>
          <p:spPr>
            <a:xfrm rot="10800000">
              <a:off x="-16" y="620487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04" name="Google Shape;704;p8"/>
            <p:cNvCxnSpPr/>
            <p:nvPr/>
          </p:nvCxnSpPr>
          <p:spPr>
            <a:xfrm rot="10800000">
              <a:off x="-18" y="6549585"/>
              <a:ext cx="12192000" cy="0"/>
            </a:xfrm>
            <a:prstGeom prst="straightConnector1">
              <a:avLst/>
            </a:prstGeom>
            <a:noFill/>
            <a:ln cap="flat" cmpd="sng" w="19050">
              <a:solidFill>
                <a:srgbClr val="D8D8D8"/>
              </a:solidFill>
              <a:prstDash val="solid"/>
              <a:miter lim="800000"/>
              <a:headEnd len="sm" w="sm" type="none"/>
              <a:tailEnd len="sm" w="sm" type="none"/>
            </a:ln>
          </p:spPr>
        </p:cxnSp>
      </p:grpSp>
      <p:sp>
        <p:nvSpPr>
          <p:cNvPr id="705" name="Google Shape;705;p8"/>
          <p:cNvSpPr/>
          <p:nvPr/>
        </p:nvSpPr>
        <p:spPr>
          <a:xfrm>
            <a:off x="-19" y="1"/>
            <a:ext cx="12192000" cy="1070446"/>
          </a:xfrm>
          <a:prstGeom prst="rect">
            <a:avLst/>
          </a:prstGeom>
          <a:solidFill>
            <a:srgbClr val="D8D8D8">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p8"/>
          <p:cNvSpPr/>
          <p:nvPr/>
        </p:nvSpPr>
        <p:spPr>
          <a:xfrm>
            <a:off x="0" y="6280109"/>
            <a:ext cx="12192000" cy="582451"/>
          </a:xfrm>
          <a:prstGeom prst="rect">
            <a:avLst/>
          </a:prstGeom>
          <a:solidFill>
            <a:srgbClr val="D8D8D8">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7" name="Google Shape;707;p8"/>
          <p:cNvSpPr txBox="1"/>
          <p:nvPr/>
        </p:nvSpPr>
        <p:spPr>
          <a:xfrm>
            <a:off x="3626128" y="-209570"/>
            <a:ext cx="4939706" cy="1488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800">
                <a:solidFill>
                  <a:schemeClr val="dk1"/>
                </a:solidFill>
                <a:latin typeface="Arial"/>
                <a:ea typeface="Arial"/>
                <a:cs typeface="Arial"/>
                <a:sym typeface="Arial"/>
              </a:rPr>
              <a:t>subtitle</a:t>
            </a:r>
            <a:endParaRPr/>
          </a:p>
        </p:txBody>
      </p:sp>
      <p:sp>
        <p:nvSpPr>
          <p:cNvPr id="708" name="Google Shape;708;p8"/>
          <p:cNvSpPr txBox="1"/>
          <p:nvPr/>
        </p:nvSpPr>
        <p:spPr>
          <a:xfrm>
            <a:off x="699617" y="1450564"/>
            <a:ext cx="11074623" cy="479044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Lorem ipsum dolor sit amet, consectetuer adipiscing elit. Maecenas porttitor congue massa. </a:t>
            </a:r>
            <a:endParaRPr/>
          </a:p>
          <a:p>
            <a:pPr indent="-285750" lvl="0" marL="285750" marR="0" rtl="0" algn="l">
              <a:spcBef>
                <a:spcPts val="600"/>
              </a:spcBef>
              <a:spcAft>
                <a:spcPts val="0"/>
              </a:spcAft>
              <a:buClr>
                <a:schemeClr val="dk1"/>
              </a:buClr>
              <a:buSzPts val="3200"/>
              <a:buFont typeface="Arial"/>
              <a:buChar char="•"/>
            </a:pPr>
            <a:r>
              <a:rPr lang="en-US" sz="3200">
                <a:solidFill>
                  <a:schemeClr val="dk1"/>
                </a:solidFill>
                <a:latin typeface="Arial"/>
                <a:ea typeface="Arial"/>
                <a:cs typeface="Arial"/>
                <a:sym typeface="Arial"/>
              </a:rPr>
              <a:t>Fusce posuere, magna sed pulvinar ultricies, purus lectus malesuada libero, sit amet commodo magna eros quis urna.</a:t>
            </a:r>
            <a:endParaRPr/>
          </a:p>
          <a:p>
            <a:pPr indent="-285750" lvl="0" marL="285750" marR="0" rtl="0" algn="l">
              <a:spcBef>
                <a:spcPts val="600"/>
              </a:spcBef>
              <a:spcAft>
                <a:spcPts val="0"/>
              </a:spcAft>
              <a:buClr>
                <a:schemeClr val="dk1"/>
              </a:buClr>
              <a:buSzPts val="3200"/>
              <a:buFont typeface="Arial"/>
              <a:buChar char="•"/>
            </a:pPr>
            <a:r>
              <a:rPr lang="en-US" sz="3200">
                <a:solidFill>
                  <a:schemeClr val="dk1"/>
                </a:solidFill>
                <a:latin typeface="Arial"/>
                <a:ea typeface="Arial"/>
                <a:cs typeface="Arial"/>
                <a:sym typeface="Arial"/>
              </a:rPr>
              <a:t>Lorem ipsum dolor sit amet, consectetuer adipiscing elit. Maecenas porttitor congue massa. </a:t>
            </a:r>
            <a:endParaRPr/>
          </a:p>
          <a:p>
            <a:pPr indent="-285750" lvl="0" marL="285750" marR="0" rtl="0" algn="l">
              <a:spcBef>
                <a:spcPts val="600"/>
              </a:spcBef>
              <a:spcAft>
                <a:spcPts val="0"/>
              </a:spcAft>
              <a:buClr>
                <a:schemeClr val="dk1"/>
              </a:buClr>
              <a:buSzPts val="3200"/>
              <a:buFont typeface="Arial"/>
              <a:buChar char="•"/>
            </a:pPr>
            <a:r>
              <a:rPr lang="en-US" sz="3200">
                <a:solidFill>
                  <a:schemeClr val="dk1"/>
                </a:solidFill>
                <a:latin typeface="Arial"/>
                <a:ea typeface="Arial"/>
                <a:cs typeface="Arial"/>
                <a:sym typeface="Arial"/>
              </a:rPr>
              <a:t>Fusce posuere, magna sed pulvinar ultricies, purus lectus malesuada libero, sit amet commodo magna eros quis urna.</a:t>
            </a:r>
            <a:endParaRPr sz="3200">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8">
                                            <p:txEl>
                                              <p:pRg end="0" st="0"/>
                                            </p:txEl>
                                          </p:spTgt>
                                        </p:tgtEl>
                                        <p:attrNameLst>
                                          <p:attrName>style.visibility</p:attrName>
                                        </p:attrNameLst>
                                      </p:cBhvr>
                                      <p:to>
                                        <p:strVal val="visible"/>
                                      </p:to>
                                    </p:set>
                                    <p:animEffect filter="fade" transition="in">
                                      <p:cBhvr>
                                        <p:cTn dur="500"/>
                                        <p:tgtEl>
                                          <p:spTgt spid="70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708">
                                            <p:txEl>
                                              <p:pRg end="1" st="1"/>
                                            </p:txEl>
                                          </p:spTgt>
                                        </p:tgtEl>
                                        <p:attrNameLst>
                                          <p:attrName>style.visibility</p:attrName>
                                        </p:attrNameLst>
                                      </p:cBhvr>
                                      <p:to>
                                        <p:strVal val="visible"/>
                                      </p:to>
                                    </p:set>
                                    <p:animEffect filter="fade" transition="in">
                                      <p:cBhvr>
                                        <p:cTn dur="500"/>
                                        <p:tgtEl>
                                          <p:spTgt spid="70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708">
                                            <p:txEl>
                                              <p:pRg end="2" st="2"/>
                                            </p:txEl>
                                          </p:spTgt>
                                        </p:tgtEl>
                                        <p:attrNameLst>
                                          <p:attrName>style.visibility</p:attrName>
                                        </p:attrNameLst>
                                      </p:cBhvr>
                                      <p:to>
                                        <p:strVal val="visible"/>
                                      </p:to>
                                    </p:set>
                                    <p:animEffect filter="fade" transition="in">
                                      <p:cBhvr>
                                        <p:cTn dur="500"/>
                                        <p:tgtEl>
                                          <p:spTgt spid="70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708">
                                            <p:txEl>
                                              <p:pRg end="3" st="3"/>
                                            </p:txEl>
                                          </p:spTgt>
                                        </p:tgtEl>
                                        <p:attrNameLst>
                                          <p:attrName>style.visibility</p:attrName>
                                        </p:attrNameLst>
                                      </p:cBhvr>
                                      <p:to>
                                        <p:strVal val="visible"/>
                                      </p:to>
                                    </p:set>
                                    <p:animEffect filter="fade" transition="in">
                                      <p:cBhvr>
                                        <p:cTn dur="500"/>
                                        <p:tgtEl>
                                          <p:spTgt spid="70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grpSp>
        <p:nvGrpSpPr>
          <p:cNvPr id="713" name="Google Shape;713;p9"/>
          <p:cNvGrpSpPr/>
          <p:nvPr/>
        </p:nvGrpSpPr>
        <p:grpSpPr>
          <a:xfrm>
            <a:off x="-18" y="0"/>
            <a:ext cx="12192018" cy="6858000"/>
            <a:chOff x="-18" y="0"/>
            <a:chExt cx="12192018" cy="6858000"/>
          </a:xfrm>
        </p:grpSpPr>
        <p:cxnSp>
          <p:nvCxnSpPr>
            <p:cNvPr id="714" name="Google Shape;714;p9"/>
            <p:cNvCxnSpPr/>
            <p:nvPr/>
          </p:nvCxnSpPr>
          <p:spPr>
            <a:xfrm>
              <a:off x="31931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15" name="Google Shape;715;p9"/>
            <p:cNvCxnSpPr/>
            <p:nvPr/>
          </p:nvCxnSpPr>
          <p:spPr>
            <a:xfrm>
              <a:off x="63137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16" name="Google Shape;716;p9"/>
            <p:cNvCxnSpPr/>
            <p:nvPr/>
          </p:nvCxnSpPr>
          <p:spPr>
            <a:xfrm>
              <a:off x="94343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17" name="Google Shape;717;p9"/>
            <p:cNvCxnSpPr/>
            <p:nvPr/>
          </p:nvCxnSpPr>
          <p:spPr>
            <a:xfrm>
              <a:off x="125548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18" name="Google Shape;718;p9"/>
            <p:cNvCxnSpPr/>
            <p:nvPr/>
          </p:nvCxnSpPr>
          <p:spPr>
            <a:xfrm>
              <a:off x="156754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19" name="Google Shape;719;p9"/>
            <p:cNvCxnSpPr/>
            <p:nvPr/>
          </p:nvCxnSpPr>
          <p:spPr>
            <a:xfrm>
              <a:off x="187960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20" name="Google Shape;720;p9"/>
            <p:cNvCxnSpPr/>
            <p:nvPr/>
          </p:nvCxnSpPr>
          <p:spPr>
            <a:xfrm>
              <a:off x="219166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21" name="Google Shape;721;p9"/>
            <p:cNvCxnSpPr/>
            <p:nvPr/>
          </p:nvCxnSpPr>
          <p:spPr>
            <a:xfrm>
              <a:off x="250372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22" name="Google Shape;722;p9"/>
            <p:cNvCxnSpPr/>
            <p:nvPr/>
          </p:nvCxnSpPr>
          <p:spPr>
            <a:xfrm>
              <a:off x="281577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23" name="Google Shape;723;p9"/>
            <p:cNvCxnSpPr/>
            <p:nvPr/>
          </p:nvCxnSpPr>
          <p:spPr>
            <a:xfrm>
              <a:off x="312783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24" name="Google Shape;724;p9"/>
            <p:cNvCxnSpPr/>
            <p:nvPr/>
          </p:nvCxnSpPr>
          <p:spPr>
            <a:xfrm>
              <a:off x="343989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25" name="Google Shape;725;p9"/>
            <p:cNvCxnSpPr/>
            <p:nvPr/>
          </p:nvCxnSpPr>
          <p:spPr>
            <a:xfrm>
              <a:off x="375195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26" name="Google Shape;726;p9"/>
            <p:cNvCxnSpPr/>
            <p:nvPr/>
          </p:nvCxnSpPr>
          <p:spPr>
            <a:xfrm>
              <a:off x="406401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27" name="Google Shape;727;p9"/>
            <p:cNvCxnSpPr/>
            <p:nvPr/>
          </p:nvCxnSpPr>
          <p:spPr>
            <a:xfrm>
              <a:off x="437606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28" name="Google Shape;728;p9"/>
            <p:cNvCxnSpPr/>
            <p:nvPr/>
          </p:nvCxnSpPr>
          <p:spPr>
            <a:xfrm>
              <a:off x="468812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29" name="Google Shape;729;p9"/>
            <p:cNvCxnSpPr/>
            <p:nvPr/>
          </p:nvCxnSpPr>
          <p:spPr>
            <a:xfrm>
              <a:off x="500018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30" name="Google Shape;730;p9"/>
            <p:cNvCxnSpPr/>
            <p:nvPr/>
          </p:nvCxnSpPr>
          <p:spPr>
            <a:xfrm>
              <a:off x="531224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31" name="Google Shape;731;p9"/>
            <p:cNvCxnSpPr/>
            <p:nvPr/>
          </p:nvCxnSpPr>
          <p:spPr>
            <a:xfrm>
              <a:off x="562430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32" name="Google Shape;732;p9"/>
            <p:cNvCxnSpPr/>
            <p:nvPr/>
          </p:nvCxnSpPr>
          <p:spPr>
            <a:xfrm>
              <a:off x="593635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33" name="Google Shape;733;p9"/>
            <p:cNvCxnSpPr/>
            <p:nvPr/>
          </p:nvCxnSpPr>
          <p:spPr>
            <a:xfrm>
              <a:off x="624841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34" name="Google Shape;734;p9"/>
            <p:cNvCxnSpPr/>
            <p:nvPr/>
          </p:nvCxnSpPr>
          <p:spPr>
            <a:xfrm>
              <a:off x="656047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35" name="Google Shape;735;p9"/>
            <p:cNvCxnSpPr/>
            <p:nvPr/>
          </p:nvCxnSpPr>
          <p:spPr>
            <a:xfrm>
              <a:off x="687253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36" name="Google Shape;736;p9"/>
            <p:cNvCxnSpPr/>
            <p:nvPr/>
          </p:nvCxnSpPr>
          <p:spPr>
            <a:xfrm>
              <a:off x="718459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37" name="Google Shape;737;p9"/>
            <p:cNvCxnSpPr/>
            <p:nvPr/>
          </p:nvCxnSpPr>
          <p:spPr>
            <a:xfrm>
              <a:off x="749664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38" name="Google Shape;738;p9"/>
            <p:cNvCxnSpPr/>
            <p:nvPr/>
          </p:nvCxnSpPr>
          <p:spPr>
            <a:xfrm>
              <a:off x="780870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39" name="Google Shape;739;p9"/>
            <p:cNvCxnSpPr/>
            <p:nvPr/>
          </p:nvCxnSpPr>
          <p:spPr>
            <a:xfrm>
              <a:off x="812076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40" name="Google Shape;740;p9"/>
            <p:cNvCxnSpPr/>
            <p:nvPr/>
          </p:nvCxnSpPr>
          <p:spPr>
            <a:xfrm>
              <a:off x="843282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41" name="Google Shape;741;p9"/>
            <p:cNvCxnSpPr/>
            <p:nvPr/>
          </p:nvCxnSpPr>
          <p:spPr>
            <a:xfrm>
              <a:off x="874488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42" name="Google Shape;742;p9"/>
            <p:cNvCxnSpPr/>
            <p:nvPr/>
          </p:nvCxnSpPr>
          <p:spPr>
            <a:xfrm>
              <a:off x="905693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43" name="Google Shape;743;p9"/>
            <p:cNvCxnSpPr/>
            <p:nvPr/>
          </p:nvCxnSpPr>
          <p:spPr>
            <a:xfrm>
              <a:off x="936899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44" name="Google Shape;744;p9"/>
            <p:cNvCxnSpPr/>
            <p:nvPr/>
          </p:nvCxnSpPr>
          <p:spPr>
            <a:xfrm>
              <a:off x="968105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45" name="Google Shape;745;p9"/>
            <p:cNvCxnSpPr/>
            <p:nvPr/>
          </p:nvCxnSpPr>
          <p:spPr>
            <a:xfrm>
              <a:off x="999311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46" name="Google Shape;746;p9"/>
            <p:cNvCxnSpPr/>
            <p:nvPr/>
          </p:nvCxnSpPr>
          <p:spPr>
            <a:xfrm>
              <a:off x="1030517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47" name="Google Shape;747;p9"/>
            <p:cNvCxnSpPr/>
            <p:nvPr/>
          </p:nvCxnSpPr>
          <p:spPr>
            <a:xfrm>
              <a:off x="10617229"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48" name="Google Shape;748;p9"/>
            <p:cNvCxnSpPr/>
            <p:nvPr/>
          </p:nvCxnSpPr>
          <p:spPr>
            <a:xfrm>
              <a:off x="10929287"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49" name="Google Shape;749;p9"/>
            <p:cNvCxnSpPr/>
            <p:nvPr/>
          </p:nvCxnSpPr>
          <p:spPr>
            <a:xfrm>
              <a:off x="11241345"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50" name="Google Shape;750;p9"/>
            <p:cNvCxnSpPr/>
            <p:nvPr/>
          </p:nvCxnSpPr>
          <p:spPr>
            <a:xfrm>
              <a:off x="11553403"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51" name="Google Shape;751;p9"/>
            <p:cNvCxnSpPr/>
            <p:nvPr/>
          </p:nvCxnSpPr>
          <p:spPr>
            <a:xfrm>
              <a:off x="11865461" y="0"/>
              <a:ext cx="0" cy="6858000"/>
            </a:xfrm>
            <a:prstGeom prst="straightConnector1">
              <a:avLst/>
            </a:prstGeom>
            <a:noFill/>
            <a:ln cap="flat" cmpd="sng" w="19050">
              <a:solidFill>
                <a:srgbClr val="D8D8D8"/>
              </a:solidFill>
              <a:prstDash val="solid"/>
              <a:miter lim="800000"/>
              <a:headEnd len="sm" w="sm" type="none"/>
              <a:tailEnd len="sm" w="sm" type="none"/>
            </a:ln>
          </p:spPr>
        </p:cxnSp>
        <p:cxnSp>
          <p:nvCxnSpPr>
            <p:cNvPr id="752" name="Google Shape;752;p9"/>
            <p:cNvCxnSpPr/>
            <p:nvPr/>
          </p:nvCxnSpPr>
          <p:spPr>
            <a:xfrm rot="10800000">
              <a:off x="0" y="34471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53" name="Google Shape;753;p9"/>
            <p:cNvCxnSpPr/>
            <p:nvPr/>
          </p:nvCxnSpPr>
          <p:spPr>
            <a:xfrm rot="10800000">
              <a:off x="0" y="68943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54" name="Google Shape;754;p9"/>
            <p:cNvCxnSpPr/>
            <p:nvPr/>
          </p:nvCxnSpPr>
          <p:spPr>
            <a:xfrm rot="10800000">
              <a:off x="-1" y="103414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55" name="Google Shape;755;p9"/>
            <p:cNvCxnSpPr/>
            <p:nvPr/>
          </p:nvCxnSpPr>
          <p:spPr>
            <a:xfrm rot="10800000">
              <a:off x="-3" y="137886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56" name="Google Shape;756;p9"/>
            <p:cNvCxnSpPr/>
            <p:nvPr/>
          </p:nvCxnSpPr>
          <p:spPr>
            <a:xfrm rot="10800000">
              <a:off x="-4" y="172357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57" name="Google Shape;757;p9"/>
            <p:cNvCxnSpPr/>
            <p:nvPr/>
          </p:nvCxnSpPr>
          <p:spPr>
            <a:xfrm rot="10800000">
              <a:off x="-4" y="206829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58" name="Google Shape;758;p9"/>
            <p:cNvCxnSpPr/>
            <p:nvPr/>
          </p:nvCxnSpPr>
          <p:spPr>
            <a:xfrm rot="10800000">
              <a:off x="-5" y="241300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59" name="Google Shape;759;p9"/>
            <p:cNvCxnSpPr/>
            <p:nvPr/>
          </p:nvCxnSpPr>
          <p:spPr>
            <a:xfrm rot="10800000">
              <a:off x="-7" y="275772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60" name="Google Shape;760;p9"/>
            <p:cNvCxnSpPr/>
            <p:nvPr/>
          </p:nvCxnSpPr>
          <p:spPr>
            <a:xfrm rot="10800000">
              <a:off x="-7" y="310243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61" name="Google Shape;761;p9"/>
            <p:cNvCxnSpPr/>
            <p:nvPr/>
          </p:nvCxnSpPr>
          <p:spPr>
            <a:xfrm rot="10800000">
              <a:off x="-8" y="344715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62" name="Google Shape;762;p9"/>
            <p:cNvCxnSpPr/>
            <p:nvPr/>
          </p:nvCxnSpPr>
          <p:spPr>
            <a:xfrm rot="10800000">
              <a:off x="-10" y="379186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63" name="Google Shape;763;p9"/>
            <p:cNvCxnSpPr/>
            <p:nvPr/>
          </p:nvCxnSpPr>
          <p:spPr>
            <a:xfrm rot="10800000">
              <a:off x="-11" y="413658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64" name="Google Shape;764;p9"/>
            <p:cNvCxnSpPr/>
            <p:nvPr/>
          </p:nvCxnSpPr>
          <p:spPr>
            <a:xfrm rot="10800000">
              <a:off x="-11" y="448129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65" name="Google Shape;765;p9"/>
            <p:cNvCxnSpPr/>
            <p:nvPr/>
          </p:nvCxnSpPr>
          <p:spPr>
            <a:xfrm rot="10800000">
              <a:off x="-12" y="482601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66" name="Google Shape;766;p9"/>
            <p:cNvCxnSpPr/>
            <p:nvPr/>
          </p:nvCxnSpPr>
          <p:spPr>
            <a:xfrm rot="10800000">
              <a:off x="-14" y="517072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67" name="Google Shape;767;p9"/>
            <p:cNvCxnSpPr/>
            <p:nvPr/>
          </p:nvCxnSpPr>
          <p:spPr>
            <a:xfrm rot="10800000">
              <a:off x="-14" y="551544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68" name="Google Shape;768;p9"/>
            <p:cNvCxnSpPr/>
            <p:nvPr/>
          </p:nvCxnSpPr>
          <p:spPr>
            <a:xfrm rot="10800000">
              <a:off x="-15" y="5860155"/>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69" name="Google Shape;769;p9"/>
            <p:cNvCxnSpPr/>
            <p:nvPr/>
          </p:nvCxnSpPr>
          <p:spPr>
            <a:xfrm rot="10800000">
              <a:off x="-16" y="6204870"/>
              <a:ext cx="12192000" cy="0"/>
            </a:xfrm>
            <a:prstGeom prst="straightConnector1">
              <a:avLst/>
            </a:prstGeom>
            <a:noFill/>
            <a:ln cap="flat" cmpd="sng" w="19050">
              <a:solidFill>
                <a:srgbClr val="D8D8D8"/>
              </a:solidFill>
              <a:prstDash val="solid"/>
              <a:miter lim="800000"/>
              <a:headEnd len="sm" w="sm" type="none"/>
              <a:tailEnd len="sm" w="sm" type="none"/>
            </a:ln>
          </p:spPr>
        </p:cxnSp>
        <p:cxnSp>
          <p:nvCxnSpPr>
            <p:cNvPr id="770" name="Google Shape;770;p9"/>
            <p:cNvCxnSpPr/>
            <p:nvPr/>
          </p:nvCxnSpPr>
          <p:spPr>
            <a:xfrm rot="10800000">
              <a:off x="-18" y="6549585"/>
              <a:ext cx="12192000" cy="0"/>
            </a:xfrm>
            <a:prstGeom prst="straightConnector1">
              <a:avLst/>
            </a:prstGeom>
            <a:noFill/>
            <a:ln cap="flat" cmpd="sng" w="19050">
              <a:solidFill>
                <a:srgbClr val="D8D8D8"/>
              </a:solidFill>
              <a:prstDash val="solid"/>
              <a:miter lim="800000"/>
              <a:headEnd len="sm" w="sm" type="none"/>
              <a:tailEnd len="sm" w="sm" type="none"/>
            </a:ln>
          </p:spPr>
        </p:cxnSp>
      </p:grpSp>
      <p:sp>
        <p:nvSpPr>
          <p:cNvPr id="771" name="Google Shape;771;p9"/>
          <p:cNvSpPr/>
          <p:nvPr/>
        </p:nvSpPr>
        <p:spPr>
          <a:xfrm>
            <a:off x="0" y="-6285"/>
            <a:ext cx="12192000" cy="1274972"/>
          </a:xfrm>
          <a:prstGeom prst="rect">
            <a:avLst/>
          </a:prstGeom>
          <a:solidFill>
            <a:schemeClr val="lt2">
              <a:alpha val="5764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2" name="Google Shape;772;p9"/>
          <p:cNvSpPr txBox="1"/>
          <p:nvPr/>
        </p:nvSpPr>
        <p:spPr>
          <a:xfrm>
            <a:off x="1524000" y="282784"/>
            <a:ext cx="9144000" cy="984284"/>
          </a:xfrm>
          <a:prstGeom prst="rect">
            <a:avLst/>
          </a:prstGeom>
          <a:noFill/>
          <a:ln>
            <a:noFill/>
          </a:ln>
        </p:spPr>
        <p:txBody>
          <a:bodyPr anchorCtr="0" anchor="t" bIns="45700" lIns="91425" spcFirstLastPara="1" rIns="91425" wrap="square" tIns="45700">
            <a:normAutofit fontScale="81250" lnSpcReduction="20000"/>
          </a:bodyPr>
          <a:lstStyle/>
          <a:p>
            <a:pPr indent="0" lvl="0" marL="0" marR="0" rtl="0" algn="ctr">
              <a:lnSpc>
                <a:spcPct val="90000"/>
              </a:lnSpc>
              <a:spcBef>
                <a:spcPts val="0"/>
              </a:spcBef>
              <a:spcAft>
                <a:spcPts val="0"/>
              </a:spcAft>
              <a:buClr>
                <a:schemeClr val="dk1"/>
              </a:buClr>
              <a:buSzPct val="100000"/>
              <a:buFont typeface="Arial"/>
              <a:buNone/>
            </a:pPr>
            <a:r>
              <a:rPr lang="en-US" sz="8000">
                <a:solidFill>
                  <a:schemeClr val="dk1"/>
                </a:solidFill>
                <a:latin typeface="Arial"/>
                <a:ea typeface="Arial"/>
                <a:cs typeface="Arial"/>
                <a:sym typeface="Arial"/>
              </a:rPr>
              <a:t>subtitle</a:t>
            </a:r>
            <a:endParaRPr/>
          </a:p>
        </p:txBody>
      </p:sp>
      <p:sp>
        <p:nvSpPr>
          <p:cNvPr id="773" name="Google Shape;773;p9"/>
          <p:cNvSpPr/>
          <p:nvPr/>
        </p:nvSpPr>
        <p:spPr>
          <a:xfrm>
            <a:off x="1918854" y="1904325"/>
            <a:ext cx="3976255" cy="1136750"/>
          </a:xfrm>
          <a:prstGeom prst="roundRect">
            <a:avLst>
              <a:gd fmla="val 16667" name="adj"/>
            </a:avLst>
          </a:prstGeom>
          <a:solidFill>
            <a:srgbClr val="BFBFBF"/>
          </a:solidFill>
          <a:ln cap="flat" cmpd="sng" w="19050">
            <a:solidFill>
              <a:srgbClr val="7F7F7F"/>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Add short text here</a:t>
            </a:r>
            <a:endParaRPr/>
          </a:p>
        </p:txBody>
      </p:sp>
      <p:sp>
        <p:nvSpPr>
          <p:cNvPr id="774" name="Google Shape;774;p9"/>
          <p:cNvSpPr/>
          <p:nvPr/>
        </p:nvSpPr>
        <p:spPr>
          <a:xfrm>
            <a:off x="1918854" y="3386482"/>
            <a:ext cx="3976255" cy="1136750"/>
          </a:xfrm>
          <a:prstGeom prst="roundRect">
            <a:avLst>
              <a:gd fmla="val 16667" name="adj"/>
            </a:avLst>
          </a:prstGeom>
          <a:solidFill>
            <a:srgbClr val="BFBFBF"/>
          </a:solidFill>
          <a:ln cap="flat" cmpd="sng" w="19050">
            <a:solidFill>
              <a:srgbClr val="7F7F7F"/>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Add short text here</a:t>
            </a:r>
            <a:endParaRPr/>
          </a:p>
        </p:txBody>
      </p:sp>
      <p:sp>
        <p:nvSpPr>
          <p:cNvPr id="775" name="Google Shape;775;p9"/>
          <p:cNvSpPr/>
          <p:nvPr/>
        </p:nvSpPr>
        <p:spPr>
          <a:xfrm>
            <a:off x="1918854" y="4868639"/>
            <a:ext cx="3976255" cy="1136750"/>
          </a:xfrm>
          <a:prstGeom prst="roundRect">
            <a:avLst>
              <a:gd fmla="val 16667" name="adj"/>
            </a:avLst>
          </a:prstGeom>
          <a:solidFill>
            <a:srgbClr val="BFBFBF"/>
          </a:solidFill>
          <a:ln cap="flat" cmpd="sng" w="19050">
            <a:solidFill>
              <a:srgbClr val="7F7F7F"/>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Add short text here</a:t>
            </a:r>
            <a:endParaRPr/>
          </a:p>
        </p:txBody>
      </p:sp>
      <p:sp>
        <p:nvSpPr>
          <p:cNvPr id="776" name="Google Shape;776;p9"/>
          <p:cNvSpPr/>
          <p:nvPr/>
        </p:nvSpPr>
        <p:spPr>
          <a:xfrm>
            <a:off x="6296891" y="1904324"/>
            <a:ext cx="3976255" cy="2252040"/>
          </a:xfrm>
          <a:prstGeom prst="roundRect">
            <a:avLst>
              <a:gd fmla="val 16667" name="adj"/>
            </a:avLst>
          </a:prstGeom>
          <a:solidFill>
            <a:srgbClr val="BFBFBF"/>
          </a:solidFill>
          <a:ln cap="flat" cmpd="sng" w="19050">
            <a:solidFill>
              <a:srgbClr val="7F7F7F"/>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Add short text here</a:t>
            </a:r>
            <a:endParaRPr/>
          </a:p>
        </p:txBody>
      </p:sp>
      <p:sp>
        <p:nvSpPr>
          <p:cNvPr id="777" name="Google Shape;777;p9"/>
          <p:cNvSpPr/>
          <p:nvPr/>
        </p:nvSpPr>
        <p:spPr>
          <a:xfrm>
            <a:off x="6296890" y="4523232"/>
            <a:ext cx="3976255" cy="1482157"/>
          </a:xfrm>
          <a:prstGeom prst="roundRect">
            <a:avLst>
              <a:gd fmla="val 16667" name="adj"/>
            </a:avLst>
          </a:prstGeom>
          <a:solidFill>
            <a:srgbClr val="BFBFBF"/>
          </a:solidFill>
          <a:ln cap="flat" cmpd="sng" w="19050">
            <a:solidFill>
              <a:srgbClr val="7F7F7F"/>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Add short text here</a:t>
            </a:r>
            <a:endParaRPr/>
          </a:p>
        </p:txBody>
      </p:sp>
      <p:sp>
        <p:nvSpPr>
          <p:cNvPr id="778" name="Google Shape;778;p9"/>
          <p:cNvSpPr txBox="1"/>
          <p:nvPr/>
        </p:nvSpPr>
        <p:spPr>
          <a:xfrm>
            <a:off x="782781" y="1904324"/>
            <a:ext cx="1108364" cy="4003000"/>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ctr">
              <a:lnSpc>
                <a:spcPct val="90000"/>
              </a:lnSpc>
              <a:spcBef>
                <a:spcPts val="0"/>
              </a:spcBef>
              <a:spcAft>
                <a:spcPts val="0"/>
              </a:spcAft>
              <a:buClr>
                <a:schemeClr val="dk1"/>
              </a:buClr>
              <a:buSzPct val="100000"/>
              <a:buFont typeface="Arial"/>
              <a:buNone/>
            </a:pPr>
            <a:r>
              <a:rPr lang="en-US" sz="8000">
                <a:solidFill>
                  <a:schemeClr val="dk1"/>
                </a:solidFill>
                <a:latin typeface="Arial"/>
                <a:ea typeface="Arial"/>
                <a:cs typeface="Arial"/>
                <a:sym typeface="Arial"/>
              </a:rPr>
              <a:t>TITLE</a:t>
            </a:r>
            <a:endParaRPr/>
          </a:p>
        </p:txBody>
      </p:sp>
      <p:sp>
        <p:nvSpPr>
          <p:cNvPr id="779" name="Google Shape;779;p9"/>
          <p:cNvSpPr txBox="1"/>
          <p:nvPr/>
        </p:nvSpPr>
        <p:spPr>
          <a:xfrm>
            <a:off x="10668000" y="1904324"/>
            <a:ext cx="1108364" cy="4003000"/>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ctr">
              <a:lnSpc>
                <a:spcPct val="90000"/>
              </a:lnSpc>
              <a:spcBef>
                <a:spcPts val="0"/>
              </a:spcBef>
              <a:spcAft>
                <a:spcPts val="0"/>
              </a:spcAft>
              <a:buClr>
                <a:schemeClr val="dk1"/>
              </a:buClr>
              <a:buSzPct val="100000"/>
              <a:buFont typeface="Arial"/>
              <a:buNone/>
            </a:pPr>
            <a:r>
              <a:rPr lang="en-US" sz="8000">
                <a:solidFill>
                  <a:schemeClr val="dk1"/>
                </a:solidFill>
                <a:latin typeface="Arial"/>
                <a:ea typeface="Arial"/>
                <a:cs typeface="Arial"/>
                <a:sym typeface="Arial"/>
              </a:rPr>
              <a:t>TITLE</a:t>
            </a:r>
            <a:endParaRPr/>
          </a:p>
        </p:txBody>
      </p:sp>
      <p:sp>
        <p:nvSpPr>
          <p:cNvPr id="780" name="Google Shape;780;p9"/>
          <p:cNvSpPr/>
          <p:nvPr/>
        </p:nvSpPr>
        <p:spPr>
          <a:xfrm>
            <a:off x="0" y="6410079"/>
            <a:ext cx="12192000" cy="447921"/>
          </a:xfrm>
          <a:prstGeom prst="rect">
            <a:avLst/>
          </a:prstGeom>
          <a:solidFill>
            <a:schemeClr val="lt2">
              <a:alpha val="5764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778"/>
                                        </p:tgtEl>
                                        <p:attrNameLst>
                                          <p:attrName>style.visibility</p:attrName>
                                        </p:attrNameLst>
                                      </p:cBhvr>
                                      <p:to>
                                        <p:strVal val="visible"/>
                                      </p:to>
                                    </p:set>
                                    <p:anim calcmode="lin" valueType="num">
                                      <p:cBhvr additive="base">
                                        <p:cTn dur="500"/>
                                        <p:tgtEl>
                                          <p:spTgt spid="77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400"/>
                                  </p:stCondLst>
                                  <p:childTnLst>
                                    <p:set>
                                      <p:cBhvr>
                                        <p:cTn dur="1" fill="hold">
                                          <p:stCondLst>
                                            <p:cond delay="0"/>
                                          </p:stCondLst>
                                        </p:cTn>
                                        <p:tgtEl>
                                          <p:spTgt spid="773"/>
                                        </p:tgtEl>
                                        <p:attrNameLst>
                                          <p:attrName>style.visibility</p:attrName>
                                        </p:attrNameLst>
                                      </p:cBhvr>
                                      <p:to>
                                        <p:strVal val="visible"/>
                                      </p:to>
                                    </p:set>
                                    <p:anim calcmode="lin" valueType="num">
                                      <p:cBhvr additive="base">
                                        <p:cTn dur="500"/>
                                        <p:tgtEl>
                                          <p:spTgt spid="77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600"/>
                                  </p:stCondLst>
                                  <p:childTnLst>
                                    <p:set>
                                      <p:cBhvr>
                                        <p:cTn dur="1" fill="hold">
                                          <p:stCondLst>
                                            <p:cond delay="0"/>
                                          </p:stCondLst>
                                        </p:cTn>
                                        <p:tgtEl>
                                          <p:spTgt spid="774"/>
                                        </p:tgtEl>
                                        <p:attrNameLst>
                                          <p:attrName>style.visibility</p:attrName>
                                        </p:attrNameLst>
                                      </p:cBhvr>
                                      <p:to>
                                        <p:strVal val="visible"/>
                                      </p:to>
                                    </p:set>
                                    <p:anim calcmode="lin" valueType="num">
                                      <p:cBhvr additive="base">
                                        <p:cTn dur="500"/>
                                        <p:tgtEl>
                                          <p:spTgt spid="77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800"/>
                                  </p:stCondLst>
                                  <p:childTnLst>
                                    <p:set>
                                      <p:cBhvr>
                                        <p:cTn dur="1" fill="hold">
                                          <p:stCondLst>
                                            <p:cond delay="0"/>
                                          </p:stCondLst>
                                        </p:cTn>
                                        <p:tgtEl>
                                          <p:spTgt spid="775"/>
                                        </p:tgtEl>
                                        <p:attrNameLst>
                                          <p:attrName>style.visibility</p:attrName>
                                        </p:attrNameLst>
                                      </p:cBhvr>
                                      <p:to>
                                        <p:strVal val="visible"/>
                                      </p:to>
                                    </p:set>
                                    <p:anim calcmode="lin" valueType="num">
                                      <p:cBhvr additive="base">
                                        <p:cTn dur="500"/>
                                        <p:tgtEl>
                                          <p:spTgt spid="7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79"/>
                                        </p:tgtEl>
                                        <p:attrNameLst>
                                          <p:attrName>style.visibility</p:attrName>
                                        </p:attrNameLst>
                                      </p:cBhvr>
                                      <p:to>
                                        <p:strVal val="visible"/>
                                      </p:to>
                                    </p:set>
                                    <p:anim calcmode="lin" valueType="num">
                                      <p:cBhvr additive="base">
                                        <p:cTn dur="500"/>
                                        <p:tgtEl>
                                          <p:spTgt spid="77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400"/>
                                  </p:stCondLst>
                                  <p:childTnLst>
                                    <p:set>
                                      <p:cBhvr>
                                        <p:cTn dur="1" fill="hold">
                                          <p:stCondLst>
                                            <p:cond delay="0"/>
                                          </p:stCondLst>
                                        </p:cTn>
                                        <p:tgtEl>
                                          <p:spTgt spid="776"/>
                                        </p:tgtEl>
                                        <p:attrNameLst>
                                          <p:attrName>style.visibility</p:attrName>
                                        </p:attrNameLst>
                                      </p:cBhvr>
                                      <p:to>
                                        <p:strVal val="visible"/>
                                      </p:to>
                                    </p:set>
                                    <p:anim calcmode="lin" valueType="num">
                                      <p:cBhvr additive="base">
                                        <p:cTn dur="500"/>
                                        <p:tgtEl>
                                          <p:spTgt spid="77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700"/>
                                  </p:stCondLst>
                                  <p:childTnLst>
                                    <p:set>
                                      <p:cBhvr>
                                        <p:cTn dur="1" fill="hold">
                                          <p:stCondLst>
                                            <p:cond delay="0"/>
                                          </p:stCondLst>
                                        </p:cTn>
                                        <p:tgtEl>
                                          <p:spTgt spid="777"/>
                                        </p:tgtEl>
                                        <p:attrNameLst>
                                          <p:attrName>style.visibility</p:attrName>
                                        </p:attrNameLst>
                                      </p:cBhvr>
                                      <p:to>
                                        <p:strVal val="visible"/>
                                      </p:to>
                                    </p:set>
                                    <p:anim calcmode="lin" valueType="num">
                                      <p:cBhvr additive="base">
                                        <p:cTn dur="500"/>
                                        <p:tgtEl>
                                          <p:spTgt spid="77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2021-07-28T22:25:10Z</dcterms:created>
  <dc:creator>User</dc:creator>
</cp:coreProperties>
</file>