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1" r:id="rId3"/>
    <p:sldId id="256" r:id="rId4"/>
    <p:sldId id="258" r:id="rId5"/>
    <p:sldId id="259" r:id="rId6"/>
    <p:sldId id="260"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8A4D"/>
    <a:srgbClr val="EDCF8A"/>
    <a:srgbClr val="6A4031"/>
    <a:srgbClr val="895127"/>
    <a:srgbClr val="F4E09E"/>
    <a:srgbClr val="190808"/>
    <a:srgbClr val="A27945"/>
    <a:srgbClr val="D09C4D"/>
    <a:srgbClr val="E3C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showGuides="1">
      <p:cViewPr varScale="1">
        <p:scale>
          <a:sx n="65" d="100"/>
          <a:sy n="65" d="100"/>
        </p:scale>
        <p:origin x="85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015EC-800E-4A05-BAC3-6F4D32A5753F}"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A35E4-C78D-4852-B071-3450725D09EF}" type="slidenum">
              <a:rPr lang="en-US" smtClean="0"/>
              <a:t>‹#›</a:t>
            </a:fld>
            <a:endParaRPr lang="en-US"/>
          </a:p>
        </p:txBody>
      </p:sp>
    </p:spTree>
    <p:extLst>
      <p:ext uri="{BB962C8B-B14F-4D97-AF65-F5344CB8AC3E}">
        <p14:creationId xmlns:p14="http://schemas.microsoft.com/office/powerpoint/2010/main" val="134392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B4F11-AFC8-45A9-A6E4-FA16AA92E479}"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2178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B4F11-AFC8-45A9-A6E4-FA16AA92E479}"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315167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B4F11-AFC8-45A9-A6E4-FA16AA92E479}"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9575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B4F11-AFC8-45A9-A6E4-FA16AA92E479}"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286941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5B4F11-AFC8-45A9-A6E4-FA16AA92E479}"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260180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B4F11-AFC8-45A9-A6E4-FA16AA92E479}"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244478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B4F11-AFC8-45A9-A6E4-FA16AA92E479}"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420097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B4F11-AFC8-45A9-A6E4-FA16AA92E479}"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190819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B4F11-AFC8-45A9-A6E4-FA16AA92E479}"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384148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5B4F11-AFC8-45A9-A6E4-FA16AA92E479}"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134997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5B4F11-AFC8-45A9-A6E4-FA16AA92E479}"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5D202-70CD-469F-9199-758650B8314A}" type="slidenum">
              <a:rPr lang="en-US" smtClean="0"/>
              <a:t>‹#›</a:t>
            </a:fld>
            <a:endParaRPr lang="en-US"/>
          </a:p>
        </p:txBody>
      </p:sp>
    </p:spTree>
    <p:extLst>
      <p:ext uri="{BB962C8B-B14F-4D97-AF65-F5344CB8AC3E}">
        <p14:creationId xmlns:p14="http://schemas.microsoft.com/office/powerpoint/2010/main" val="252176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B4F11-AFC8-45A9-A6E4-FA16AA92E479}" type="datetimeFigureOut">
              <a:rPr lang="en-US" smtClean="0"/>
              <a:t>5/25/2021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5D202-70CD-469F-9199-758650B8314A}" type="slidenum">
              <a:rPr lang="en-US" smtClean="0"/>
              <a:t>‹#›</a:t>
            </a:fld>
            <a:endParaRPr lang="en-US"/>
          </a:p>
        </p:txBody>
      </p:sp>
    </p:spTree>
    <p:extLst>
      <p:ext uri="{BB962C8B-B14F-4D97-AF65-F5344CB8AC3E}">
        <p14:creationId xmlns:p14="http://schemas.microsoft.com/office/powerpoint/2010/main" val="108900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3771485" y="1566039"/>
            <a:ext cx="4649030" cy="10156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6000" dirty="0" smtClean="0">
                <a:solidFill>
                  <a:srgbClr val="895127"/>
                </a:solidFill>
                <a:latin typeface="OldNewspaperTypes" panose="02000603060000020004" pitchFamily="2" charset="0"/>
              </a:rPr>
              <a:t>WELCOME!</a:t>
            </a:r>
            <a:endParaRPr lang="en-US" sz="6000" dirty="0">
              <a:solidFill>
                <a:srgbClr val="895127"/>
              </a:solidFill>
              <a:latin typeface="OldNewspaperTypes" panose="02000603060000020004" pitchFamily="2" charset="0"/>
            </a:endParaRPr>
          </a:p>
        </p:txBody>
      </p:sp>
      <p:grpSp>
        <p:nvGrpSpPr>
          <p:cNvPr id="12" name="Group 11"/>
          <p:cNvGrpSpPr/>
          <p:nvPr/>
        </p:nvGrpSpPr>
        <p:grpSpPr>
          <a:xfrm>
            <a:off x="1692323" y="3982870"/>
            <a:ext cx="8911988" cy="791570"/>
            <a:chOff x="1692323" y="3982870"/>
            <a:chExt cx="8911988" cy="791570"/>
          </a:xfrm>
        </p:grpSpPr>
        <p:sp>
          <p:nvSpPr>
            <p:cNvPr id="3" name="Rounded Rectangle 2"/>
            <p:cNvSpPr/>
            <p:nvPr/>
          </p:nvSpPr>
          <p:spPr>
            <a:xfrm>
              <a:off x="1842448" y="4004480"/>
              <a:ext cx="8761863" cy="559558"/>
            </a:xfrm>
            <a:prstGeom prst="roundRect">
              <a:avLst/>
            </a:prstGeom>
            <a:solidFill>
              <a:srgbClr val="89512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266" t="10446" r="77927" b="68932"/>
            <a:stretch/>
          </p:blipFill>
          <p:spPr>
            <a:xfrm>
              <a:off x="1692323" y="3982870"/>
              <a:ext cx="655092" cy="791570"/>
            </a:xfrm>
            <a:prstGeom prst="rect">
              <a:avLst/>
            </a:prstGeom>
          </p:spPr>
        </p:pic>
      </p:grpSp>
      <p:grpSp>
        <p:nvGrpSpPr>
          <p:cNvPr id="11" name="Group 10"/>
          <p:cNvGrpSpPr/>
          <p:nvPr/>
        </p:nvGrpSpPr>
        <p:grpSpPr>
          <a:xfrm>
            <a:off x="1808328" y="2869442"/>
            <a:ext cx="8795983" cy="736979"/>
            <a:chOff x="1808328" y="2869442"/>
            <a:chExt cx="8795983" cy="736979"/>
          </a:xfrm>
        </p:grpSpPr>
        <p:sp>
          <p:nvSpPr>
            <p:cNvPr id="2" name="Rounded Rectangle 1"/>
            <p:cNvSpPr/>
            <p:nvPr/>
          </p:nvSpPr>
          <p:spPr>
            <a:xfrm>
              <a:off x="1842448" y="2869442"/>
              <a:ext cx="8761863" cy="559558"/>
            </a:xfrm>
            <a:prstGeom prst="roundRect">
              <a:avLst/>
            </a:prstGeom>
            <a:solidFill>
              <a:srgbClr val="89512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7572" t="11157" r="5618" b="69644"/>
            <a:stretch/>
          </p:blipFill>
          <p:spPr>
            <a:xfrm>
              <a:off x="1808328" y="2869442"/>
              <a:ext cx="859809" cy="736979"/>
            </a:xfrm>
            <a:prstGeom prst="rect">
              <a:avLst/>
            </a:prstGeom>
          </p:spPr>
        </p:pic>
      </p:grpSp>
      <p:sp>
        <p:nvSpPr>
          <p:cNvPr id="7" name="Rounded Rectangle 6"/>
          <p:cNvSpPr/>
          <p:nvPr/>
        </p:nvSpPr>
        <p:spPr>
          <a:xfrm>
            <a:off x="5461379" y="4825619"/>
            <a:ext cx="1269242" cy="627797"/>
          </a:xfrm>
          <a:prstGeom prst="roundRect">
            <a:avLst/>
          </a:prstGeom>
          <a:solidFill>
            <a:srgbClr val="EDCF8A"/>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95127"/>
                </a:solidFill>
                <a:latin typeface="OldNewspaperTypes" panose="02000603060000020004" pitchFamily="2" charset="0"/>
              </a:rPr>
              <a:t>LOGIN</a:t>
            </a:r>
            <a:endParaRPr lang="en-US" dirty="0">
              <a:solidFill>
                <a:srgbClr val="895127"/>
              </a:solidFill>
              <a:latin typeface="OldNewspaperTypes" panose="02000603060000020004" pitchFamily="2" charset="0"/>
            </a:endParaRPr>
          </a:p>
        </p:txBody>
      </p:sp>
      <p:sp>
        <p:nvSpPr>
          <p:cNvPr id="8" name="TextBox 7"/>
          <p:cNvSpPr txBox="1"/>
          <p:nvPr/>
        </p:nvSpPr>
        <p:spPr>
          <a:xfrm>
            <a:off x="1842448" y="2500110"/>
            <a:ext cx="1618328" cy="369332"/>
          </a:xfrm>
          <a:prstGeom prst="rect">
            <a:avLst/>
          </a:prstGeom>
          <a:noFill/>
        </p:spPr>
        <p:txBody>
          <a:bodyPr wrap="none" rtlCol="0">
            <a:spAutoFit/>
          </a:bodyPr>
          <a:lstStyle/>
          <a:p>
            <a:r>
              <a:rPr lang="en-US" dirty="0" smtClean="0">
                <a:latin typeface="OldNewspaperTypes" panose="02000603060000020004" pitchFamily="2" charset="0"/>
              </a:rPr>
              <a:t>USERNAME</a:t>
            </a:r>
            <a:endParaRPr lang="en-US" dirty="0">
              <a:latin typeface="OldNewspaperTypes" panose="02000603060000020004" pitchFamily="2" charset="0"/>
            </a:endParaRPr>
          </a:p>
        </p:txBody>
      </p:sp>
      <p:sp>
        <p:nvSpPr>
          <p:cNvPr id="9" name="TextBox 8"/>
          <p:cNvSpPr txBox="1"/>
          <p:nvPr/>
        </p:nvSpPr>
        <p:spPr>
          <a:xfrm>
            <a:off x="1808328" y="3620784"/>
            <a:ext cx="1515158" cy="369332"/>
          </a:xfrm>
          <a:prstGeom prst="rect">
            <a:avLst/>
          </a:prstGeom>
          <a:noFill/>
        </p:spPr>
        <p:txBody>
          <a:bodyPr wrap="none" rtlCol="0">
            <a:spAutoFit/>
          </a:bodyPr>
          <a:lstStyle/>
          <a:p>
            <a:r>
              <a:rPr lang="en-US" dirty="0" smtClean="0">
                <a:latin typeface="OldNewspaperTypes" panose="02000603060000020004" pitchFamily="2" charset="0"/>
              </a:rPr>
              <a:t>PASSWORD</a:t>
            </a:r>
            <a:endParaRPr lang="en-US" dirty="0">
              <a:latin typeface="OldNewspaperTypes" panose="02000603060000020004" pitchFamily="2" charset="0"/>
            </a:endParaRPr>
          </a:p>
        </p:txBody>
      </p:sp>
      <p:sp>
        <p:nvSpPr>
          <p:cNvPr id="10" name="TextBox 9"/>
          <p:cNvSpPr txBox="1"/>
          <p:nvPr/>
        </p:nvSpPr>
        <p:spPr>
          <a:xfrm>
            <a:off x="2347415" y="2975550"/>
            <a:ext cx="2295052" cy="369332"/>
          </a:xfrm>
          <a:prstGeom prst="rect">
            <a:avLst/>
          </a:prstGeom>
          <a:noFill/>
        </p:spPr>
        <p:txBody>
          <a:bodyPr wrap="none" rtlCol="0">
            <a:spAutoFit/>
          </a:bodyPr>
          <a:lstStyle/>
          <a:p>
            <a:r>
              <a:rPr lang="en-US" dirty="0" smtClean="0">
                <a:solidFill>
                  <a:srgbClr val="EDCF8A"/>
                </a:solidFill>
                <a:latin typeface="OldNewspaperTypes" panose="02000603060000020004" pitchFamily="2" charset="0"/>
              </a:rPr>
              <a:t>PEACHEUPHORIC</a:t>
            </a:r>
            <a:endParaRPr lang="en-US" dirty="0">
              <a:solidFill>
                <a:srgbClr val="EDCF8A"/>
              </a:solidFill>
              <a:latin typeface="OldNewspaperTypes" panose="02000603060000020004" pitchFamily="2" charset="0"/>
            </a:endParaRPr>
          </a:p>
        </p:txBody>
      </p:sp>
      <p:sp>
        <p:nvSpPr>
          <p:cNvPr id="13" name="Isosceles Triangle 12"/>
          <p:cNvSpPr/>
          <p:nvPr/>
        </p:nvSpPr>
        <p:spPr>
          <a:xfrm rot="18901655">
            <a:off x="7683442" y="5929383"/>
            <a:ext cx="492299" cy="493455"/>
          </a:xfrm>
          <a:custGeom>
            <a:avLst/>
            <a:gdLst>
              <a:gd name="connsiteX0" fmla="*/ 0 w 736980"/>
              <a:gd name="connsiteY0" fmla="*/ 777922 h 777922"/>
              <a:gd name="connsiteX1" fmla="*/ 368490 w 736980"/>
              <a:gd name="connsiteY1" fmla="*/ 0 h 777922"/>
              <a:gd name="connsiteX2" fmla="*/ 736980 w 736980"/>
              <a:gd name="connsiteY2" fmla="*/ 777922 h 777922"/>
              <a:gd name="connsiteX3" fmla="*/ 0 w 736980"/>
              <a:gd name="connsiteY3"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777922 h 777922"/>
              <a:gd name="connsiteX4" fmla="*/ 0 w 736980"/>
              <a:gd name="connsiteY4"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491319 h 777922"/>
              <a:gd name="connsiteX4" fmla="*/ 0 w 736980"/>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80" h="777922">
                <a:moveTo>
                  <a:pt x="0" y="777922"/>
                </a:moveTo>
                <a:lnTo>
                  <a:pt x="368490" y="0"/>
                </a:lnTo>
                <a:lnTo>
                  <a:pt x="736980" y="777922"/>
                </a:lnTo>
                <a:lnTo>
                  <a:pt x="382138" y="491319"/>
                </a:lnTo>
                <a:lnTo>
                  <a:pt x="0" y="777922"/>
                </a:lnTo>
                <a:close/>
              </a:path>
            </a:pathLst>
          </a:custGeom>
          <a:solidFill>
            <a:srgbClr val="6A40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47415" y="4081417"/>
            <a:ext cx="2108269" cy="646331"/>
          </a:xfrm>
          <a:prstGeom prst="rect">
            <a:avLst/>
          </a:prstGeom>
          <a:noFill/>
        </p:spPr>
        <p:txBody>
          <a:bodyPr wrap="none" rtlCol="0">
            <a:spAutoFit/>
          </a:bodyPr>
          <a:lstStyle/>
          <a:p>
            <a:r>
              <a:rPr lang="en-US" sz="3600" dirty="0" smtClean="0">
                <a:solidFill>
                  <a:srgbClr val="EDCF8A"/>
                </a:solidFill>
                <a:latin typeface="OldNewspaperTypes" panose="02000603060000020004" pitchFamily="2" charset="0"/>
              </a:rPr>
              <a:t>************</a:t>
            </a:r>
            <a:endParaRPr lang="en-US" sz="3600" dirty="0">
              <a:solidFill>
                <a:srgbClr val="EDCF8A"/>
              </a:solidFill>
              <a:latin typeface="OldNewspaperTypes" panose="02000603060000020004" pitchFamily="2" charset="0"/>
            </a:endParaRPr>
          </a:p>
        </p:txBody>
      </p:sp>
      <p:sp>
        <p:nvSpPr>
          <p:cNvPr id="15" name="Isosceles Triangle 12"/>
          <p:cNvSpPr/>
          <p:nvPr/>
        </p:nvSpPr>
        <p:spPr>
          <a:xfrm rot="18901655">
            <a:off x="7835842" y="6081783"/>
            <a:ext cx="492299" cy="493455"/>
          </a:xfrm>
          <a:custGeom>
            <a:avLst/>
            <a:gdLst>
              <a:gd name="connsiteX0" fmla="*/ 0 w 736980"/>
              <a:gd name="connsiteY0" fmla="*/ 777922 h 777922"/>
              <a:gd name="connsiteX1" fmla="*/ 368490 w 736980"/>
              <a:gd name="connsiteY1" fmla="*/ 0 h 777922"/>
              <a:gd name="connsiteX2" fmla="*/ 736980 w 736980"/>
              <a:gd name="connsiteY2" fmla="*/ 777922 h 777922"/>
              <a:gd name="connsiteX3" fmla="*/ 0 w 736980"/>
              <a:gd name="connsiteY3"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777922 h 777922"/>
              <a:gd name="connsiteX4" fmla="*/ 0 w 736980"/>
              <a:gd name="connsiteY4"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491319 h 777922"/>
              <a:gd name="connsiteX4" fmla="*/ 0 w 736980"/>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80" h="777922">
                <a:moveTo>
                  <a:pt x="0" y="777922"/>
                </a:moveTo>
                <a:lnTo>
                  <a:pt x="368490" y="0"/>
                </a:lnTo>
                <a:lnTo>
                  <a:pt x="736980" y="777922"/>
                </a:lnTo>
                <a:lnTo>
                  <a:pt x="382138" y="491319"/>
                </a:lnTo>
                <a:lnTo>
                  <a:pt x="0" y="777922"/>
                </a:lnTo>
                <a:close/>
              </a:path>
            </a:pathLst>
          </a:custGeom>
          <a:solidFill>
            <a:srgbClr val="6A40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2"/>
          <p:cNvSpPr/>
          <p:nvPr/>
        </p:nvSpPr>
        <p:spPr>
          <a:xfrm rot="18901655">
            <a:off x="7988242" y="6234183"/>
            <a:ext cx="492299" cy="493455"/>
          </a:xfrm>
          <a:custGeom>
            <a:avLst/>
            <a:gdLst>
              <a:gd name="connsiteX0" fmla="*/ 0 w 736980"/>
              <a:gd name="connsiteY0" fmla="*/ 777922 h 777922"/>
              <a:gd name="connsiteX1" fmla="*/ 368490 w 736980"/>
              <a:gd name="connsiteY1" fmla="*/ 0 h 777922"/>
              <a:gd name="connsiteX2" fmla="*/ 736980 w 736980"/>
              <a:gd name="connsiteY2" fmla="*/ 777922 h 777922"/>
              <a:gd name="connsiteX3" fmla="*/ 0 w 736980"/>
              <a:gd name="connsiteY3"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777922 h 777922"/>
              <a:gd name="connsiteX4" fmla="*/ 0 w 736980"/>
              <a:gd name="connsiteY4" fmla="*/ 777922 h 777922"/>
              <a:gd name="connsiteX0" fmla="*/ 0 w 736980"/>
              <a:gd name="connsiteY0" fmla="*/ 777922 h 777922"/>
              <a:gd name="connsiteX1" fmla="*/ 368490 w 736980"/>
              <a:gd name="connsiteY1" fmla="*/ 0 h 777922"/>
              <a:gd name="connsiteX2" fmla="*/ 736980 w 736980"/>
              <a:gd name="connsiteY2" fmla="*/ 777922 h 777922"/>
              <a:gd name="connsiteX3" fmla="*/ 382138 w 736980"/>
              <a:gd name="connsiteY3" fmla="*/ 491319 h 777922"/>
              <a:gd name="connsiteX4" fmla="*/ 0 w 736980"/>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80" h="777922">
                <a:moveTo>
                  <a:pt x="0" y="777922"/>
                </a:moveTo>
                <a:lnTo>
                  <a:pt x="368490" y="0"/>
                </a:lnTo>
                <a:lnTo>
                  <a:pt x="736980" y="777922"/>
                </a:lnTo>
                <a:lnTo>
                  <a:pt x="382138" y="491319"/>
                </a:lnTo>
                <a:lnTo>
                  <a:pt x="0" y="777922"/>
                </a:lnTo>
                <a:close/>
              </a:path>
            </a:pathLst>
          </a:custGeom>
          <a:solidFill>
            <a:srgbClr val="6A40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62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56" presetClass="path" presetSubtype="0" accel="50000" decel="50000" fill="hold" grpId="1" nodeType="withEffect">
                                  <p:stCondLst>
                                    <p:cond delay="0"/>
                                  </p:stCondLst>
                                  <p:childTnLst>
                                    <p:animMotion origin="layout" path="M -6.25E-7 -2.96296E-6 L -0.40417 -0.42824 " pathEditMode="relative" rAng="0" ptsTypes="AA">
                                      <p:cBhvr>
                                        <p:cTn id="36" dur="2000" fill="hold"/>
                                        <p:tgtEl>
                                          <p:spTgt spid="13"/>
                                        </p:tgtEl>
                                        <p:attrNameLst>
                                          <p:attrName>ppt_x</p:attrName>
                                          <p:attrName>ppt_y</p:attrName>
                                        </p:attrNameLst>
                                      </p:cBhvr>
                                      <p:rCtr x="-20208" y="-21412"/>
                                    </p:animMotion>
                                  </p:childTnLst>
                                </p:cTn>
                              </p:par>
                              <p:par>
                                <p:cTn id="37" presetID="26" presetClass="emph" presetSubtype="0" fill="hold" grpId="2" nodeType="withEffect">
                                  <p:stCondLst>
                                    <p:cond delay="1500"/>
                                  </p:stCondLst>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par>
                                <p:cTn id="40" presetID="10" presetClass="entr" presetSubtype="0" fill="hold" grpId="0" nodeType="withEffect">
                                  <p:stCondLst>
                                    <p:cond delay="2000"/>
                                  </p:stCondLst>
                                  <p:iterate type="lt">
                                    <p:tmPct val="10000"/>
                                  </p:iterate>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9" presetClass="exit" presetSubtype="0" fill="hold" grpId="3" nodeType="withEffect">
                                  <p:stCondLst>
                                    <p:cond delay="2000"/>
                                  </p:stCondLst>
                                  <p:childTnLst>
                                    <p:animEffect transition="out" filter="dissolv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56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6100"/>
                            </p:stCondLst>
                            <p:childTnLst>
                              <p:par>
                                <p:cTn id="51" presetID="56" presetClass="path" presetSubtype="0" accel="50000" decel="50000" fill="hold" grpId="1" nodeType="afterEffect">
                                  <p:stCondLst>
                                    <p:cond delay="0"/>
                                  </p:stCondLst>
                                  <p:childTnLst>
                                    <p:animMotion origin="layout" path="M -6.25E-7 4.81481E-6 L -0.42891 -0.27871 " pathEditMode="relative" rAng="0" ptsTypes="AA">
                                      <p:cBhvr>
                                        <p:cTn id="52" dur="2000" fill="hold"/>
                                        <p:tgtEl>
                                          <p:spTgt spid="15"/>
                                        </p:tgtEl>
                                        <p:attrNameLst>
                                          <p:attrName>ppt_x</p:attrName>
                                          <p:attrName>ppt_y</p:attrName>
                                        </p:attrNameLst>
                                      </p:cBhvr>
                                      <p:rCtr x="-21445" y="-13935"/>
                                    </p:animMotion>
                                  </p:childTnLst>
                                </p:cTn>
                              </p:par>
                            </p:childTnLst>
                          </p:cTn>
                        </p:par>
                        <p:par>
                          <p:cTn id="53" fill="hold">
                            <p:stCondLst>
                              <p:cond delay="8100"/>
                            </p:stCondLst>
                            <p:childTnLst>
                              <p:par>
                                <p:cTn id="54" presetID="26" presetClass="emph" presetSubtype="0" fill="hold" grpId="2" nodeType="afterEffect">
                                  <p:stCondLst>
                                    <p:cond delay="0"/>
                                  </p:stCondLst>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childTnLst>
                          </p:cTn>
                        </p:par>
                        <p:par>
                          <p:cTn id="57" fill="hold">
                            <p:stCondLst>
                              <p:cond delay="860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9" presetClass="exit" presetSubtype="0" fill="hold" grpId="3" nodeType="withEffect">
                                  <p:stCondLst>
                                    <p:cond delay="0"/>
                                  </p:stCondLst>
                                  <p:childTnLst>
                                    <p:animEffect transition="out" filter="dissolv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par>
                          <p:cTn id="64" fill="hold">
                            <p:stCondLst>
                              <p:cond delay="965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10150"/>
                            </p:stCondLst>
                            <p:childTnLst>
                              <p:par>
                                <p:cTn id="69" presetID="56" presetClass="path" presetSubtype="0" accel="50000" decel="50000" fill="hold" grpId="1" nodeType="afterEffect">
                                  <p:stCondLst>
                                    <p:cond delay="0"/>
                                  </p:stCondLst>
                                  <p:childTnLst>
                                    <p:animMotion origin="layout" path="M -6.25E-7 2.59259E-6 L -0.16328 -0.17709 " pathEditMode="relative" rAng="0" ptsTypes="AA">
                                      <p:cBhvr>
                                        <p:cTn id="70" dur="2000" fill="hold"/>
                                        <p:tgtEl>
                                          <p:spTgt spid="16"/>
                                        </p:tgtEl>
                                        <p:attrNameLst>
                                          <p:attrName>ppt_x</p:attrName>
                                          <p:attrName>ppt_y</p:attrName>
                                        </p:attrNameLst>
                                      </p:cBhvr>
                                      <p:rCtr x="-8164" y="-8866"/>
                                    </p:animMotion>
                                  </p:childTnLst>
                                </p:cTn>
                              </p:par>
                            </p:childTnLst>
                          </p:cTn>
                        </p:par>
                        <p:par>
                          <p:cTn id="71" fill="hold">
                            <p:stCondLst>
                              <p:cond delay="12150"/>
                            </p:stCondLst>
                            <p:childTnLst>
                              <p:par>
                                <p:cTn id="72" presetID="26" presetClass="emph" presetSubtype="0" fill="hold" grpId="2" nodeType="afterEffect">
                                  <p:stCondLst>
                                    <p:cond delay="0"/>
                                  </p:stCondLst>
                                  <p:childTnLst>
                                    <p:animEffect transition="out" filter="fade">
                                      <p:cBhvr>
                                        <p:cTn id="73" dur="500" tmFilter="0, 0; .2, .5; .8, .5; 1, 0"/>
                                        <p:tgtEl>
                                          <p:spTgt spid="16"/>
                                        </p:tgtEl>
                                      </p:cBhvr>
                                    </p:animEffect>
                                    <p:animScale>
                                      <p:cBhvr>
                                        <p:cTn id="74" dur="250" autoRev="1" fill="hold"/>
                                        <p:tgtEl>
                                          <p:spTgt spid="16"/>
                                        </p:tgtEl>
                                      </p:cBhvr>
                                      <p:by x="105000" y="105000"/>
                                    </p:animScale>
                                  </p:childTnLst>
                                </p:cTn>
                              </p:par>
                              <p:par>
                                <p:cTn id="75" presetID="9" presetClass="exit" presetSubtype="0" fill="hold" grpId="3" nodeType="withEffect">
                                  <p:stCondLst>
                                    <p:cond delay="0"/>
                                  </p:stCondLst>
                                  <p:childTnLst>
                                    <p:animEffect transition="out" filter="dissolv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p:bldP spid="10" grpId="0"/>
      <p:bldP spid="13" grpId="0" animBg="1"/>
      <p:bldP spid="13" grpId="1" animBg="1"/>
      <p:bldP spid="13" grpId="2" animBg="1"/>
      <p:bldP spid="13" grpId="3" animBg="1"/>
      <p:bldP spid="14" grpId="0"/>
      <p:bldP spid="15" grpId="0" animBg="1"/>
      <p:bldP spid="15" grpId="1" animBg="1"/>
      <p:bldP spid="15" grpId="2" animBg="1"/>
      <p:bldP spid="15" grpId="3" animBg="1"/>
      <p:bldP spid="16" grpId="0" animBg="1"/>
      <p:bldP spid="16" grpId="1" animBg="1"/>
      <p:bldP spid="16" grpId="2" animBg="1"/>
      <p:bldP spid="16"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5" name="Group 44"/>
          <p:cNvGrpSpPr/>
          <p:nvPr/>
        </p:nvGrpSpPr>
        <p:grpSpPr>
          <a:xfrm>
            <a:off x="144258" y="1542197"/>
            <a:ext cx="11838476" cy="5186149"/>
            <a:chOff x="144258" y="1542197"/>
            <a:chExt cx="11838476" cy="5186149"/>
          </a:xfrm>
        </p:grpSpPr>
        <p:sp>
          <p:nvSpPr>
            <p:cNvPr id="15" name="Rounded Rectangle 14"/>
            <p:cNvSpPr/>
            <p:nvPr/>
          </p:nvSpPr>
          <p:spPr>
            <a:xfrm>
              <a:off x="144258" y="1542197"/>
              <a:ext cx="11838476" cy="5186149"/>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727140" y="2224585"/>
              <a:ext cx="327547" cy="313899"/>
            </a:xfrm>
            <a:prstGeom prst="ellipse">
              <a:avLst/>
            </a:prstGeom>
            <a:solidFill>
              <a:srgbClr val="6A403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727140" y="5802573"/>
              <a:ext cx="327547" cy="313899"/>
            </a:xfrm>
            <a:prstGeom prst="ellipse">
              <a:avLst/>
            </a:prstGeom>
            <a:solidFill>
              <a:srgbClr val="6A403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21222" y="2224584"/>
              <a:ext cx="327547" cy="313899"/>
            </a:xfrm>
            <a:prstGeom prst="ellipse">
              <a:avLst/>
            </a:prstGeom>
            <a:solidFill>
              <a:srgbClr val="6A403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21221" y="5802573"/>
              <a:ext cx="327547" cy="313899"/>
            </a:xfrm>
            <a:prstGeom prst="ellipse">
              <a:avLst/>
            </a:prstGeom>
            <a:solidFill>
              <a:srgbClr val="6A403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861110" y="-215"/>
            <a:ext cx="2620370" cy="723331"/>
            <a:chOff x="7861110" y="-215"/>
            <a:chExt cx="2620370" cy="723331"/>
          </a:xfrm>
        </p:grpSpPr>
        <p:sp>
          <p:nvSpPr>
            <p:cNvPr id="28" name="Snip Single Corner Rectangle 27"/>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37" name="Multiply 36"/>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240740" y="-2"/>
            <a:ext cx="2620370" cy="723331"/>
            <a:chOff x="5240740" y="-2"/>
            <a:chExt cx="2620370" cy="723331"/>
          </a:xfrm>
        </p:grpSpPr>
        <p:sp>
          <p:nvSpPr>
            <p:cNvPr id="27" name="Snip Single Corner Rectangle 26">
              <a:hlinkClick r:id="rId3" action="ppaction://hlinksldjump"/>
            </p:cNvPr>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36" name="Multiply 35"/>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620370" y="0"/>
            <a:ext cx="2620370" cy="723331"/>
            <a:chOff x="2620370" y="0"/>
            <a:chExt cx="2620370" cy="723331"/>
          </a:xfrm>
        </p:grpSpPr>
        <p:sp>
          <p:nvSpPr>
            <p:cNvPr id="26" name="Snip Single Corner Rectangle 25">
              <a:hlinkClick r:id="rId4" action="ppaction://hlinksldjump"/>
            </p:cNvPr>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sp>
        <p:nvSpPr>
          <p:cNvPr id="7" name="Rectangle 6"/>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60310" y="852984"/>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0" y="0"/>
            <a:ext cx="2620370" cy="723331"/>
            <a:chOff x="0" y="0"/>
            <a:chExt cx="2620370" cy="723331"/>
          </a:xfrm>
        </p:grpSpPr>
        <p:sp>
          <p:nvSpPr>
            <p:cNvPr id="4" name="Snip Single Corner Rectangle 3"/>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12" name="Multiply 11"/>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560516" y="879858"/>
            <a:ext cx="2739661" cy="369332"/>
          </a:xfrm>
          <a:prstGeom prst="rect">
            <a:avLst/>
          </a:prstGeom>
          <a:noFill/>
        </p:spPr>
        <p:txBody>
          <a:bodyPr wrap="none" rtlCol="0">
            <a:spAutoFit/>
          </a:bodyPr>
          <a:lstStyle/>
          <a:p>
            <a:r>
              <a:rPr lang="en-US" dirty="0" smtClean="0">
                <a:latin typeface="OldNewspaperTypes" panose="02000603060000020004" pitchFamily="2" charset="0"/>
              </a:rPr>
              <a:t>www.historylesson.com</a:t>
            </a:r>
            <a:endParaRPr lang="en-US" dirty="0">
              <a:latin typeface="OldNewspaperTypes" panose="02000603060000020004" pitchFamily="2" charset="0"/>
            </a:endParaRPr>
          </a:p>
        </p:txBody>
      </p:sp>
      <p:sp>
        <p:nvSpPr>
          <p:cNvPr id="16" name="TextBox 15"/>
          <p:cNvSpPr txBox="1"/>
          <p:nvPr/>
        </p:nvSpPr>
        <p:spPr>
          <a:xfrm>
            <a:off x="5896401" y="3165774"/>
            <a:ext cx="4022768" cy="1938992"/>
          </a:xfrm>
          <a:prstGeom prst="rect">
            <a:avLst/>
          </a:prstGeom>
          <a:noFill/>
        </p:spPr>
        <p:txBody>
          <a:bodyPr wrap="none" rtlCol="0">
            <a:spAutoFit/>
          </a:bodyPr>
          <a:lstStyle/>
          <a:p>
            <a:pPr algn="ctr"/>
            <a:r>
              <a:rPr lang="en-US" sz="6000" dirty="0" smtClean="0">
                <a:solidFill>
                  <a:srgbClr val="6A4031"/>
                </a:solidFill>
                <a:latin typeface="OldNewspaperTypes" panose="02000603060000020004" pitchFamily="2" charset="0"/>
              </a:rPr>
              <a:t>HISTORY </a:t>
            </a:r>
          </a:p>
          <a:p>
            <a:pPr algn="ctr"/>
            <a:r>
              <a:rPr lang="en-US" sz="6000" dirty="0" smtClean="0">
                <a:solidFill>
                  <a:srgbClr val="6A4031"/>
                </a:solidFill>
                <a:latin typeface="OldNewspaperTypes" panose="02000603060000020004" pitchFamily="2" charset="0"/>
              </a:rPr>
              <a:t>LESSON</a:t>
            </a:r>
            <a:endParaRPr lang="en-US" sz="6000" dirty="0">
              <a:solidFill>
                <a:srgbClr val="6A4031"/>
              </a:solidFill>
              <a:latin typeface="OldNewspaperTypes" panose="02000603060000020004" pitchFamily="2"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660" y="1796882"/>
            <a:ext cx="4838700" cy="4676775"/>
          </a:xfrm>
          <a:prstGeom prst="rect">
            <a:avLst/>
          </a:prstGeom>
        </p:spPr>
      </p:pic>
      <p:sp>
        <p:nvSpPr>
          <p:cNvPr id="32" name="Rounded Rectangle 31"/>
          <p:cNvSpPr/>
          <p:nvPr/>
        </p:nvSpPr>
        <p:spPr>
          <a:xfrm>
            <a:off x="342150" y="1711692"/>
            <a:ext cx="11442691" cy="4847156"/>
          </a:xfrm>
          <a:prstGeom prst="roundRect">
            <a:avLst/>
          </a:prstGeom>
          <a:noFill/>
          <a:ln w="57150">
            <a:solidFill>
              <a:srgbClr val="6A4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732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8" presetClass="emph" presetSubtype="0" fill="hold" nodeType="withEffect">
                                  <p:stCondLst>
                                    <p:cond delay="500"/>
                                  </p:stCondLst>
                                  <p:childTnLst>
                                    <p:animRot by="21600000">
                                      <p:cBhvr>
                                        <p:cTn id="14" dur="2000" fill="hold"/>
                                        <p:tgtEl>
                                          <p:spTgt spid="20"/>
                                        </p:tgtEl>
                                        <p:attrNameLst>
                                          <p:attrName>r</p:attrName>
                                        </p:attrNameLst>
                                      </p:cBhvr>
                                    </p:animRot>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 calcmode="lin" valueType="num">
                                      <p:cBhvr additive="base">
                                        <p:cTn id="1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2620370" cy="723331"/>
            <a:chOff x="0" y="0"/>
            <a:chExt cx="2620370" cy="723331"/>
          </a:xfrm>
        </p:grpSpPr>
        <p:sp>
          <p:nvSpPr>
            <p:cNvPr id="24" name="Snip Single Corner Rectangle 23"/>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26" name="Multiply 25"/>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7861110" y="-215"/>
            <a:ext cx="2620370" cy="723331"/>
            <a:chOff x="7861110" y="-215"/>
            <a:chExt cx="2620370" cy="723331"/>
          </a:xfrm>
        </p:grpSpPr>
        <p:sp>
          <p:nvSpPr>
            <p:cNvPr id="6" name="Snip Single Corner Rectangle 5">
              <a:hlinkClick r:id="rId3" action="ppaction://hlinksldjump"/>
            </p:cNvPr>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8" name="Multiply 7"/>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240740" y="-2"/>
            <a:ext cx="2620370" cy="723331"/>
            <a:chOff x="5240740" y="-2"/>
            <a:chExt cx="2620370" cy="723331"/>
          </a:xfrm>
        </p:grpSpPr>
        <p:sp>
          <p:nvSpPr>
            <p:cNvPr id="10" name="Snip Single Corner Rectangle 9"/>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12" name="Multiply 11"/>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60310" y="852984"/>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60516" y="879858"/>
            <a:ext cx="2286267" cy="369332"/>
          </a:xfrm>
          <a:prstGeom prst="rect">
            <a:avLst/>
          </a:prstGeom>
          <a:noFill/>
        </p:spPr>
        <p:txBody>
          <a:bodyPr wrap="none" rtlCol="0">
            <a:spAutoFit/>
          </a:bodyPr>
          <a:lstStyle/>
          <a:p>
            <a:r>
              <a:rPr lang="en-US" dirty="0" smtClean="0">
                <a:latin typeface="OldNewspaperTypes" panose="02000603060000020004" pitchFamily="2" charset="0"/>
              </a:rPr>
              <a:t>www.myteams.com</a:t>
            </a:r>
            <a:endParaRPr lang="en-US" dirty="0">
              <a:latin typeface="OldNewspaperTypes" panose="02000603060000020004" pitchFamily="2" charset="0"/>
            </a:endParaRPr>
          </a:p>
        </p:txBody>
      </p:sp>
      <p:grpSp>
        <p:nvGrpSpPr>
          <p:cNvPr id="37" name="Group 36"/>
          <p:cNvGrpSpPr/>
          <p:nvPr/>
        </p:nvGrpSpPr>
        <p:grpSpPr>
          <a:xfrm>
            <a:off x="379144" y="1610435"/>
            <a:ext cx="3724040" cy="4857444"/>
            <a:chOff x="379144" y="1610435"/>
            <a:chExt cx="3724040" cy="4857444"/>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44" y="1610435"/>
              <a:ext cx="3724040" cy="4857444"/>
            </a:xfrm>
            <a:prstGeom prst="rect">
              <a:avLst/>
            </a:prstGeom>
            <a:effectLst>
              <a:innerShdw blurRad="114300">
                <a:prstClr val="black"/>
              </a:innerShdw>
            </a:effectLst>
          </p:spPr>
        </p:pic>
        <p:sp>
          <p:nvSpPr>
            <p:cNvPr id="34" name="TextBox 33"/>
            <p:cNvSpPr txBox="1"/>
            <p:nvPr/>
          </p:nvSpPr>
          <p:spPr>
            <a:xfrm>
              <a:off x="1285821" y="2911054"/>
              <a:ext cx="1878591" cy="400110"/>
            </a:xfrm>
            <a:prstGeom prst="rect">
              <a:avLst/>
            </a:prstGeom>
            <a:noFill/>
          </p:spPr>
          <p:txBody>
            <a:bodyPr wrap="none" rtlCol="0">
              <a:spAutoFit/>
            </a:bodyPr>
            <a:lstStyle/>
            <a:p>
              <a:r>
                <a:rPr lang="en-US" sz="2000" dirty="0" smtClean="0">
                  <a:latin typeface="OldNewspaperTypes" panose="02000603060000020004" pitchFamily="2" charset="0"/>
                </a:rPr>
                <a:t>YOUR NAME</a:t>
              </a:r>
              <a:endParaRPr lang="en-US" sz="2000" dirty="0">
                <a:latin typeface="OldNewspaperTypes" panose="02000603060000020004" pitchFamily="2" charset="0"/>
              </a:endParaRPr>
            </a:p>
          </p:txBody>
        </p:sp>
      </p:grpSp>
      <p:grpSp>
        <p:nvGrpSpPr>
          <p:cNvPr id="38" name="Group 37"/>
          <p:cNvGrpSpPr/>
          <p:nvPr/>
        </p:nvGrpSpPr>
        <p:grpSpPr>
          <a:xfrm>
            <a:off x="4233980" y="1610435"/>
            <a:ext cx="3724040" cy="4857444"/>
            <a:chOff x="4233980" y="1610435"/>
            <a:chExt cx="3724040" cy="4857444"/>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980" y="1610435"/>
              <a:ext cx="3724040" cy="4857444"/>
            </a:xfrm>
            <a:prstGeom prst="rect">
              <a:avLst/>
            </a:prstGeom>
            <a:effectLst>
              <a:innerShdw blurRad="114300">
                <a:prstClr val="black"/>
              </a:innerShdw>
            </a:effectLst>
          </p:spPr>
        </p:pic>
        <p:sp>
          <p:nvSpPr>
            <p:cNvPr id="35" name="TextBox 34"/>
            <p:cNvSpPr txBox="1"/>
            <p:nvPr/>
          </p:nvSpPr>
          <p:spPr>
            <a:xfrm>
              <a:off x="5232986" y="2911054"/>
              <a:ext cx="1878591" cy="400110"/>
            </a:xfrm>
            <a:prstGeom prst="rect">
              <a:avLst/>
            </a:prstGeom>
            <a:noFill/>
          </p:spPr>
          <p:txBody>
            <a:bodyPr wrap="none" rtlCol="0">
              <a:spAutoFit/>
            </a:bodyPr>
            <a:lstStyle/>
            <a:p>
              <a:r>
                <a:rPr lang="en-US" sz="2000" dirty="0" smtClean="0">
                  <a:latin typeface="OldNewspaperTypes" panose="02000603060000020004" pitchFamily="2" charset="0"/>
                </a:rPr>
                <a:t>YOUR NAME</a:t>
              </a:r>
              <a:endParaRPr lang="en-US" sz="2000" dirty="0">
                <a:latin typeface="OldNewspaperTypes" panose="02000603060000020004" pitchFamily="2" charset="0"/>
              </a:endParaRPr>
            </a:p>
          </p:txBody>
        </p:sp>
      </p:grpSp>
      <p:grpSp>
        <p:nvGrpSpPr>
          <p:cNvPr id="39" name="Group 38"/>
          <p:cNvGrpSpPr/>
          <p:nvPr/>
        </p:nvGrpSpPr>
        <p:grpSpPr>
          <a:xfrm>
            <a:off x="8038901" y="1610435"/>
            <a:ext cx="3724040" cy="4857444"/>
            <a:chOff x="8038901" y="1610435"/>
            <a:chExt cx="3724040" cy="4857444"/>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901" y="1610435"/>
              <a:ext cx="3724040" cy="4857444"/>
            </a:xfrm>
            <a:prstGeom prst="rect">
              <a:avLst/>
            </a:prstGeom>
            <a:effectLst>
              <a:innerShdw blurRad="114300">
                <a:prstClr val="black"/>
              </a:innerShdw>
            </a:effectLst>
          </p:spPr>
        </p:pic>
        <p:sp>
          <p:nvSpPr>
            <p:cNvPr id="36" name="TextBox 35"/>
            <p:cNvSpPr txBox="1"/>
            <p:nvPr/>
          </p:nvSpPr>
          <p:spPr>
            <a:xfrm>
              <a:off x="8961625" y="2933107"/>
              <a:ext cx="1878591" cy="400110"/>
            </a:xfrm>
            <a:prstGeom prst="rect">
              <a:avLst/>
            </a:prstGeom>
            <a:noFill/>
          </p:spPr>
          <p:txBody>
            <a:bodyPr wrap="none" rtlCol="0">
              <a:spAutoFit/>
            </a:bodyPr>
            <a:lstStyle/>
            <a:p>
              <a:r>
                <a:rPr lang="en-US" sz="2000" dirty="0" smtClean="0">
                  <a:latin typeface="OldNewspaperTypes" panose="02000603060000020004" pitchFamily="2" charset="0"/>
                </a:rPr>
                <a:t>YOUR NAME</a:t>
              </a:r>
              <a:endParaRPr lang="en-US" sz="2000" dirty="0">
                <a:latin typeface="OldNewspaperTypes" panose="02000603060000020004" pitchFamily="2" charset="0"/>
              </a:endParaRPr>
            </a:p>
          </p:txBody>
        </p:sp>
      </p:grpSp>
      <p:grpSp>
        <p:nvGrpSpPr>
          <p:cNvPr id="13" name="Group 12"/>
          <p:cNvGrpSpPr/>
          <p:nvPr/>
        </p:nvGrpSpPr>
        <p:grpSpPr>
          <a:xfrm>
            <a:off x="2620370" y="0"/>
            <a:ext cx="2620370" cy="723331"/>
            <a:chOff x="2620370" y="0"/>
            <a:chExt cx="2620370" cy="723331"/>
          </a:xfrm>
        </p:grpSpPr>
        <p:sp>
          <p:nvSpPr>
            <p:cNvPr id="16" name="Snip Single Corner Rectangle 15"/>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spTree>
    <p:extLst>
      <p:ext uri="{BB962C8B-B14F-4D97-AF65-F5344CB8AC3E}">
        <p14:creationId xmlns:p14="http://schemas.microsoft.com/office/powerpoint/2010/main" val="36984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style.rotation</p:attrName>
                                        </p:attrNameLst>
                                      </p:cBhvr>
                                      <p:tavLst>
                                        <p:tav tm="0">
                                          <p:val>
                                            <p:fltVal val="720"/>
                                          </p:val>
                                        </p:tav>
                                        <p:tav tm="100000">
                                          <p:val>
                                            <p:fltVal val="0"/>
                                          </p:val>
                                        </p:tav>
                                      </p:tavLst>
                                    </p:anim>
                                    <p:anim calcmode="lin" valueType="num">
                                      <p:cBhvr>
                                        <p:cTn id="9" dur="750" fill="hold"/>
                                        <p:tgtEl>
                                          <p:spTgt spid="37"/>
                                        </p:tgtEl>
                                        <p:attrNameLst>
                                          <p:attrName>ppt_h</p:attrName>
                                        </p:attrNameLst>
                                      </p:cBhvr>
                                      <p:tavLst>
                                        <p:tav tm="0">
                                          <p:val>
                                            <p:fltVal val="0"/>
                                          </p:val>
                                        </p:tav>
                                        <p:tav tm="100000">
                                          <p:val>
                                            <p:strVal val="#ppt_h"/>
                                          </p:val>
                                        </p:tav>
                                      </p:tavLst>
                                    </p:anim>
                                    <p:anim calcmode="lin" valueType="num">
                                      <p:cBhvr>
                                        <p:cTn id="10" dur="750" fill="hold"/>
                                        <p:tgtEl>
                                          <p:spTgt spid="37"/>
                                        </p:tgtEl>
                                        <p:attrNameLst>
                                          <p:attrName>ppt_w</p:attrName>
                                        </p:attrNameLst>
                                      </p:cBhvr>
                                      <p:tavLst>
                                        <p:tav tm="0">
                                          <p:val>
                                            <p:fltVal val="0"/>
                                          </p:val>
                                        </p:tav>
                                        <p:tav tm="100000">
                                          <p:val>
                                            <p:strVal val="#ppt_w"/>
                                          </p:val>
                                        </p:tav>
                                      </p:tavLst>
                                    </p:anim>
                                  </p:childTnLst>
                                </p:cTn>
                              </p:par>
                            </p:childTnLst>
                          </p:cTn>
                        </p:par>
                        <p:par>
                          <p:cTn id="11" fill="hold">
                            <p:stCondLst>
                              <p:cond delay="750"/>
                            </p:stCondLst>
                            <p:childTnLst>
                              <p:par>
                                <p:cTn id="12" presetID="35"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anim calcmode="lin" valueType="num">
                                      <p:cBhvr>
                                        <p:cTn id="15" dur="750" fill="hold"/>
                                        <p:tgtEl>
                                          <p:spTgt spid="38"/>
                                        </p:tgtEl>
                                        <p:attrNameLst>
                                          <p:attrName>style.rotation</p:attrName>
                                        </p:attrNameLst>
                                      </p:cBhvr>
                                      <p:tavLst>
                                        <p:tav tm="0">
                                          <p:val>
                                            <p:fltVal val="720"/>
                                          </p:val>
                                        </p:tav>
                                        <p:tav tm="100000">
                                          <p:val>
                                            <p:fltVal val="0"/>
                                          </p:val>
                                        </p:tav>
                                      </p:tavLst>
                                    </p:anim>
                                    <p:anim calcmode="lin" valueType="num">
                                      <p:cBhvr>
                                        <p:cTn id="16" dur="750" fill="hold"/>
                                        <p:tgtEl>
                                          <p:spTgt spid="38"/>
                                        </p:tgtEl>
                                        <p:attrNameLst>
                                          <p:attrName>ppt_h</p:attrName>
                                        </p:attrNameLst>
                                      </p:cBhvr>
                                      <p:tavLst>
                                        <p:tav tm="0">
                                          <p:val>
                                            <p:fltVal val="0"/>
                                          </p:val>
                                        </p:tav>
                                        <p:tav tm="100000">
                                          <p:val>
                                            <p:strVal val="#ppt_h"/>
                                          </p:val>
                                        </p:tav>
                                      </p:tavLst>
                                    </p:anim>
                                    <p:anim calcmode="lin" valueType="num">
                                      <p:cBhvr>
                                        <p:cTn id="17" dur="750" fill="hold"/>
                                        <p:tgtEl>
                                          <p:spTgt spid="38"/>
                                        </p:tgtEl>
                                        <p:attrNameLst>
                                          <p:attrName>ppt_w</p:attrName>
                                        </p:attrNameLst>
                                      </p:cBhvr>
                                      <p:tavLst>
                                        <p:tav tm="0">
                                          <p:val>
                                            <p:fltVal val="0"/>
                                          </p:val>
                                        </p:tav>
                                        <p:tav tm="100000">
                                          <p:val>
                                            <p:strVal val="#ppt_w"/>
                                          </p:val>
                                        </p:tav>
                                      </p:tavLst>
                                    </p:anim>
                                  </p:childTnLst>
                                </p:cTn>
                              </p:par>
                            </p:childTnLst>
                          </p:cTn>
                        </p:par>
                        <p:par>
                          <p:cTn id="18" fill="hold">
                            <p:stCondLst>
                              <p:cond delay="1500"/>
                            </p:stCondLst>
                            <p:childTnLst>
                              <p:par>
                                <p:cTn id="19" presetID="35"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750"/>
                                        <p:tgtEl>
                                          <p:spTgt spid="39"/>
                                        </p:tgtEl>
                                      </p:cBhvr>
                                    </p:animEffect>
                                    <p:anim calcmode="lin" valueType="num">
                                      <p:cBhvr>
                                        <p:cTn id="22" dur="750" fill="hold"/>
                                        <p:tgtEl>
                                          <p:spTgt spid="39"/>
                                        </p:tgtEl>
                                        <p:attrNameLst>
                                          <p:attrName>style.rotation</p:attrName>
                                        </p:attrNameLst>
                                      </p:cBhvr>
                                      <p:tavLst>
                                        <p:tav tm="0">
                                          <p:val>
                                            <p:fltVal val="720"/>
                                          </p:val>
                                        </p:tav>
                                        <p:tav tm="100000">
                                          <p:val>
                                            <p:fltVal val="0"/>
                                          </p:val>
                                        </p:tav>
                                      </p:tavLst>
                                    </p:anim>
                                    <p:anim calcmode="lin" valueType="num">
                                      <p:cBhvr>
                                        <p:cTn id="23" dur="750" fill="hold"/>
                                        <p:tgtEl>
                                          <p:spTgt spid="39"/>
                                        </p:tgtEl>
                                        <p:attrNameLst>
                                          <p:attrName>ppt_h</p:attrName>
                                        </p:attrNameLst>
                                      </p:cBhvr>
                                      <p:tavLst>
                                        <p:tav tm="0">
                                          <p:val>
                                            <p:fltVal val="0"/>
                                          </p:val>
                                        </p:tav>
                                        <p:tav tm="100000">
                                          <p:val>
                                            <p:strVal val="#ppt_h"/>
                                          </p:val>
                                        </p:tav>
                                      </p:tavLst>
                                    </p:anim>
                                    <p:anim calcmode="lin" valueType="num">
                                      <p:cBhvr>
                                        <p:cTn id="24" dur="750" fill="hold"/>
                                        <p:tgtEl>
                                          <p:spTgt spid="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2620370" y="0"/>
            <a:ext cx="2620370" cy="723331"/>
            <a:chOff x="2620370" y="0"/>
            <a:chExt cx="2620370" cy="723331"/>
          </a:xfrm>
        </p:grpSpPr>
        <p:sp>
          <p:nvSpPr>
            <p:cNvPr id="22" name="Snip Single Corner Rectangle 21"/>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3" name="Group 2"/>
          <p:cNvGrpSpPr/>
          <p:nvPr/>
        </p:nvGrpSpPr>
        <p:grpSpPr>
          <a:xfrm>
            <a:off x="0" y="0"/>
            <a:ext cx="2620370" cy="723331"/>
            <a:chOff x="0" y="0"/>
            <a:chExt cx="2620370" cy="723331"/>
          </a:xfrm>
        </p:grpSpPr>
        <p:sp>
          <p:nvSpPr>
            <p:cNvPr id="5" name="Snip Single Corner Rectangle 4"/>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7" name="Multiply 6"/>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861110" y="-215"/>
            <a:ext cx="2620370" cy="723331"/>
            <a:chOff x="7861110" y="-215"/>
            <a:chExt cx="2620370" cy="723331"/>
          </a:xfrm>
        </p:grpSpPr>
        <p:sp>
          <p:nvSpPr>
            <p:cNvPr id="9" name="Snip Single Corner Rectangle 8"/>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1" name="Multiply 10"/>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460310" y="852984"/>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60516" y="879858"/>
            <a:ext cx="1913152" cy="369332"/>
          </a:xfrm>
          <a:prstGeom prst="rect">
            <a:avLst/>
          </a:prstGeom>
          <a:noFill/>
        </p:spPr>
        <p:txBody>
          <a:bodyPr wrap="none" rtlCol="0">
            <a:spAutoFit/>
          </a:bodyPr>
          <a:lstStyle/>
          <a:p>
            <a:r>
              <a:rPr lang="en-US" dirty="0" smtClean="0">
                <a:latin typeface="OldNewspaperTypes" panose="02000603060000020004" pitchFamily="2" charset="0"/>
              </a:rPr>
              <a:t>www.topics.com</a:t>
            </a:r>
            <a:endParaRPr lang="en-US" dirty="0">
              <a:latin typeface="OldNewspaperTypes" panose="02000603060000020004" pitchFamily="2" charset="0"/>
            </a:endParaRPr>
          </a:p>
        </p:txBody>
      </p:sp>
      <p:grpSp>
        <p:nvGrpSpPr>
          <p:cNvPr id="12" name="Group 11"/>
          <p:cNvGrpSpPr/>
          <p:nvPr/>
        </p:nvGrpSpPr>
        <p:grpSpPr>
          <a:xfrm>
            <a:off x="5240740" y="-2"/>
            <a:ext cx="2620370" cy="723331"/>
            <a:chOff x="5240740" y="-2"/>
            <a:chExt cx="2620370" cy="723331"/>
          </a:xfrm>
        </p:grpSpPr>
        <p:sp>
          <p:nvSpPr>
            <p:cNvPr id="13" name="Snip Single Corner Rectangle 12"/>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15" name="Multiply 14"/>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240954" y="1665027"/>
            <a:ext cx="5636525" cy="2183642"/>
            <a:chOff x="240954" y="1665027"/>
            <a:chExt cx="5636525" cy="2183642"/>
          </a:xfrm>
        </p:grpSpPr>
        <p:grpSp>
          <p:nvGrpSpPr>
            <p:cNvPr id="53" name="Group 52"/>
            <p:cNvGrpSpPr/>
            <p:nvPr/>
          </p:nvGrpSpPr>
          <p:grpSpPr>
            <a:xfrm>
              <a:off x="240954" y="1665027"/>
              <a:ext cx="5636525" cy="2183642"/>
              <a:chOff x="240954" y="1665027"/>
              <a:chExt cx="5636525" cy="2183642"/>
            </a:xfrm>
            <a:solidFill>
              <a:srgbClr val="C28A4D"/>
            </a:solidFill>
          </p:grpSpPr>
          <p:grpSp>
            <p:nvGrpSpPr>
              <p:cNvPr id="40" name="Group 39"/>
              <p:cNvGrpSpPr/>
              <p:nvPr/>
            </p:nvGrpSpPr>
            <p:grpSpPr>
              <a:xfrm>
                <a:off x="240954" y="1665027"/>
                <a:ext cx="5636525" cy="2183642"/>
                <a:chOff x="240954" y="1665027"/>
                <a:chExt cx="5636525" cy="2183642"/>
              </a:xfrm>
              <a:grpFill/>
            </p:grpSpPr>
            <p:sp>
              <p:nvSpPr>
                <p:cNvPr id="2" name="Rounded Rectangle 1">
                  <a:hlinkClick r:id="rId3" action="ppaction://hlinksldjump"/>
                </p:cNvPr>
                <p:cNvSpPr/>
                <p:nvPr/>
              </p:nvSpPr>
              <p:spPr>
                <a:xfrm>
                  <a:off x="240954" y="1665027"/>
                  <a:ext cx="5636525" cy="21836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96481" y="1951630"/>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96481" y="3280307"/>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4381" y="1951629"/>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8698" y="3280306"/>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34755" y="2249016"/>
                <a:ext cx="2848921" cy="1015663"/>
              </a:xfrm>
              <a:prstGeom prst="rect">
                <a:avLst/>
              </a:prstGeom>
              <a:grpFill/>
            </p:spPr>
            <p:txBody>
              <a:bodyPr wrap="none" rtlCol="0">
                <a:spAutoFit/>
              </a:bodyPr>
              <a:lstStyle/>
              <a:p>
                <a:r>
                  <a:rPr lang="en-US" sz="6000" dirty="0" smtClean="0">
                    <a:solidFill>
                      <a:srgbClr val="F4E09E"/>
                    </a:solidFill>
                    <a:latin typeface="OldNewspaperTypes" panose="02000603060000020004" pitchFamily="2" charset="0"/>
                  </a:rPr>
                  <a:t>Topic 1</a:t>
                </a:r>
                <a:endParaRPr lang="en-US" sz="6000" dirty="0">
                  <a:solidFill>
                    <a:srgbClr val="F4E09E"/>
                  </a:solidFill>
                  <a:latin typeface="OldNewspaperTypes" panose="02000603060000020004" pitchFamily="2" charset="0"/>
                </a:endParaRPr>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4024" b="71607"/>
            <a:stretch/>
          </p:blipFill>
          <p:spPr>
            <a:xfrm>
              <a:off x="663310" y="1922773"/>
              <a:ext cx="1234625" cy="1349494"/>
            </a:xfrm>
            <a:prstGeom prst="rect">
              <a:avLst/>
            </a:prstGeom>
          </p:spPr>
        </p:pic>
      </p:grpSp>
      <p:grpSp>
        <p:nvGrpSpPr>
          <p:cNvPr id="60" name="Group 59"/>
          <p:cNvGrpSpPr/>
          <p:nvPr/>
        </p:nvGrpSpPr>
        <p:grpSpPr>
          <a:xfrm>
            <a:off x="6225223" y="1692321"/>
            <a:ext cx="5636525" cy="2183642"/>
            <a:chOff x="6225223" y="1692321"/>
            <a:chExt cx="5636525" cy="2183642"/>
          </a:xfrm>
        </p:grpSpPr>
        <p:grpSp>
          <p:nvGrpSpPr>
            <p:cNvPr id="55" name="Group 54"/>
            <p:cNvGrpSpPr/>
            <p:nvPr/>
          </p:nvGrpSpPr>
          <p:grpSpPr>
            <a:xfrm>
              <a:off x="6225223" y="1692321"/>
              <a:ext cx="5636525" cy="2183642"/>
              <a:chOff x="6225223" y="1692321"/>
              <a:chExt cx="5636525" cy="2183642"/>
            </a:xfrm>
          </p:grpSpPr>
          <p:grpSp>
            <p:nvGrpSpPr>
              <p:cNvPr id="41" name="Group 40"/>
              <p:cNvGrpSpPr/>
              <p:nvPr/>
            </p:nvGrpSpPr>
            <p:grpSpPr>
              <a:xfrm>
                <a:off x="6225223" y="1692321"/>
                <a:ext cx="5636525" cy="2183642"/>
                <a:chOff x="240954" y="1665027"/>
                <a:chExt cx="5636525" cy="2183642"/>
              </a:xfrm>
              <a:solidFill>
                <a:srgbClr val="C28A4D"/>
              </a:solidFill>
            </p:grpSpPr>
            <p:sp>
              <p:nvSpPr>
                <p:cNvPr id="42" name="Rounded Rectangle 41">
                  <a:hlinkClick r:id="rId5" action="ppaction://hlinksldjump"/>
                </p:cNvPr>
                <p:cNvSpPr/>
                <p:nvPr/>
              </p:nvSpPr>
              <p:spPr>
                <a:xfrm>
                  <a:off x="240954" y="1665027"/>
                  <a:ext cx="5636525" cy="21836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096481" y="1951630"/>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096481" y="3280307"/>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4381" y="1951629"/>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88698" y="3280306"/>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7441760" y="2249015"/>
                <a:ext cx="2850524" cy="1015663"/>
              </a:xfrm>
              <a:prstGeom prst="rect">
                <a:avLst/>
              </a:prstGeom>
              <a:noFill/>
            </p:spPr>
            <p:txBody>
              <a:bodyPr wrap="none" rtlCol="0">
                <a:spAutoFit/>
              </a:bodyPr>
              <a:lstStyle/>
              <a:p>
                <a:r>
                  <a:rPr lang="en-US" sz="6000" dirty="0" smtClean="0">
                    <a:solidFill>
                      <a:srgbClr val="F4E09E"/>
                    </a:solidFill>
                    <a:latin typeface="OldNewspaperTypes" panose="02000603060000020004" pitchFamily="2" charset="0"/>
                  </a:rPr>
                  <a:t>Topic 2</a:t>
                </a:r>
                <a:endParaRPr lang="en-US" sz="6000" dirty="0">
                  <a:solidFill>
                    <a:srgbClr val="F4E09E"/>
                  </a:solidFill>
                  <a:latin typeface="OldNewspaperTypes" panose="02000603060000020004" pitchFamily="2" charset="0"/>
                </a:endParaRPr>
              </a:p>
            </p:txBody>
          </p:sp>
        </p:gr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52680" r="25784" b="72469"/>
            <a:stretch/>
          </p:blipFill>
          <p:spPr>
            <a:xfrm>
              <a:off x="10007677" y="1963716"/>
              <a:ext cx="1023582" cy="1308551"/>
            </a:xfrm>
            <a:prstGeom prst="rect">
              <a:avLst/>
            </a:prstGeom>
          </p:spPr>
        </p:pic>
      </p:grpSp>
      <p:grpSp>
        <p:nvGrpSpPr>
          <p:cNvPr id="61" name="Group 60"/>
          <p:cNvGrpSpPr/>
          <p:nvPr/>
        </p:nvGrpSpPr>
        <p:grpSpPr>
          <a:xfrm>
            <a:off x="204717" y="4314967"/>
            <a:ext cx="5636525" cy="2183642"/>
            <a:chOff x="204717" y="4314967"/>
            <a:chExt cx="5636525" cy="2183642"/>
          </a:xfrm>
        </p:grpSpPr>
        <p:grpSp>
          <p:nvGrpSpPr>
            <p:cNvPr id="58" name="Group 57"/>
            <p:cNvGrpSpPr/>
            <p:nvPr/>
          </p:nvGrpSpPr>
          <p:grpSpPr>
            <a:xfrm>
              <a:off x="204717" y="4314967"/>
              <a:ext cx="5636525" cy="2183642"/>
              <a:chOff x="204717" y="4314967"/>
              <a:chExt cx="5636525" cy="2183642"/>
            </a:xfrm>
          </p:grpSpPr>
          <p:grpSp>
            <p:nvGrpSpPr>
              <p:cNvPr id="56" name="Group 55"/>
              <p:cNvGrpSpPr/>
              <p:nvPr/>
            </p:nvGrpSpPr>
            <p:grpSpPr>
              <a:xfrm>
                <a:off x="204717" y="4314967"/>
                <a:ext cx="5636525" cy="2183642"/>
                <a:chOff x="204717" y="4314967"/>
                <a:chExt cx="5636525" cy="2183642"/>
              </a:xfrm>
            </p:grpSpPr>
            <p:sp>
              <p:nvSpPr>
                <p:cNvPr id="25" name="Rounded Rectangle 24">
                  <a:hlinkClick r:id="rId6" action="ppaction://hlinksldjump"/>
                </p:cNvPr>
                <p:cNvSpPr/>
                <p:nvPr/>
              </p:nvSpPr>
              <p:spPr>
                <a:xfrm>
                  <a:off x="204717" y="4314967"/>
                  <a:ext cx="5636525" cy="2183642"/>
                </a:xfrm>
                <a:prstGeom prst="roundRect">
                  <a:avLst/>
                </a:prstGeom>
                <a:solidFill>
                  <a:srgbClr val="C28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634755" y="4898956"/>
                  <a:ext cx="2848921" cy="1015663"/>
                </a:xfrm>
                <a:prstGeom prst="rect">
                  <a:avLst/>
                </a:prstGeom>
                <a:noFill/>
              </p:spPr>
              <p:txBody>
                <a:bodyPr wrap="none" rtlCol="0">
                  <a:spAutoFit/>
                </a:bodyPr>
                <a:lstStyle/>
                <a:p>
                  <a:r>
                    <a:rPr lang="en-US" sz="6000" dirty="0" smtClean="0">
                      <a:solidFill>
                        <a:srgbClr val="F4E09E"/>
                      </a:solidFill>
                      <a:latin typeface="OldNewspaperTypes" panose="02000603060000020004" pitchFamily="2" charset="0"/>
                    </a:rPr>
                    <a:t>Topic 3</a:t>
                  </a:r>
                  <a:endParaRPr lang="en-US" sz="6000" dirty="0">
                    <a:solidFill>
                      <a:srgbClr val="F4E09E"/>
                    </a:solidFill>
                    <a:latin typeface="OldNewspaperTypes" panose="02000603060000020004" pitchFamily="2" charset="0"/>
                  </a:endParaRPr>
                </a:p>
              </p:txBody>
            </p:sp>
          </p:grpSp>
          <p:sp>
            <p:nvSpPr>
              <p:cNvPr id="36" name="Oval 35"/>
              <p:cNvSpPr/>
              <p:nvPr/>
            </p:nvSpPr>
            <p:spPr>
              <a:xfrm>
                <a:off x="588698" y="4658525"/>
                <a:ext cx="343474" cy="297385"/>
              </a:xfrm>
              <a:prstGeom prst="ellipse">
                <a:avLst/>
              </a:prstGeom>
              <a:solidFill>
                <a:srgbClr val="C28A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88698" y="5916391"/>
                <a:ext cx="343474" cy="297385"/>
              </a:xfrm>
              <a:prstGeom prst="ellipse">
                <a:avLst/>
              </a:prstGeom>
              <a:solidFill>
                <a:srgbClr val="C28A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96481" y="4658525"/>
                <a:ext cx="343474" cy="297385"/>
              </a:xfrm>
              <a:prstGeom prst="ellipse">
                <a:avLst/>
              </a:prstGeom>
              <a:solidFill>
                <a:srgbClr val="C28A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096481" y="5914027"/>
                <a:ext cx="343474" cy="297385"/>
              </a:xfrm>
              <a:prstGeom prst="ellipse">
                <a:avLst/>
              </a:prstGeom>
              <a:solidFill>
                <a:srgbClr val="C28A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t="51938" r="72588" b="27388"/>
            <a:stretch/>
          </p:blipFill>
          <p:spPr>
            <a:xfrm>
              <a:off x="702050" y="4915466"/>
              <a:ext cx="1302864" cy="982639"/>
            </a:xfrm>
            <a:prstGeom prst="rect">
              <a:avLst/>
            </a:prstGeom>
          </p:spPr>
        </p:pic>
      </p:grpSp>
      <p:grpSp>
        <p:nvGrpSpPr>
          <p:cNvPr id="62" name="Group 61"/>
          <p:cNvGrpSpPr/>
          <p:nvPr/>
        </p:nvGrpSpPr>
        <p:grpSpPr>
          <a:xfrm>
            <a:off x="6196042" y="4314967"/>
            <a:ext cx="5636525" cy="2183642"/>
            <a:chOff x="6196042" y="4314967"/>
            <a:chExt cx="5636525" cy="2183642"/>
          </a:xfrm>
        </p:grpSpPr>
        <p:grpSp>
          <p:nvGrpSpPr>
            <p:cNvPr id="57" name="Group 56"/>
            <p:cNvGrpSpPr/>
            <p:nvPr/>
          </p:nvGrpSpPr>
          <p:grpSpPr>
            <a:xfrm>
              <a:off x="6196042" y="4314967"/>
              <a:ext cx="5636525" cy="2183642"/>
              <a:chOff x="6196042" y="4314967"/>
              <a:chExt cx="5636525" cy="2183642"/>
            </a:xfrm>
          </p:grpSpPr>
          <p:grpSp>
            <p:nvGrpSpPr>
              <p:cNvPr id="47" name="Group 46"/>
              <p:cNvGrpSpPr/>
              <p:nvPr/>
            </p:nvGrpSpPr>
            <p:grpSpPr>
              <a:xfrm>
                <a:off x="6196042" y="4314967"/>
                <a:ext cx="5636525" cy="2183642"/>
                <a:chOff x="240954" y="1665027"/>
                <a:chExt cx="5636525" cy="2183642"/>
              </a:xfrm>
              <a:solidFill>
                <a:srgbClr val="C28A4D"/>
              </a:solidFill>
            </p:grpSpPr>
            <p:sp>
              <p:nvSpPr>
                <p:cNvPr id="48" name="Rounded Rectangle 47">
                  <a:hlinkClick r:id="rId7" action="ppaction://hlinksldjump"/>
                </p:cNvPr>
                <p:cNvSpPr/>
                <p:nvPr/>
              </p:nvSpPr>
              <p:spPr>
                <a:xfrm>
                  <a:off x="240954" y="1665027"/>
                  <a:ext cx="5636525" cy="21836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096481" y="1951630"/>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96481" y="3280307"/>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4381" y="1951629"/>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8698" y="3280306"/>
                  <a:ext cx="343474" cy="297385"/>
                </a:xfrm>
                <a:prstGeom prst="ellipse">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439204" y="4898954"/>
                <a:ext cx="2848921" cy="1015663"/>
              </a:xfrm>
              <a:prstGeom prst="rect">
                <a:avLst/>
              </a:prstGeom>
              <a:noFill/>
            </p:spPr>
            <p:txBody>
              <a:bodyPr wrap="none" rtlCol="0">
                <a:spAutoFit/>
              </a:bodyPr>
              <a:lstStyle/>
              <a:p>
                <a:r>
                  <a:rPr lang="en-US" sz="6000" dirty="0" smtClean="0">
                    <a:solidFill>
                      <a:srgbClr val="F4E09E"/>
                    </a:solidFill>
                    <a:latin typeface="OldNewspaperTypes" panose="02000603060000020004" pitchFamily="2" charset="0"/>
                  </a:rPr>
                  <a:t>Topic 4</a:t>
                </a:r>
                <a:endParaRPr lang="en-US" sz="6000" dirty="0">
                  <a:solidFill>
                    <a:srgbClr val="F4E09E"/>
                  </a:solidFill>
                  <a:latin typeface="OldNewspaperTypes" panose="02000603060000020004" pitchFamily="2" charset="0"/>
                </a:endParaRPr>
              </a:p>
            </p:txBody>
          </p:sp>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l="76800" t="49354" b="24229"/>
            <a:stretch/>
          </p:blipFill>
          <p:spPr>
            <a:xfrm>
              <a:off x="10041044" y="4674648"/>
              <a:ext cx="1102696" cy="1255594"/>
            </a:xfrm>
            <a:prstGeom prst="rect">
              <a:avLst/>
            </a:prstGeom>
          </p:spPr>
        </p:pic>
      </p:grpSp>
    </p:spTree>
    <p:extLst>
      <p:ext uri="{BB962C8B-B14F-4D97-AF65-F5344CB8AC3E}">
        <p14:creationId xmlns:p14="http://schemas.microsoft.com/office/powerpoint/2010/main" val="4244467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 dur="1000" fill="hold"/>
                                        <p:tgtEl>
                                          <p:spTgt spid="5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21" dur="1000" fill="hold"/>
                                        <p:tgtEl>
                                          <p:spTgt spid="6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0"/>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32" dur="1000" fill="hold"/>
                                        <p:tgtEl>
                                          <p:spTgt spid="6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1"/>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43" dur="1000" fill="hold"/>
                                        <p:tgtEl>
                                          <p:spTgt spid="6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2620370" y="0"/>
            <a:ext cx="2620370" cy="723331"/>
            <a:chOff x="2620370" y="0"/>
            <a:chExt cx="2620370" cy="723331"/>
          </a:xfrm>
        </p:grpSpPr>
        <p:sp>
          <p:nvSpPr>
            <p:cNvPr id="4" name="Snip Single Corner Rectangle 3"/>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7" name="Group 6"/>
          <p:cNvGrpSpPr/>
          <p:nvPr/>
        </p:nvGrpSpPr>
        <p:grpSpPr>
          <a:xfrm>
            <a:off x="0" y="0"/>
            <a:ext cx="2620370" cy="723331"/>
            <a:chOff x="0" y="0"/>
            <a:chExt cx="2620370" cy="723331"/>
          </a:xfrm>
        </p:grpSpPr>
        <p:sp>
          <p:nvSpPr>
            <p:cNvPr id="8" name="Snip Single Corner Rectangle 7"/>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10" name="Multiply 9"/>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861110" y="-215"/>
            <a:ext cx="2620370" cy="723331"/>
            <a:chOff x="7861110" y="-215"/>
            <a:chExt cx="2620370" cy="723331"/>
          </a:xfrm>
        </p:grpSpPr>
        <p:sp>
          <p:nvSpPr>
            <p:cNvPr id="12" name="Snip Single Corner Rectangle 11"/>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4" name="Multiply 13"/>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460310" y="852984"/>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60516" y="879858"/>
            <a:ext cx="1913152" cy="369332"/>
          </a:xfrm>
          <a:prstGeom prst="rect">
            <a:avLst/>
          </a:prstGeom>
          <a:noFill/>
        </p:spPr>
        <p:txBody>
          <a:bodyPr wrap="none" rtlCol="0">
            <a:spAutoFit/>
          </a:bodyPr>
          <a:lstStyle/>
          <a:p>
            <a:r>
              <a:rPr lang="en-US" dirty="0" smtClean="0">
                <a:latin typeface="OldNewspaperTypes" panose="02000603060000020004" pitchFamily="2" charset="0"/>
              </a:rPr>
              <a:t>www.topic1.com</a:t>
            </a:r>
            <a:endParaRPr lang="en-US" dirty="0">
              <a:latin typeface="OldNewspaperTypes" panose="02000603060000020004" pitchFamily="2" charset="0"/>
            </a:endParaRPr>
          </a:p>
        </p:txBody>
      </p:sp>
      <p:grpSp>
        <p:nvGrpSpPr>
          <p:cNvPr id="20" name="Group 19"/>
          <p:cNvGrpSpPr/>
          <p:nvPr/>
        </p:nvGrpSpPr>
        <p:grpSpPr>
          <a:xfrm>
            <a:off x="5240740" y="-2"/>
            <a:ext cx="2620370" cy="723331"/>
            <a:chOff x="5240740" y="-2"/>
            <a:chExt cx="2620370" cy="723331"/>
          </a:xfrm>
        </p:grpSpPr>
        <p:sp>
          <p:nvSpPr>
            <p:cNvPr id="21" name="Snip Single Corner Rectangle 20"/>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23" name="Multiply 22"/>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9342" t="12670" r="11271" b="10488"/>
          <a:stretch/>
        </p:blipFill>
        <p:spPr>
          <a:xfrm>
            <a:off x="-197893" y="1201002"/>
            <a:ext cx="12180627" cy="5971947"/>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r="72014" b="72756"/>
          <a:stretch/>
        </p:blipFill>
        <p:spPr>
          <a:xfrm>
            <a:off x="1257575" y="4186975"/>
            <a:ext cx="2519033" cy="2452264"/>
          </a:xfrm>
          <a:prstGeom prst="rect">
            <a:avLst/>
          </a:prstGeom>
          <a:effectLst>
            <a:outerShdw blurRad="50800" dist="38100" dir="13500000" algn="br" rotWithShape="0">
              <a:prstClr val="black">
                <a:alpha val="40000"/>
              </a:prstClr>
            </a:outerShdw>
          </a:effectLst>
        </p:spPr>
      </p:pic>
      <p:sp>
        <p:nvSpPr>
          <p:cNvPr id="34" name="TextBox 33"/>
          <p:cNvSpPr txBox="1"/>
          <p:nvPr/>
        </p:nvSpPr>
        <p:spPr>
          <a:xfrm>
            <a:off x="2620370" y="2609312"/>
            <a:ext cx="7523032" cy="2677656"/>
          </a:xfrm>
          <a:prstGeom prst="rect">
            <a:avLst/>
          </a:prstGeom>
          <a:noFill/>
        </p:spPr>
        <p:txBody>
          <a:bodyPr wrap="square" rtlCol="0">
            <a:spAutoFit/>
          </a:bodyPr>
          <a:lstStyle/>
          <a:p>
            <a:r>
              <a:rPr lang="en-US" sz="2400" dirty="0">
                <a:latin typeface="Papyrus" panose="03070502060502030205" pitchFamily="66" charset="0"/>
              </a:rPr>
              <a:t>History (from Greek </a:t>
            </a:r>
            <a:r>
              <a:rPr lang="en-US" sz="2400" dirty="0" err="1">
                <a:latin typeface="Papyrus" panose="03070502060502030205" pitchFamily="66" charset="0"/>
              </a:rPr>
              <a:t>ἱστορί</a:t>
            </a:r>
            <a:r>
              <a:rPr lang="en-US" sz="2400" dirty="0">
                <a:latin typeface="Papyrus" panose="03070502060502030205" pitchFamily="66" charset="0"/>
              </a:rPr>
              <a:t>α, historia, meaning "inquiry; knowledge acquired by investigation") is the </a:t>
            </a:r>
            <a:r>
              <a:rPr lang="en-US" sz="2400" b="1" dirty="0">
                <a:latin typeface="Papyrus" panose="03070502060502030205" pitchFamily="66" charset="0"/>
              </a:rPr>
              <a:t>study of the past</a:t>
            </a:r>
            <a:r>
              <a:rPr lang="en-US" sz="2400" dirty="0">
                <a:latin typeface="Papyrus" panose="03070502060502030205" pitchFamily="66" charset="0"/>
              </a:rPr>
              <a:t>. Events occurring before the invention of writing systems are considered prehistory. "History" is an umbrella term that relates to past events as well as the memory, discovery, collection, organization, presentation, and interpretation of information about these events.</a:t>
            </a:r>
          </a:p>
        </p:txBody>
      </p:sp>
    </p:spTree>
    <p:extLst>
      <p:ext uri="{BB962C8B-B14F-4D97-AF65-F5344CB8AC3E}">
        <p14:creationId xmlns:p14="http://schemas.microsoft.com/office/powerpoint/2010/main" val="182813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3"/>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2620370" y="0"/>
            <a:ext cx="2620370" cy="723331"/>
            <a:chOff x="2620370" y="0"/>
            <a:chExt cx="2620370" cy="723331"/>
          </a:xfrm>
        </p:grpSpPr>
        <p:sp>
          <p:nvSpPr>
            <p:cNvPr id="4" name="Snip Single Corner Rectangle 3"/>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7" name="Group 6"/>
          <p:cNvGrpSpPr/>
          <p:nvPr/>
        </p:nvGrpSpPr>
        <p:grpSpPr>
          <a:xfrm>
            <a:off x="0" y="0"/>
            <a:ext cx="2620370" cy="723331"/>
            <a:chOff x="0" y="0"/>
            <a:chExt cx="2620370" cy="723331"/>
          </a:xfrm>
        </p:grpSpPr>
        <p:sp>
          <p:nvSpPr>
            <p:cNvPr id="8" name="Snip Single Corner Rectangle 7"/>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10" name="Multiply 9"/>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861110" y="-215"/>
            <a:ext cx="2620370" cy="723331"/>
            <a:chOff x="7861110" y="-215"/>
            <a:chExt cx="2620370" cy="723331"/>
          </a:xfrm>
        </p:grpSpPr>
        <p:sp>
          <p:nvSpPr>
            <p:cNvPr id="12" name="Snip Single Corner Rectangle 11"/>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4" name="Multiply 13"/>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429104" y="879857"/>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60516" y="879858"/>
            <a:ext cx="1925848" cy="369332"/>
          </a:xfrm>
          <a:prstGeom prst="rect">
            <a:avLst/>
          </a:prstGeom>
          <a:noFill/>
        </p:spPr>
        <p:txBody>
          <a:bodyPr wrap="none" rtlCol="0">
            <a:spAutoFit/>
          </a:bodyPr>
          <a:lstStyle/>
          <a:p>
            <a:r>
              <a:rPr lang="en-US" dirty="0" smtClean="0">
                <a:latin typeface="OldNewspaperTypes" panose="02000603060000020004" pitchFamily="2" charset="0"/>
              </a:rPr>
              <a:t>www.topic2.com</a:t>
            </a:r>
            <a:endParaRPr lang="en-US" dirty="0">
              <a:latin typeface="OldNewspaperTypes" panose="02000603060000020004" pitchFamily="2" charset="0"/>
            </a:endParaRPr>
          </a:p>
        </p:txBody>
      </p:sp>
      <p:grpSp>
        <p:nvGrpSpPr>
          <p:cNvPr id="20" name="Group 19"/>
          <p:cNvGrpSpPr/>
          <p:nvPr/>
        </p:nvGrpSpPr>
        <p:grpSpPr>
          <a:xfrm>
            <a:off x="5240740" y="-2"/>
            <a:ext cx="2620370" cy="723331"/>
            <a:chOff x="5240740" y="-2"/>
            <a:chExt cx="2620370" cy="723331"/>
          </a:xfrm>
        </p:grpSpPr>
        <p:sp>
          <p:nvSpPr>
            <p:cNvPr id="21" name="Snip Single Corner Rectangle 20"/>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23" name="Multiply 22"/>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9342" t="12670" r="11271" b="10488"/>
          <a:stretch/>
        </p:blipFill>
        <p:spPr>
          <a:xfrm>
            <a:off x="-197893" y="1201002"/>
            <a:ext cx="12180627" cy="5971947"/>
          </a:xfrm>
          <a:prstGeom prst="rect">
            <a:avLst/>
          </a:prstGeom>
        </p:spPr>
      </p:pic>
      <p:sp>
        <p:nvSpPr>
          <p:cNvPr id="26" name="TextBox 25"/>
          <p:cNvSpPr txBox="1"/>
          <p:nvPr/>
        </p:nvSpPr>
        <p:spPr>
          <a:xfrm>
            <a:off x="2620370" y="2609312"/>
            <a:ext cx="7523032" cy="2677656"/>
          </a:xfrm>
          <a:prstGeom prst="rect">
            <a:avLst/>
          </a:prstGeom>
          <a:noFill/>
        </p:spPr>
        <p:txBody>
          <a:bodyPr wrap="square" rtlCol="0">
            <a:spAutoFit/>
          </a:bodyPr>
          <a:lstStyle/>
          <a:p>
            <a:r>
              <a:rPr lang="en-US" sz="2400" dirty="0">
                <a:latin typeface="Papyrus" panose="03070502060502030205" pitchFamily="66" charset="0"/>
              </a:rPr>
              <a:t>History (from Greek </a:t>
            </a:r>
            <a:r>
              <a:rPr lang="en-US" sz="2400" dirty="0" err="1">
                <a:latin typeface="Papyrus" panose="03070502060502030205" pitchFamily="66" charset="0"/>
              </a:rPr>
              <a:t>ἱστορί</a:t>
            </a:r>
            <a:r>
              <a:rPr lang="en-US" sz="2400" dirty="0">
                <a:latin typeface="Papyrus" panose="03070502060502030205" pitchFamily="66" charset="0"/>
              </a:rPr>
              <a:t>α, historia, meaning "inquiry; knowledge acquired by investigation") is the </a:t>
            </a:r>
            <a:r>
              <a:rPr lang="en-US" sz="2400" b="1" dirty="0">
                <a:latin typeface="Papyrus" panose="03070502060502030205" pitchFamily="66" charset="0"/>
              </a:rPr>
              <a:t>study of the past</a:t>
            </a:r>
            <a:r>
              <a:rPr lang="en-US" sz="2400" dirty="0">
                <a:latin typeface="Papyrus" panose="03070502060502030205" pitchFamily="66" charset="0"/>
              </a:rPr>
              <a:t>. Events occurring before the invention of writing systems are considered prehistory. "History" is an umbrella term that relates to past events as well as the memory, discovery, collection, organization, presentation, and interpretation of information about these events.</a:t>
            </a:r>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56126" r="27794" b="71320"/>
          <a:stretch/>
        </p:blipFill>
        <p:spPr>
          <a:xfrm>
            <a:off x="9373649" y="4697694"/>
            <a:ext cx="1020891" cy="1820836"/>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56126" r="27794" b="71320"/>
          <a:stretch/>
        </p:blipFill>
        <p:spPr>
          <a:xfrm flipH="1">
            <a:off x="1599479" y="4730274"/>
            <a:ext cx="1020891" cy="1820836"/>
          </a:xfrm>
          <a:prstGeom prst="rect">
            <a:avLst/>
          </a:prstGeom>
        </p:spPr>
      </p:pic>
    </p:spTree>
    <p:extLst>
      <p:ext uri="{BB962C8B-B14F-4D97-AF65-F5344CB8AC3E}">
        <p14:creationId xmlns:p14="http://schemas.microsoft.com/office/powerpoint/2010/main" val="2749967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5"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strVal val="#ppt_w*0.70"/>
                                          </p:val>
                                        </p:tav>
                                        <p:tav tm="100000">
                                          <p:val>
                                            <p:strVal val="#ppt_w"/>
                                          </p:val>
                                        </p:tav>
                                      </p:tavLst>
                                    </p:anim>
                                    <p:anim calcmode="lin" valueType="num">
                                      <p:cBhvr>
                                        <p:cTn id="18" dur="1000" fill="hold"/>
                                        <p:tgtEl>
                                          <p:spTgt spid="27"/>
                                        </p:tgtEl>
                                        <p:attrNameLst>
                                          <p:attrName>ppt_h</p:attrName>
                                        </p:attrNameLst>
                                      </p:cBhvr>
                                      <p:tavLst>
                                        <p:tav tm="0">
                                          <p:val>
                                            <p:strVal val="#ppt_h"/>
                                          </p:val>
                                        </p:tav>
                                        <p:tav tm="100000">
                                          <p:val>
                                            <p:strVal val="#ppt_h"/>
                                          </p:val>
                                        </p:tav>
                                      </p:tavLst>
                                    </p:anim>
                                    <p:animEffect transition="in" filter="fade">
                                      <p:cBhvr>
                                        <p:cTn id="19" dur="1000"/>
                                        <p:tgtEl>
                                          <p:spTgt spid="27"/>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20370" y="0"/>
            <a:ext cx="2620370" cy="723331"/>
            <a:chOff x="2620370" y="0"/>
            <a:chExt cx="2620370" cy="723331"/>
          </a:xfrm>
        </p:grpSpPr>
        <p:sp>
          <p:nvSpPr>
            <p:cNvPr id="3" name="Snip Single Corner Rectangle 2"/>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6" name="Group 5"/>
          <p:cNvGrpSpPr/>
          <p:nvPr/>
        </p:nvGrpSpPr>
        <p:grpSpPr>
          <a:xfrm>
            <a:off x="0" y="0"/>
            <a:ext cx="2620370" cy="723331"/>
            <a:chOff x="0" y="0"/>
            <a:chExt cx="2620370" cy="723331"/>
          </a:xfrm>
        </p:grpSpPr>
        <p:sp>
          <p:nvSpPr>
            <p:cNvPr id="7" name="Snip Single Corner Rectangle 6"/>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9" name="Multiply 8"/>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861110" y="-215"/>
            <a:ext cx="2620370" cy="723331"/>
            <a:chOff x="7861110" y="-215"/>
            <a:chExt cx="2620370" cy="723331"/>
          </a:xfrm>
        </p:grpSpPr>
        <p:sp>
          <p:nvSpPr>
            <p:cNvPr id="11" name="Snip Single Corner Rectangle 10"/>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3" name="Multiply 12"/>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29104" y="879857"/>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3" action="ppaction://hlinksldjump"/>
          </p:cNvPr>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60516" y="879858"/>
            <a:ext cx="1926810" cy="369332"/>
          </a:xfrm>
          <a:prstGeom prst="rect">
            <a:avLst/>
          </a:prstGeom>
          <a:noFill/>
        </p:spPr>
        <p:txBody>
          <a:bodyPr wrap="none" rtlCol="0">
            <a:spAutoFit/>
          </a:bodyPr>
          <a:lstStyle/>
          <a:p>
            <a:r>
              <a:rPr lang="en-US" dirty="0" smtClean="0">
                <a:latin typeface="OldNewspaperTypes" panose="02000603060000020004" pitchFamily="2" charset="0"/>
              </a:rPr>
              <a:t>www.topic3.com</a:t>
            </a:r>
            <a:endParaRPr lang="en-US" dirty="0">
              <a:latin typeface="OldNewspaperTypes" panose="02000603060000020004" pitchFamily="2" charset="0"/>
            </a:endParaRPr>
          </a:p>
        </p:txBody>
      </p:sp>
      <p:grpSp>
        <p:nvGrpSpPr>
          <p:cNvPr id="19" name="Group 18"/>
          <p:cNvGrpSpPr/>
          <p:nvPr/>
        </p:nvGrpSpPr>
        <p:grpSpPr>
          <a:xfrm>
            <a:off x="5240740" y="-2"/>
            <a:ext cx="2620370" cy="723331"/>
            <a:chOff x="5240740" y="-2"/>
            <a:chExt cx="2620370" cy="723331"/>
          </a:xfrm>
        </p:grpSpPr>
        <p:sp>
          <p:nvSpPr>
            <p:cNvPr id="20" name="Snip Single Corner Rectangle 19"/>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22" name="Multiply 21"/>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9905" y="2129050"/>
            <a:ext cx="6578221" cy="3725839"/>
            <a:chOff x="429905" y="2129050"/>
            <a:chExt cx="6578221" cy="3725839"/>
          </a:xfrm>
        </p:grpSpPr>
        <p:sp>
          <p:nvSpPr>
            <p:cNvPr id="23" name="Rectangle 22"/>
            <p:cNvSpPr/>
            <p:nvPr/>
          </p:nvSpPr>
          <p:spPr>
            <a:xfrm>
              <a:off x="429905" y="2129050"/>
              <a:ext cx="6578221" cy="3725839"/>
            </a:xfrm>
            <a:prstGeom prst="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84899" y="2524836"/>
              <a:ext cx="5868232" cy="263401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rotWithShape="1">
          <a:blip r:embed="rId5">
            <a:extLst>
              <a:ext uri="{BEBA8EAE-BF5A-486C-A8C5-ECC9F3942E4B}">
                <a14:imgProps xmlns:a14="http://schemas.microsoft.com/office/drawing/2010/main">
                  <a14:imgLayer r:embed="rId6">
                    <a14:imgEffect>
                      <a14:backgroundRemoval t="72266" b="84945" l="49748" r="94962"/>
                    </a14:imgEffect>
                  </a14:imgLayer>
                </a14:imgProps>
              </a:ext>
              <a:ext uri="{28A0092B-C50C-407E-A947-70E740481C1C}">
                <a14:useLocalDpi xmlns:a14="http://schemas.microsoft.com/office/drawing/2010/main" val="0"/>
              </a:ext>
            </a:extLst>
          </a:blip>
          <a:srcRect l="50211" t="70845" b="13433"/>
          <a:stretch/>
        </p:blipFill>
        <p:spPr>
          <a:xfrm>
            <a:off x="1782264" y="1459464"/>
            <a:ext cx="4296582" cy="1078173"/>
          </a:xfrm>
          <a:prstGeom prst="rect">
            <a:avLst/>
          </a:prstGeom>
        </p:spPr>
      </p:pic>
      <p:sp>
        <p:nvSpPr>
          <p:cNvPr id="27" name="TextBox 26"/>
          <p:cNvSpPr txBox="1"/>
          <p:nvPr/>
        </p:nvSpPr>
        <p:spPr>
          <a:xfrm>
            <a:off x="7363120" y="1595021"/>
            <a:ext cx="4393404" cy="5262979"/>
          </a:xfrm>
          <a:prstGeom prst="rect">
            <a:avLst/>
          </a:prstGeom>
          <a:noFill/>
        </p:spPr>
        <p:txBody>
          <a:bodyPr wrap="square" rtlCol="0">
            <a:spAutoFit/>
          </a:bodyPr>
          <a:lstStyle/>
          <a:p>
            <a:pPr algn="ctr"/>
            <a:r>
              <a:rPr lang="en-US" sz="2400" dirty="0">
                <a:latin typeface="Papyrus" panose="03070502060502030205" pitchFamily="66" charset="0"/>
              </a:rPr>
              <a:t>History (from Greek </a:t>
            </a:r>
            <a:r>
              <a:rPr lang="en-US" sz="2400" dirty="0" err="1">
                <a:latin typeface="Papyrus" panose="03070502060502030205" pitchFamily="66" charset="0"/>
              </a:rPr>
              <a:t>ἱστορί</a:t>
            </a:r>
            <a:r>
              <a:rPr lang="en-US" sz="2400" dirty="0">
                <a:latin typeface="Papyrus" panose="03070502060502030205" pitchFamily="66" charset="0"/>
              </a:rPr>
              <a:t>α, historia, meaning "inquiry; knowledge acquired by investigation") is the </a:t>
            </a:r>
            <a:r>
              <a:rPr lang="en-US" sz="2400" b="1" dirty="0">
                <a:latin typeface="Papyrus" panose="03070502060502030205" pitchFamily="66" charset="0"/>
              </a:rPr>
              <a:t>study of the past</a:t>
            </a:r>
            <a:r>
              <a:rPr lang="en-US" sz="2400" dirty="0">
                <a:latin typeface="Papyrus" panose="03070502060502030205" pitchFamily="66" charset="0"/>
              </a:rPr>
              <a:t>. Events occurring before the invention of writing systems are considered prehistory. "History" is an umbrella term that relates to past events as well as the memory, discovery, collection, organization, presentation, and interpretation of information about these events.</a:t>
            </a:r>
          </a:p>
        </p:txBody>
      </p:sp>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l="53829" t="60840" r="30091"/>
          <a:stretch/>
        </p:blipFill>
        <p:spPr>
          <a:xfrm rot="20402357">
            <a:off x="501498" y="4228211"/>
            <a:ext cx="764275" cy="1861284"/>
          </a:xfrm>
          <a:prstGeom prst="rect">
            <a:avLst/>
          </a:prstGeom>
        </p:spPr>
      </p:pic>
      <p:sp>
        <p:nvSpPr>
          <p:cNvPr id="29" name="Rounded Rectangle 28"/>
          <p:cNvSpPr/>
          <p:nvPr/>
        </p:nvSpPr>
        <p:spPr>
          <a:xfrm>
            <a:off x="144258" y="1459464"/>
            <a:ext cx="11807270" cy="5282530"/>
          </a:xfrm>
          <a:prstGeom prst="roundRect">
            <a:avLst/>
          </a:prstGeom>
          <a:noFill/>
          <a:ln w="38100">
            <a:solidFill>
              <a:srgbClr val="19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168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20370" y="0"/>
            <a:ext cx="2620370" cy="723331"/>
            <a:chOff x="2620370" y="0"/>
            <a:chExt cx="2620370" cy="723331"/>
          </a:xfrm>
        </p:grpSpPr>
        <p:sp>
          <p:nvSpPr>
            <p:cNvPr id="3" name="Snip Single Corner Rectangle 2"/>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6" name="Group 5"/>
          <p:cNvGrpSpPr/>
          <p:nvPr/>
        </p:nvGrpSpPr>
        <p:grpSpPr>
          <a:xfrm>
            <a:off x="0" y="0"/>
            <a:ext cx="2620370" cy="723331"/>
            <a:chOff x="0" y="0"/>
            <a:chExt cx="2620370" cy="723331"/>
          </a:xfrm>
        </p:grpSpPr>
        <p:sp>
          <p:nvSpPr>
            <p:cNvPr id="7" name="Snip Single Corner Rectangle 6"/>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9" name="Multiply 8"/>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861110" y="-215"/>
            <a:ext cx="2620370" cy="723331"/>
            <a:chOff x="7861110" y="-215"/>
            <a:chExt cx="2620370" cy="723331"/>
          </a:xfrm>
        </p:grpSpPr>
        <p:sp>
          <p:nvSpPr>
            <p:cNvPr id="11" name="Snip Single Corner Rectangle 10"/>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3" name="Multiply 12"/>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29104" y="879857"/>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3" action="ppaction://hlinksldjump"/>
          </p:cNvPr>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60516" y="879858"/>
            <a:ext cx="1924053" cy="369332"/>
          </a:xfrm>
          <a:prstGeom prst="rect">
            <a:avLst/>
          </a:prstGeom>
          <a:noFill/>
        </p:spPr>
        <p:txBody>
          <a:bodyPr wrap="none" rtlCol="0">
            <a:spAutoFit/>
          </a:bodyPr>
          <a:lstStyle/>
          <a:p>
            <a:r>
              <a:rPr lang="en-US" dirty="0" smtClean="0">
                <a:latin typeface="OldNewspaperTypes" panose="02000603060000020004" pitchFamily="2" charset="0"/>
              </a:rPr>
              <a:t>www.topic4.com</a:t>
            </a:r>
            <a:endParaRPr lang="en-US" dirty="0">
              <a:latin typeface="OldNewspaperTypes" panose="02000603060000020004" pitchFamily="2" charset="0"/>
            </a:endParaRPr>
          </a:p>
        </p:txBody>
      </p:sp>
      <p:grpSp>
        <p:nvGrpSpPr>
          <p:cNvPr id="19" name="Group 18"/>
          <p:cNvGrpSpPr/>
          <p:nvPr/>
        </p:nvGrpSpPr>
        <p:grpSpPr>
          <a:xfrm>
            <a:off x="5240740" y="-2"/>
            <a:ext cx="2620370" cy="723331"/>
            <a:chOff x="5240740" y="-2"/>
            <a:chExt cx="2620370" cy="723331"/>
          </a:xfrm>
        </p:grpSpPr>
        <p:sp>
          <p:nvSpPr>
            <p:cNvPr id="20" name="Snip Single Corner Rectangle 19"/>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22" name="Multiply 21"/>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144257" y="1459464"/>
            <a:ext cx="11906715" cy="5282530"/>
          </a:xfrm>
          <a:prstGeom prst="roundRect">
            <a:avLst/>
          </a:prstGeom>
          <a:noFill/>
          <a:ln w="38100">
            <a:solidFill>
              <a:srgbClr val="19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236847" y="2237809"/>
            <a:ext cx="6578221" cy="3725839"/>
            <a:chOff x="5236847" y="2237809"/>
            <a:chExt cx="6578221" cy="3725839"/>
          </a:xfrm>
        </p:grpSpPr>
        <p:sp>
          <p:nvSpPr>
            <p:cNvPr id="24" name="Rectangle 23"/>
            <p:cNvSpPr/>
            <p:nvPr/>
          </p:nvSpPr>
          <p:spPr>
            <a:xfrm>
              <a:off x="5236847" y="2237809"/>
              <a:ext cx="6578221" cy="3725839"/>
            </a:xfrm>
            <a:prstGeom prst="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91841" y="2783720"/>
              <a:ext cx="5868232" cy="263401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rotWithShape="1">
          <a:blip r:embed="rId5">
            <a:extLst>
              <a:ext uri="{BEBA8EAE-BF5A-486C-A8C5-ECC9F3942E4B}">
                <a14:imgProps xmlns:a14="http://schemas.microsoft.com/office/drawing/2010/main">
                  <a14:imgLayer r:embed="rId6">
                    <a14:imgEffect>
                      <a14:backgroundRemoval t="72266" b="84945" l="49748" r="94962"/>
                    </a14:imgEffect>
                  </a14:imgLayer>
                </a14:imgProps>
              </a:ext>
              <a:ext uri="{28A0092B-C50C-407E-A947-70E740481C1C}">
                <a14:useLocalDpi xmlns:a14="http://schemas.microsoft.com/office/drawing/2010/main" val="0"/>
              </a:ext>
            </a:extLst>
          </a:blip>
          <a:srcRect l="50211" t="70845" b="13433"/>
          <a:stretch/>
        </p:blipFill>
        <p:spPr>
          <a:xfrm>
            <a:off x="6534376" y="1644977"/>
            <a:ext cx="4296582" cy="1078173"/>
          </a:xfrm>
          <a:prstGeom prst="rect">
            <a:avLst/>
          </a:prstGeom>
        </p:spPr>
      </p:pic>
      <p:sp>
        <p:nvSpPr>
          <p:cNvPr id="27" name="TextBox 26"/>
          <p:cNvSpPr txBox="1"/>
          <p:nvPr/>
        </p:nvSpPr>
        <p:spPr>
          <a:xfrm>
            <a:off x="549673" y="1562245"/>
            <a:ext cx="4393404" cy="5262979"/>
          </a:xfrm>
          <a:prstGeom prst="rect">
            <a:avLst/>
          </a:prstGeom>
          <a:noFill/>
        </p:spPr>
        <p:txBody>
          <a:bodyPr wrap="square" rtlCol="0">
            <a:spAutoFit/>
          </a:bodyPr>
          <a:lstStyle/>
          <a:p>
            <a:pPr algn="ctr"/>
            <a:r>
              <a:rPr lang="en-US" sz="2400" dirty="0">
                <a:latin typeface="Papyrus" panose="03070502060502030205" pitchFamily="66" charset="0"/>
              </a:rPr>
              <a:t>History (from Greek </a:t>
            </a:r>
            <a:r>
              <a:rPr lang="en-US" sz="2400" dirty="0" err="1">
                <a:latin typeface="Papyrus" panose="03070502060502030205" pitchFamily="66" charset="0"/>
              </a:rPr>
              <a:t>ἱστορί</a:t>
            </a:r>
            <a:r>
              <a:rPr lang="en-US" sz="2400" dirty="0">
                <a:latin typeface="Papyrus" panose="03070502060502030205" pitchFamily="66" charset="0"/>
              </a:rPr>
              <a:t>α, historia, meaning "inquiry; knowledge acquired by investigation") is the </a:t>
            </a:r>
            <a:r>
              <a:rPr lang="en-US" sz="2400" b="1" dirty="0">
                <a:latin typeface="Papyrus" panose="03070502060502030205" pitchFamily="66" charset="0"/>
              </a:rPr>
              <a:t>study of the past</a:t>
            </a:r>
            <a:r>
              <a:rPr lang="en-US" sz="2400" dirty="0">
                <a:latin typeface="Papyrus" panose="03070502060502030205" pitchFamily="66" charset="0"/>
              </a:rPr>
              <a:t>. Events occurring before the invention of writing systems are considered prehistory. "History" is an umbrella term that relates to past events as well as the memory, discovery, collection, organization, presentation, and interpretation of information about these events.</a:t>
            </a:r>
          </a:p>
        </p:txBody>
      </p:sp>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l="2718" t="50502" r="74024" b="27388"/>
          <a:stretch/>
        </p:blipFill>
        <p:spPr>
          <a:xfrm>
            <a:off x="5236846" y="4952867"/>
            <a:ext cx="1105468" cy="1050877"/>
          </a:xfrm>
          <a:prstGeom prst="rect">
            <a:avLst/>
          </a:prstGeom>
        </p:spPr>
      </p:pic>
    </p:spTree>
    <p:extLst>
      <p:ext uri="{BB962C8B-B14F-4D97-AF65-F5344CB8AC3E}">
        <p14:creationId xmlns:p14="http://schemas.microsoft.com/office/powerpoint/2010/main" val="391788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240740" y="-2"/>
            <a:ext cx="2620370" cy="723331"/>
            <a:chOff x="5240740" y="-2"/>
            <a:chExt cx="2620370" cy="723331"/>
          </a:xfrm>
        </p:grpSpPr>
        <p:sp>
          <p:nvSpPr>
            <p:cNvPr id="20" name="Snip Single Corner Rectangle 19"/>
            <p:cNvSpPr/>
            <p:nvPr/>
          </p:nvSpPr>
          <p:spPr>
            <a:xfrm>
              <a:off x="5240740" y="-2"/>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39955" y="158134"/>
              <a:ext cx="875048"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Topics</a:t>
              </a:r>
              <a:endParaRPr lang="en-US" dirty="0">
                <a:solidFill>
                  <a:schemeClr val="bg1"/>
                </a:solidFill>
                <a:latin typeface="OldNewspaperTypes" panose="02000603060000020004" pitchFamily="2" charset="0"/>
              </a:endParaRPr>
            </a:p>
          </p:txBody>
        </p:sp>
        <p:sp>
          <p:nvSpPr>
            <p:cNvPr id="22" name="Multiply 21"/>
            <p:cNvSpPr/>
            <p:nvPr/>
          </p:nvSpPr>
          <p:spPr>
            <a:xfrm>
              <a:off x="7214016" y="146634"/>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620370" y="0"/>
            <a:ext cx="2620370" cy="723331"/>
            <a:chOff x="2620370" y="0"/>
            <a:chExt cx="2620370" cy="723331"/>
          </a:xfrm>
        </p:grpSpPr>
        <p:sp>
          <p:nvSpPr>
            <p:cNvPr id="3" name="Snip Single Corner Rectangle 2"/>
            <p:cNvSpPr/>
            <p:nvPr/>
          </p:nvSpPr>
          <p:spPr>
            <a:xfrm>
              <a:off x="262037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4646105" y="170597"/>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88087" y="182771"/>
              <a:ext cx="1312090"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My Teams</a:t>
              </a:r>
              <a:endParaRPr lang="en-US" dirty="0">
                <a:solidFill>
                  <a:schemeClr val="bg1"/>
                </a:solidFill>
                <a:latin typeface="OldNewspaperTypes" panose="02000603060000020004" pitchFamily="2" charset="0"/>
              </a:endParaRPr>
            </a:p>
          </p:txBody>
        </p:sp>
      </p:grpSp>
      <p:grpSp>
        <p:nvGrpSpPr>
          <p:cNvPr id="6" name="Group 5"/>
          <p:cNvGrpSpPr/>
          <p:nvPr/>
        </p:nvGrpSpPr>
        <p:grpSpPr>
          <a:xfrm>
            <a:off x="0" y="0"/>
            <a:ext cx="2620370" cy="723331"/>
            <a:chOff x="0" y="0"/>
            <a:chExt cx="2620370" cy="723331"/>
          </a:xfrm>
        </p:grpSpPr>
        <p:sp>
          <p:nvSpPr>
            <p:cNvPr id="7" name="Snip Single Corner Rectangle 6"/>
            <p:cNvSpPr/>
            <p:nvPr/>
          </p:nvSpPr>
          <p:spPr>
            <a:xfrm>
              <a:off x="0" y="0"/>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258" y="224345"/>
              <a:ext cx="1881477"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History Lesson</a:t>
              </a:r>
              <a:endParaRPr lang="en-US" dirty="0">
                <a:solidFill>
                  <a:schemeClr val="bg1"/>
                </a:solidFill>
                <a:latin typeface="OldNewspaperTypes" panose="02000603060000020004" pitchFamily="2" charset="0"/>
              </a:endParaRPr>
            </a:p>
          </p:txBody>
        </p:sp>
        <p:sp>
          <p:nvSpPr>
            <p:cNvPr id="9" name="Multiply 8"/>
            <p:cNvSpPr/>
            <p:nvPr/>
          </p:nvSpPr>
          <p:spPr>
            <a:xfrm>
              <a:off x="2015976" y="20429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0" y="723331"/>
            <a:ext cx="12192000" cy="682388"/>
          </a:xfrm>
          <a:prstGeom prst="rect">
            <a:avLst/>
          </a:prstGeom>
          <a:solidFill>
            <a:srgbClr val="6A4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29104" y="879857"/>
            <a:ext cx="10522424" cy="423081"/>
          </a:xfrm>
          <a:prstGeom prst="roundRect">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59809"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flipH="1">
            <a:off x="204717" y="928047"/>
            <a:ext cx="450376" cy="272955"/>
          </a:xfrm>
          <a:prstGeom prst="rightArrow">
            <a:avLst/>
          </a:prstGeom>
          <a:solidFill>
            <a:srgbClr val="F4E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60516" y="879858"/>
            <a:ext cx="2306016" cy="369332"/>
          </a:xfrm>
          <a:prstGeom prst="rect">
            <a:avLst/>
          </a:prstGeom>
          <a:noFill/>
        </p:spPr>
        <p:txBody>
          <a:bodyPr wrap="none" rtlCol="0">
            <a:spAutoFit/>
          </a:bodyPr>
          <a:lstStyle/>
          <a:p>
            <a:r>
              <a:rPr lang="en-US" dirty="0" smtClean="0">
                <a:latin typeface="OldNewspaperTypes" panose="02000603060000020004" pitchFamily="2" charset="0"/>
              </a:rPr>
              <a:t>www.questions.com</a:t>
            </a:r>
            <a:endParaRPr lang="en-US" dirty="0">
              <a:latin typeface="OldNewspaperTypes" panose="02000603060000020004" pitchFamily="2" charset="0"/>
            </a:endParaRPr>
          </a:p>
        </p:txBody>
      </p:sp>
      <p:grpSp>
        <p:nvGrpSpPr>
          <p:cNvPr id="10" name="Group 9"/>
          <p:cNvGrpSpPr/>
          <p:nvPr/>
        </p:nvGrpSpPr>
        <p:grpSpPr>
          <a:xfrm>
            <a:off x="7861110" y="-215"/>
            <a:ext cx="2620370" cy="723331"/>
            <a:chOff x="7861110" y="-215"/>
            <a:chExt cx="2620370" cy="723331"/>
          </a:xfrm>
        </p:grpSpPr>
        <p:sp>
          <p:nvSpPr>
            <p:cNvPr id="11" name="Snip Single Corner Rectangle 10">
              <a:hlinkClick r:id="rId3" action="ppaction://hlinksldjump"/>
            </p:cNvPr>
            <p:cNvSpPr/>
            <p:nvPr/>
          </p:nvSpPr>
          <p:spPr>
            <a:xfrm>
              <a:off x="7861110" y="-215"/>
              <a:ext cx="2620370" cy="723331"/>
            </a:xfrm>
            <a:prstGeom prst="snip1Rect">
              <a:avLst>
                <a:gd name="adj" fmla="val 50000"/>
              </a:avLst>
            </a:prstGeom>
            <a:solidFill>
              <a:srgbClr val="6A40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38901" y="157501"/>
              <a:ext cx="1287532" cy="369332"/>
            </a:xfrm>
            <a:prstGeom prst="rect">
              <a:avLst/>
            </a:prstGeom>
            <a:noFill/>
          </p:spPr>
          <p:txBody>
            <a:bodyPr wrap="none" rtlCol="0">
              <a:spAutoFit/>
            </a:bodyPr>
            <a:lstStyle/>
            <a:p>
              <a:r>
                <a:rPr lang="en-US" dirty="0" smtClean="0">
                  <a:solidFill>
                    <a:schemeClr val="bg1"/>
                  </a:solidFill>
                  <a:latin typeface="OldNewspaperTypes" panose="02000603060000020004" pitchFamily="2" charset="0"/>
                </a:rPr>
                <a:t>Questions</a:t>
              </a:r>
              <a:endParaRPr lang="en-US" dirty="0">
                <a:solidFill>
                  <a:schemeClr val="bg1"/>
                </a:solidFill>
                <a:latin typeface="OldNewspaperTypes" panose="02000603060000020004" pitchFamily="2" charset="0"/>
              </a:endParaRPr>
            </a:p>
          </p:txBody>
        </p:sp>
        <p:sp>
          <p:nvSpPr>
            <p:cNvPr id="13" name="Multiply 12"/>
            <p:cNvSpPr/>
            <p:nvPr/>
          </p:nvSpPr>
          <p:spPr>
            <a:xfrm>
              <a:off x="9884095" y="184245"/>
              <a:ext cx="450376" cy="409432"/>
            </a:xfrm>
            <a:prstGeom prst="mathMultiply">
              <a:avLst>
                <a:gd name="adj1" fmla="val 13520"/>
              </a:avLst>
            </a:prstGeom>
            <a:solidFill>
              <a:srgbClr val="89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204717" y="1583140"/>
            <a:ext cx="11746811" cy="5090615"/>
          </a:xfrm>
          <a:prstGeom prst="roundRect">
            <a:avLst>
              <a:gd name="adj" fmla="val 9160"/>
            </a:avLst>
          </a:prstGeom>
          <a:solidFill>
            <a:srgbClr val="C28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ldNewspaperTypes" panose="02000603060000020004" pitchFamily="2" charset="0"/>
            </a:endParaRPr>
          </a:p>
        </p:txBody>
      </p:sp>
      <p:sp>
        <p:nvSpPr>
          <p:cNvPr id="24" name="TextBox 23"/>
          <p:cNvSpPr txBox="1"/>
          <p:nvPr/>
        </p:nvSpPr>
        <p:spPr>
          <a:xfrm>
            <a:off x="2275947" y="3225322"/>
            <a:ext cx="7640105" cy="830997"/>
          </a:xfrm>
          <a:prstGeom prst="rect">
            <a:avLst/>
          </a:prstGeom>
          <a:noFill/>
        </p:spPr>
        <p:txBody>
          <a:bodyPr wrap="none" rtlCol="0">
            <a:spAutoFit/>
          </a:bodyPr>
          <a:lstStyle/>
          <a:p>
            <a:r>
              <a:rPr lang="en-US" sz="4800" dirty="0" smtClean="0">
                <a:solidFill>
                  <a:srgbClr val="F4E09E"/>
                </a:solidFill>
                <a:latin typeface="OldNewspaperTypes" panose="02000603060000020004" pitchFamily="2" charset="0"/>
              </a:rPr>
              <a:t>Thank You for Listening!</a:t>
            </a:r>
            <a:endParaRPr lang="en-US" sz="4800" dirty="0">
              <a:solidFill>
                <a:srgbClr val="F4E09E"/>
              </a:solidFill>
              <a:latin typeface="OldNewspaperTypes" panose="02000603060000020004" pitchFamily="2" charset="0"/>
            </a:endParaRPr>
          </a:p>
        </p:txBody>
      </p:sp>
      <p:sp>
        <p:nvSpPr>
          <p:cNvPr id="25" name="TextBox 24"/>
          <p:cNvSpPr txBox="1"/>
          <p:nvPr/>
        </p:nvSpPr>
        <p:spPr>
          <a:xfrm>
            <a:off x="4562739" y="3836059"/>
            <a:ext cx="3030766" cy="584775"/>
          </a:xfrm>
          <a:prstGeom prst="rect">
            <a:avLst/>
          </a:prstGeom>
          <a:noFill/>
        </p:spPr>
        <p:txBody>
          <a:bodyPr wrap="none" rtlCol="0">
            <a:spAutoFit/>
          </a:bodyPr>
          <a:lstStyle/>
          <a:p>
            <a:r>
              <a:rPr lang="en-US" sz="3200" dirty="0" smtClean="0">
                <a:solidFill>
                  <a:srgbClr val="895127"/>
                </a:solidFill>
                <a:latin typeface="OldNewspaperTypes" panose="02000603060000020004" pitchFamily="2" charset="0"/>
              </a:rPr>
              <a:t>any questions?</a:t>
            </a:r>
            <a:endParaRPr lang="en-US" sz="3200" dirty="0">
              <a:solidFill>
                <a:srgbClr val="895127"/>
              </a:solidFill>
              <a:latin typeface="OldNewspaperTypes" panose="02000603060000020004" pitchFamily="2" charset="0"/>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73761"/>
          <a:stretch/>
        </p:blipFill>
        <p:spPr>
          <a:xfrm>
            <a:off x="2015976" y="4482810"/>
            <a:ext cx="7690016" cy="201778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55715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5"/>
                                        </p:tgtEl>
                                        <p:attrNameLst>
                                          <p:attrName>ppt_y</p:attrName>
                                        </p:attrNameLst>
                                      </p:cBhvr>
                                      <p:tavLst>
                                        <p:tav tm="0">
                                          <p:val>
                                            <p:strVal val="#ppt_y"/>
                                          </p:val>
                                        </p:tav>
                                        <p:tav tm="100000">
                                          <p:val>
                                            <p:strVal val="#ppt_y"/>
                                          </p:val>
                                        </p:tav>
                                      </p:tavLst>
                                    </p:anim>
                                    <p:anim calcmode="lin" valueType="num">
                                      <p:cBhvr>
                                        <p:cTn id="1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strVal val="#ppt_w+.3"/>
                                          </p:val>
                                        </p:tav>
                                        <p:tav tm="100000">
                                          <p:val>
                                            <p:strVal val="#ppt_w"/>
                                          </p:val>
                                        </p:tav>
                                      </p:tavLst>
                                    </p:anim>
                                    <p:anim calcmode="lin" valueType="num">
                                      <p:cBhvr>
                                        <p:cTn id="23" dur="1000" fill="hold"/>
                                        <p:tgtEl>
                                          <p:spTgt spid="26"/>
                                        </p:tgtEl>
                                        <p:attrNameLst>
                                          <p:attrName>ppt_h</p:attrName>
                                        </p:attrNameLst>
                                      </p:cBhvr>
                                      <p:tavLst>
                                        <p:tav tm="0">
                                          <p:val>
                                            <p:strVal val="#ppt_h"/>
                                          </p:val>
                                        </p:tav>
                                        <p:tav tm="100000">
                                          <p:val>
                                            <p:strVal val="#ppt_h"/>
                                          </p:val>
                                        </p:tav>
                                      </p:tavLst>
                                    </p:anim>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371</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OldNewspaperTypes</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2021-05-19T09:42:12Z</dcterms:created>
  <dcterms:modified xsi:type="dcterms:W3CDTF">2021-05-25T13:56:13Z</dcterms:modified>
</cp:coreProperties>
</file>