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304" r:id="rId12"/>
    <p:sldId id="2015" r:id="rId13"/>
    <p:sldId id="2016" r:id="rId14"/>
    <p:sldId id="2017" r:id="rId15"/>
    <p:sldId id="2018" r:id="rId16"/>
    <p:sldId id="2019" r:id="rId17"/>
    <p:sldId id="2021" r:id="rId18"/>
    <p:sldId id="324" r:id="rId19"/>
    <p:sldId id="339" r:id="rId20"/>
    <p:sldId id="2023" r:id="rId21"/>
    <p:sldId id="2024" r:id="rId22"/>
    <p:sldId id="2025" r:id="rId23"/>
    <p:sldId id="2026" r:id="rId24"/>
    <p:sldId id="2027" r:id="rId25"/>
    <p:sldId id="20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2" pos="5722" userDrawn="1">
          <p15:clr>
            <a:srgbClr val="A4A3A4"/>
          </p15:clr>
        </p15:guide>
        <p15:guide id="13" pos="19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FC7BE"/>
    <a:srgbClr val="000000"/>
    <a:srgbClr val="E7F4FD"/>
    <a:srgbClr val="F3F3F3"/>
    <a:srgbClr val="D9D9D8"/>
    <a:srgbClr val="B4B4B5"/>
    <a:srgbClr val="FEFCFB"/>
    <a:srgbClr val="39A9B5"/>
    <a:srgbClr val="3E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7"/>
    <p:restoredTop sz="95439"/>
  </p:normalViewPr>
  <p:slideViewPr>
    <p:cSldViewPr snapToGrid="0" snapToObjects="1" showGuides="1">
      <p:cViewPr>
        <p:scale>
          <a:sx n="85" d="100"/>
          <a:sy n="85" d="100"/>
        </p:scale>
        <p:origin x="1232" y="440"/>
      </p:cViewPr>
      <p:guideLst>
        <p:guide orient="horz" pos="2160"/>
        <p:guide pos="7242"/>
        <p:guide pos="3840"/>
        <p:guide orient="horz" pos="459"/>
        <p:guide orient="horz" pos="3974"/>
        <p:guide pos="438"/>
        <p:guide pos="5722"/>
        <p:guide pos="19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Book" panose="0200050306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Book" panose="02000503060000020004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Book" panose="0200050306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Book" panose="02000503060000020004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Book" panose="02000503060000020004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Book" panose="02000503060000020004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Book" panose="02000503060000020004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Book" panose="02000503060000020004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Book" panose="02000503060000020004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Merriweather Sans Book" panose="02000503060000020004" pitchFamily="2" charset="77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Merriweather Sans Book" panose="02000503060000020004" pitchFamily="2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C2F73-7A18-FD48-A2DD-539FA3772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865D62EE-1007-964E-ABEE-B21E03289DFB}"/>
              </a:ext>
            </a:extLst>
          </p:cNvPr>
          <p:cNvSpPr>
            <a:spLocks/>
          </p:cNvSpPr>
          <p:nvPr userDrawn="1"/>
        </p:nvSpPr>
        <p:spPr>
          <a:xfrm flipH="1">
            <a:off x="624000" y="511663"/>
            <a:ext cx="10944000" cy="5860800"/>
          </a:xfrm>
          <a:prstGeom prst="round2DiagRect">
            <a:avLst>
              <a:gd name="adj1" fmla="val 4135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2697856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B3148F-1554-F54F-AE3D-189D20D1B3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6899" y="0"/>
            <a:ext cx="6096000" cy="6858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Sans Book" panose="02000503060000020004" pitchFamily="2" charset="77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55CFCF-49C9-5249-B4B9-DC3418D740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Sans Book" panose="02000503060000020004" pitchFamily="2" charset="77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016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3D80D-940D-1142-A1DC-31FADF591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2166A570-EA17-F24A-82D8-D0D88941CD95}"/>
              </a:ext>
            </a:extLst>
          </p:cNvPr>
          <p:cNvSpPr>
            <a:spLocks/>
          </p:cNvSpPr>
          <p:nvPr userDrawn="1"/>
        </p:nvSpPr>
        <p:spPr>
          <a:xfrm>
            <a:off x="1293368" y="506188"/>
            <a:ext cx="9601200" cy="5861956"/>
          </a:xfrm>
          <a:prstGeom prst="round2DiagRect">
            <a:avLst>
              <a:gd name="adj1" fmla="val 2903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9440" y="1421190"/>
            <a:ext cx="2189225" cy="3878453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Sans Book" panose="02000503060000020004" pitchFamily="2" charset="77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632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BF888-A015-E94C-A4ED-78601EC05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97B5DB1F-E676-6147-961D-8B9A216930D7}"/>
              </a:ext>
            </a:extLst>
          </p:cNvPr>
          <p:cNvSpPr>
            <a:spLocks/>
          </p:cNvSpPr>
          <p:nvPr userDrawn="1"/>
        </p:nvSpPr>
        <p:spPr>
          <a:xfrm>
            <a:off x="1293360" y="506188"/>
            <a:ext cx="9601200" cy="5861956"/>
          </a:xfrm>
          <a:prstGeom prst="round2DiagRect">
            <a:avLst>
              <a:gd name="adj1" fmla="val 2903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08318" y="2361761"/>
            <a:ext cx="3183489" cy="202818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Sans Book" panose="02000503060000020004" pitchFamily="2" charset="77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6245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049B6-75F1-8741-A5DC-9CF286E01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D9BCE991-A927-3D40-B9BE-4341832259A6}"/>
              </a:ext>
            </a:extLst>
          </p:cNvPr>
          <p:cNvSpPr>
            <a:spLocks noChangeAspect="1"/>
          </p:cNvSpPr>
          <p:nvPr userDrawn="1"/>
        </p:nvSpPr>
        <p:spPr>
          <a:xfrm>
            <a:off x="1293365" y="506188"/>
            <a:ext cx="9597798" cy="5861956"/>
          </a:xfrm>
          <a:prstGeom prst="round2DiagRect">
            <a:avLst>
              <a:gd name="adj1" fmla="val 28501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797872" y="2183958"/>
            <a:ext cx="3402417" cy="192135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Sans Book" panose="02000503060000020004" pitchFamily="2" charset="77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39094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13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46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7D3E8-95C9-7449-AD0B-9824A342D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857D3946-2569-4643-9ECD-511DF2200285}"/>
              </a:ext>
            </a:extLst>
          </p:cNvPr>
          <p:cNvSpPr>
            <a:spLocks noChangeAspect="1"/>
          </p:cNvSpPr>
          <p:nvPr userDrawn="1"/>
        </p:nvSpPr>
        <p:spPr>
          <a:xfrm>
            <a:off x="1387923" y="1600198"/>
            <a:ext cx="9437913" cy="367393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BC235E-5ECD-914C-AE94-99ECB44CA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8F5EBD-6076-F244-A1ED-99A656E6104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19624" y="840931"/>
            <a:ext cx="5174175" cy="536600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Sans Book" panose="02000503060000020004" pitchFamily="2" charset="77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C47E2DA0-E826-E846-9DE9-48B2F6973664}"/>
              </a:ext>
            </a:extLst>
          </p:cNvPr>
          <p:cNvSpPr>
            <a:spLocks/>
          </p:cNvSpPr>
          <p:nvPr userDrawn="1"/>
        </p:nvSpPr>
        <p:spPr>
          <a:xfrm>
            <a:off x="6556770" y="614856"/>
            <a:ext cx="5030889" cy="5666005"/>
          </a:xfrm>
          <a:prstGeom prst="round2DiagRect">
            <a:avLst>
              <a:gd name="adj1" fmla="val 3641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557542-612A-E948-9C9E-A230AF47F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C3D2EAAE-BAC9-D948-B670-F5859ABF072A}"/>
              </a:ext>
            </a:extLst>
          </p:cNvPr>
          <p:cNvSpPr>
            <a:spLocks noChangeAspect="1"/>
          </p:cNvSpPr>
          <p:nvPr userDrawn="1"/>
        </p:nvSpPr>
        <p:spPr>
          <a:xfrm>
            <a:off x="1387923" y="800112"/>
            <a:ext cx="9437913" cy="52741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A49FE-F58C-2646-AECF-7B28D15D7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B811240B-2325-C844-8806-DC95E1EA0F78}"/>
              </a:ext>
            </a:extLst>
          </p:cNvPr>
          <p:cNvSpPr>
            <a:spLocks noChangeAspect="1"/>
          </p:cNvSpPr>
          <p:nvPr userDrawn="1"/>
        </p:nvSpPr>
        <p:spPr>
          <a:xfrm>
            <a:off x="1608647" y="1923389"/>
            <a:ext cx="9001553" cy="305119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5670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1BD53-15D9-5547-B5B9-2BA124919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13765883-7385-C34C-87E6-E7B8533AD406}"/>
              </a:ext>
            </a:extLst>
          </p:cNvPr>
          <p:cNvSpPr>
            <a:spLocks noChangeAspect="1"/>
          </p:cNvSpPr>
          <p:nvPr userDrawn="1"/>
        </p:nvSpPr>
        <p:spPr>
          <a:xfrm>
            <a:off x="1387923" y="800112"/>
            <a:ext cx="9437913" cy="52741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765718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B243CF-A318-0C48-8DDF-9F4511058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6BB4B376-8EAA-8041-8283-C9B079F0063E}"/>
              </a:ext>
            </a:extLst>
          </p:cNvPr>
          <p:cNvSpPr>
            <a:spLocks noChangeAspect="1"/>
          </p:cNvSpPr>
          <p:nvPr userDrawn="1"/>
        </p:nvSpPr>
        <p:spPr>
          <a:xfrm>
            <a:off x="623888" y="506188"/>
            <a:ext cx="10944225" cy="5861956"/>
          </a:xfrm>
          <a:prstGeom prst="round2DiagRect">
            <a:avLst>
              <a:gd name="adj1" fmla="val 4123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92630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0205D1-C802-F94F-988F-7D75E9E08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DA94E396-B648-5640-9533-1CDDD474D9E7}"/>
              </a:ext>
            </a:extLst>
          </p:cNvPr>
          <p:cNvSpPr>
            <a:spLocks noChangeAspect="1"/>
          </p:cNvSpPr>
          <p:nvPr userDrawn="1"/>
        </p:nvSpPr>
        <p:spPr>
          <a:xfrm>
            <a:off x="623888" y="506188"/>
            <a:ext cx="10944225" cy="5861956"/>
          </a:xfrm>
          <a:prstGeom prst="round2DiagRect">
            <a:avLst>
              <a:gd name="adj1" fmla="val 4123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b="0" i="0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rriweather Sans Book" panose="02000503060000020004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erriweather Sans Book" panose="0200050306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erriweather Sans Book" panose="02000503060000020004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5" r:id="rId3"/>
    <p:sldLayoutId id="2147483669" r:id="rId4"/>
    <p:sldLayoutId id="2147483661" r:id="rId5"/>
    <p:sldLayoutId id="2147483672" r:id="rId6"/>
    <p:sldLayoutId id="2147483675" r:id="rId7"/>
    <p:sldLayoutId id="2147483671" r:id="rId8"/>
    <p:sldLayoutId id="2147483662" r:id="rId9"/>
    <p:sldLayoutId id="2147483670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erriweather Sans Book" panose="02000503060000020004" pitchFamily="2" charset="77"/>
          <a:ea typeface="+mj-ea"/>
          <a:cs typeface="Khula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erriweather Sans Book" panose="0200050306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riweather Sans Book" panose="0200050306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riweather Sans Book" panose="0200050306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 Book" panose="0200050306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 Book" panose="0200050306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xels.com/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2171701" y="2153534"/>
            <a:ext cx="7848600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This is your </a:t>
            </a:r>
          </a:p>
          <a:p>
            <a:pPr algn="ctr"/>
            <a:r>
              <a:rPr lang="en-US" sz="60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40143-7CCE-A147-85B9-107C026EA7EB}"/>
              </a:ext>
            </a:extLst>
          </p:cNvPr>
          <p:cNvSpPr txBox="1"/>
          <p:nvPr/>
        </p:nvSpPr>
        <p:spPr>
          <a:xfrm>
            <a:off x="3395662" y="4309561"/>
            <a:ext cx="540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>
                <a:solidFill>
                  <a:schemeClr val="tx2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Neuton" panose="02000503000000000000" pitchFamily="2" charset="2"/>
              </a:rPr>
              <a:t>Write</a:t>
            </a:r>
            <a:r>
              <a:rPr lang="es-ES_tradnl" sz="2400" dirty="0">
                <a:solidFill>
                  <a:schemeClr val="tx2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Neuton" panose="02000503000000000000" pitchFamily="2" charset="2"/>
              </a:rPr>
              <a:t> </a:t>
            </a:r>
            <a:r>
              <a:rPr lang="es-ES_tradnl" sz="2400" dirty="0" err="1">
                <a:solidFill>
                  <a:schemeClr val="tx2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Neuton" panose="02000503000000000000" pitchFamily="2" charset="2"/>
              </a:rPr>
              <a:t>your</a:t>
            </a:r>
            <a:r>
              <a:rPr lang="es-ES_tradnl" sz="2400" dirty="0">
                <a:solidFill>
                  <a:schemeClr val="tx2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Neuton" panose="02000503000000000000" pitchFamily="2" charset="2"/>
              </a:rPr>
              <a:t> </a:t>
            </a:r>
            <a:r>
              <a:rPr lang="es-ES_tradnl" sz="2400" dirty="0" err="1">
                <a:solidFill>
                  <a:schemeClr val="tx2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Neuton" panose="02000503000000000000" pitchFamily="2" charset="2"/>
              </a:rPr>
              <a:t>subtitle</a:t>
            </a:r>
            <a:r>
              <a:rPr lang="es-ES_tradnl" sz="2400" dirty="0">
                <a:solidFill>
                  <a:schemeClr val="tx2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Neuton" panose="02000503000000000000" pitchFamily="2" charset="2"/>
              </a:rPr>
              <a:t> </a:t>
            </a:r>
            <a:r>
              <a:rPr lang="es-ES_tradnl" sz="2400" dirty="0" err="1">
                <a:solidFill>
                  <a:schemeClr val="tx2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Neuton" panose="02000503000000000000" pitchFamily="2" charset="2"/>
              </a:rPr>
              <a:t>here</a:t>
            </a:r>
            <a:endParaRPr lang="es-ES_tradnl" sz="2400" dirty="0">
              <a:solidFill>
                <a:schemeClr val="tx2"/>
              </a:solidFill>
              <a:latin typeface="Merriweather Sans Book" panose="02000503060000020004" pitchFamily="2" charset="77"/>
              <a:ea typeface="Source Sans Pro Light" panose="020B0403030403020204" pitchFamily="34" charset="0"/>
              <a:cs typeface="Neuton" panose="02000503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E072B69-7988-3847-8781-116861859B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D940F5-1563-8D4E-B9B4-039F9035D160}"/>
              </a:ext>
            </a:extLst>
          </p:cNvPr>
          <p:cNvSpPr/>
          <p:nvPr/>
        </p:nvSpPr>
        <p:spPr>
          <a:xfrm>
            <a:off x="5100332" y="728663"/>
            <a:ext cx="6396343" cy="156966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en-US" sz="48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rriweather Sans" panose="02000503060000020004" pitchFamily="2" charset="77"/>
                <a:ea typeface="Source Sans Pro" panose="020B0503030403020204" pitchFamily="34" charset="0"/>
                <a:cs typeface="Neuton" panose="02000503000000000000" pitchFamily="2" charset="2"/>
              </a:rPr>
              <a:t>Use Big Images To Show Your Ideas</a:t>
            </a:r>
          </a:p>
        </p:txBody>
      </p:sp>
    </p:spTree>
    <p:extLst>
      <p:ext uri="{BB962C8B-B14F-4D97-AF65-F5344CB8AC3E}">
        <p14:creationId xmlns:p14="http://schemas.microsoft.com/office/powerpoint/2010/main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571327" y="4478360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Poppins" pitchFamily="2" charset="77"/>
              </a:rPr>
              <a:t>TITLE 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20034" y="4908054"/>
            <a:ext cx="1747052" cy="63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1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8917" y="4478360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Poppins" pitchFamily="2" charset="77"/>
              </a:rPr>
              <a:t>TITLE 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15254" y="4908054"/>
            <a:ext cx="1747052" cy="63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2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64017" y="4478360"/>
            <a:ext cx="1059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Poppins" pitchFamily="2" charset="77"/>
              </a:rPr>
              <a:t>TITLE 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24742" y="4908054"/>
            <a:ext cx="1747052" cy="63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3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54909" y="4478360"/>
            <a:ext cx="1079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Poppins" pitchFamily="2" charset="77"/>
              </a:rPr>
              <a:t>TITLE 04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25257" y="4908054"/>
            <a:ext cx="1747052" cy="63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4"/>
                </a:solidFill>
                <a:latin typeface="Merriweather Sans Book" panose="02000503060000020004" pitchFamily="2" charset="77"/>
                <a:ea typeface="Source Sans Pro Light" panose="020B0403030403020204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52" name="Block Arc 51"/>
          <p:cNvSpPr>
            <a:spLocks noChangeAspect="1"/>
          </p:cNvSpPr>
          <p:nvPr/>
        </p:nvSpPr>
        <p:spPr>
          <a:xfrm rot="10800000">
            <a:off x="1980493" y="1965379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Merriweather Sans" panose="02000503060000020004" pitchFamily="2" charset="77"/>
              <a:ea typeface="Source Sans Pro" panose="020B0503030403020204" pitchFamily="34" charset="0"/>
            </a:endParaRPr>
          </a:p>
        </p:txBody>
      </p:sp>
      <p:sp>
        <p:nvSpPr>
          <p:cNvPr id="54" name="Block Arc 53"/>
          <p:cNvSpPr>
            <a:spLocks noChangeAspect="1"/>
          </p:cNvSpPr>
          <p:nvPr/>
        </p:nvSpPr>
        <p:spPr>
          <a:xfrm>
            <a:off x="3983983" y="1965379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Merriweather Sans" panose="02000503060000020004" pitchFamily="2" charset="77"/>
              <a:ea typeface="Source Sans Pro" panose="020B0503030403020204" pitchFamily="34" charset="0"/>
            </a:endParaRPr>
          </a:p>
        </p:txBody>
      </p:sp>
      <p:sp>
        <p:nvSpPr>
          <p:cNvPr id="56" name="Block Arc 55"/>
          <p:cNvSpPr>
            <a:spLocks noChangeAspect="1"/>
          </p:cNvSpPr>
          <p:nvPr/>
        </p:nvSpPr>
        <p:spPr>
          <a:xfrm rot="10800000">
            <a:off x="5987473" y="196538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Merriweather Sans" panose="02000503060000020004" pitchFamily="2" charset="77"/>
              <a:ea typeface="Source Sans Pro" panose="020B0503030403020204" pitchFamily="34" charset="0"/>
            </a:endParaRPr>
          </a:p>
        </p:txBody>
      </p:sp>
      <p:sp>
        <p:nvSpPr>
          <p:cNvPr id="63" name="Block Arc 62"/>
          <p:cNvSpPr>
            <a:spLocks noChangeAspect="1"/>
          </p:cNvSpPr>
          <p:nvPr/>
        </p:nvSpPr>
        <p:spPr>
          <a:xfrm>
            <a:off x="7990963" y="1965382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Merriweather Sans" panose="02000503060000020004" pitchFamily="2" charset="77"/>
              <a:ea typeface="Source Sans Pro" panose="020B0503030403020204" pitchFamily="34" charset="0"/>
            </a:endParaRPr>
          </a:p>
        </p:txBody>
      </p:sp>
      <p:sp>
        <p:nvSpPr>
          <p:cNvPr id="3" name="Block Arc 2"/>
          <p:cNvSpPr>
            <a:spLocks noChangeAspect="1"/>
          </p:cNvSpPr>
          <p:nvPr/>
        </p:nvSpPr>
        <p:spPr>
          <a:xfrm>
            <a:off x="1980493" y="1965379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Merriweather Sans" panose="02000503060000020004" pitchFamily="2" charset="77"/>
              <a:ea typeface="Source Sans Pro" panose="020B0503030403020204" pitchFamily="34" charset="0"/>
            </a:endParaRPr>
          </a:p>
        </p:txBody>
      </p:sp>
      <p:sp>
        <p:nvSpPr>
          <p:cNvPr id="53" name="Block Arc 52"/>
          <p:cNvSpPr>
            <a:spLocks noChangeAspect="1"/>
          </p:cNvSpPr>
          <p:nvPr/>
        </p:nvSpPr>
        <p:spPr>
          <a:xfrm rot="10800000">
            <a:off x="3983983" y="1965379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Merriweather Sans" panose="02000503060000020004" pitchFamily="2" charset="77"/>
              <a:ea typeface="Source Sans Pro" panose="020B0503030403020204" pitchFamily="34" charset="0"/>
            </a:endParaRPr>
          </a:p>
        </p:txBody>
      </p:sp>
      <p:sp>
        <p:nvSpPr>
          <p:cNvPr id="62" name="Block Arc 61"/>
          <p:cNvSpPr>
            <a:spLocks noChangeAspect="1"/>
          </p:cNvSpPr>
          <p:nvPr/>
        </p:nvSpPr>
        <p:spPr>
          <a:xfrm rot="10800000">
            <a:off x="7990963" y="1965382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Merriweather Sans" panose="02000503060000020004" pitchFamily="2" charset="77"/>
              <a:ea typeface="Source Sans Pro" panose="020B0503030403020204" pitchFamily="34" charset="0"/>
            </a:endParaRPr>
          </a:p>
        </p:txBody>
      </p:sp>
      <p:sp>
        <p:nvSpPr>
          <p:cNvPr id="55" name="Block Arc 54"/>
          <p:cNvSpPr>
            <a:spLocks noChangeAspect="1"/>
          </p:cNvSpPr>
          <p:nvPr/>
        </p:nvSpPr>
        <p:spPr>
          <a:xfrm>
            <a:off x="5987473" y="196538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Merriweather Sans" panose="02000503060000020004" pitchFamily="2" charset="77"/>
              <a:ea typeface="Source Sans Pro" panose="020B0503030403020204" pitchFamily="34" charset="0"/>
            </a:endParaRPr>
          </a:p>
        </p:txBody>
      </p:sp>
      <p:sp>
        <p:nvSpPr>
          <p:cNvPr id="41" name="AutoShape 134"/>
          <p:cNvSpPr>
            <a:spLocks/>
          </p:cNvSpPr>
          <p:nvPr/>
        </p:nvSpPr>
        <p:spPr bwMode="auto">
          <a:xfrm>
            <a:off x="2885139" y="2907126"/>
            <a:ext cx="396820" cy="395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50783" tIns="50783" rIns="50783" bIns="50783" anchor="ctr"/>
          <a:lstStyle/>
          <a:p>
            <a:pPr defTabSz="457040">
              <a:defRPr/>
            </a:pPr>
            <a:endParaRPr lang="es-ES" sz="2949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rriweather Sans" panose="02000503060000020004" pitchFamily="2" charset="77"/>
              <a:ea typeface="Source Sans Pro" panose="020B0503030403020204" pitchFamily="34" charset="0"/>
              <a:cs typeface="Gill Sans" charset="0"/>
              <a:sym typeface="Gill Sans" charset="0"/>
            </a:endParaRPr>
          </a:p>
        </p:txBody>
      </p:sp>
      <p:sp>
        <p:nvSpPr>
          <p:cNvPr id="42" name="AutoShape 115"/>
          <p:cNvSpPr>
            <a:spLocks/>
          </p:cNvSpPr>
          <p:nvPr/>
        </p:nvSpPr>
        <p:spPr bwMode="auto">
          <a:xfrm>
            <a:off x="4897856" y="2908274"/>
            <a:ext cx="384890" cy="3848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rriweather Sans" panose="02000503060000020004" pitchFamily="2" charset="77"/>
              <a:ea typeface="Source Sans Pro" panose="020B0503030403020204" pitchFamily="34" charset="0"/>
              <a:cs typeface="Gill Sans" charset="0"/>
              <a:sym typeface="Gill Sans" charset="0"/>
            </a:endParaRPr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>
            <a:off x="6924239" y="2935717"/>
            <a:ext cx="340568" cy="340568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rriweather Sans" panose="02000503060000020004" pitchFamily="2" charset="77"/>
              <a:ea typeface="Source Sans Pro" panose="020B0503030403020204" pitchFamily="34" charset="0"/>
              <a:cs typeface="Gill Sans" charset="0"/>
              <a:sym typeface="Gill Sans" charset="0"/>
            </a:endParaRPr>
          </a:p>
        </p:txBody>
      </p:sp>
      <p:sp>
        <p:nvSpPr>
          <p:cNvPr id="44" name="AutoShape 84"/>
          <p:cNvSpPr>
            <a:spLocks/>
          </p:cNvSpPr>
          <p:nvPr/>
        </p:nvSpPr>
        <p:spPr bwMode="auto">
          <a:xfrm>
            <a:off x="8932920" y="2946416"/>
            <a:ext cx="334891" cy="327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rriweather Sans" panose="02000503060000020004" pitchFamily="2" charset="77"/>
              <a:ea typeface="Source Sans Pro" panose="020B0503030403020204" pitchFamily="34" charset="0"/>
              <a:cs typeface="Gill Sans" charset="0"/>
              <a:sym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DB2300-4991-764A-9203-8AC1D009A5CB}"/>
              </a:ext>
            </a:extLst>
          </p:cNvPr>
          <p:cNvSpPr>
            <a:spLocks/>
          </p:cNvSpPr>
          <p:nvPr/>
        </p:nvSpPr>
        <p:spPr bwMode="auto">
          <a:xfrm>
            <a:off x="2171700" y="746225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Poppins" pitchFamily="2" charset="77"/>
                <a:sym typeface="Bebas Neue" charset="0"/>
              </a:rPr>
              <a:t>Shapes to explain ideas</a:t>
            </a:r>
            <a:endParaRPr lang="en-US" sz="3600" dirty="0">
              <a:solidFill>
                <a:schemeClr val="accent2"/>
              </a:solidFill>
              <a:latin typeface="Merriweather Sans" panose="02000503060000020004" pitchFamily="2" charset="77"/>
              <a:ea typeface="Source Sans Pro Semibold" panose="020B0503030403020204" pitchFamily="34" charset="0"/>
              <a:cs typeface="Poppins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">
            <a:extLst>
              <a:ext uri="{FF2B5EF4-FFF2-40B4-BE49-F238E27FC236}">
                <a16:creationId xmlns:a16="http://schemas.microsoft.com/office/drawing/2014/main" id="{330ADDFF-15F8-EF44-9C25-13381E27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000" y="2602380"/>
            <a:ext cx="1836000" cy="1836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Merriweather Sans Book" panose="02000503060000020004" pitchFamily="2" charset="77"/>
            </a:endParaRPr>
          </a:p>
        </p:txBody>
      </p:sp>
      <p:sp>
        <p:nvSpPr>
          <p:cNvPr id="20" name="Freeform 1">
            <a:extLst>
              <a:ext uri="{FF2B5EF4-FFF2-40B4-BE49-F238E27FC236}">
                <a16:creationId xmlns:a16="http://schemas.microsoft.com/office/drawing/2014/main" id="{BD93B440-D6AA-4340-B23A-FF7DCFA0C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940" y="2602380"/>
            <a:ext cx="1836000" cy="1836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Merriweather Sans Book" panose="02000503060000020004" pitchFamily="2" charset="77"/>
            </a:endParaRP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CACFE341-D2D0-4E46-B8DE-82640AD9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965" y="2602380"/>
            <a:ext cx="1836000" cy="1836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Merriweather Sans Book" panose="02000503060000020004" pitchFamily="2" charset="77"/>
            </a:endParaRPr>
          </a:p>
        </p:txBody>
      </p:sp>
      <p:sp>
        <p:nvSpPr>
          <p:cNvPr id="10" name="Shape 2641"/>
          <p:cNvSpPr/>
          <p:nvPr/>
        </p:nvSpPr>
        <p:spPr>
          <a:xfrm>
            <a:off x="2413217" y="3271531"/>
            <a:ext cx="768053" cy="48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Merriweather Sans Book" panose="02000503060000020004" pitchFamily="2" charset="77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5721959" y="3134078"/>
            <a:ext cx="768052" cy="768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Merriweather Sans Book" panose="02000503060000020004" pitchFamily="2" charset="77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9081557" y="3186749"/>
            <a:ext cx="768052" cy="66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Merriweather Sans Book" panose="02000503060000020004" pitchFamily="2" charset="77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6475" y="4647770"/>
            <a:ext cx="215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Merriweather Sans BookItalic" panose="02000503060000020004" pitchFamily="2" charset="77"/>
                <a:ea typeface="Source Sans Pro" panose="020B0503030403020204" pitchFamily="34" charset="0"/>
                <a:cs typeface="Arima Madurai Light" pitchFamily="2" charset="77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0042" y="4633254"/>
            <a:ext cx="2106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Merriweather Sans BookItalic" panose="02000503060000020004" pitchFamily="2" charset="77"/>
                <a:ea typeface="Source Sans Pro" panose="020B0503030403020204" pitchFamily="34" charset="0"/>
                <a:cs typeface="Arima Madurai Light" pitchFamily="2" charset="77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4150" y="4633255"/>
            <a:ext cx="217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Merriweather Sans BookItalic" panose="02000503060000020004" pitchFamily="2" charset="77"/>
                <a:ea typeface="Source Sans Pro" panose="020B0503030403020204" pitchFamily="34" charset="0"/>
                <a:cs typeface="Arima Madurai Light" pitchFamily="2" charset="77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223EF-3C28-CD44-8631-B0D3A78B67DB}"/>
              </a:ext>
            </a:extLst>
          </p:cNvPr>
          <p:cNvSpPr txBox="1"/>
          <p:nvPr/>
        </p:nvSpPr>
        <p:spPr>
          <a:xfrm>
            <a:off x="2171699" y="74622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54708"/>
              </p:ext>
            </p:extLst>
          </p:nvPr>
        </p:nvGraphicFramePr>
        <p:xfrm>
          <a:off x="2171700" y="2161124"/>
          <a:ext cx="7848598" cy="299599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067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" pitchFamily="2" charset="77"/>
                      </a:endParaRPr>
                    </a:p>
                  </a:txBody>
                  <a:tcPr marL="0" marR="0" marT="28041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Merriweather Sans" panose="02000503060000020004" pitchFamily="2" charset="77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A</a:t>
                      </a:r>
                    </a:p>
                  </a:txBody>
                  <a:tcPr marL="0" marR="43235" marT="280416" marB="0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Merriweather Sans" panose="02000503060000020004" pitchFamily="2" charset="77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B</a:t>
                      </a:r>
                    </a:p>
                  </a:txBody>
                  <a:tcPr marL="0" marR="43235" marT="280416" marB="0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Merriweather Sans" panose="02000503060000020004" pitchFamily="2" charset="77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C</a:t>
                      </a:r>
                    </a:p>
                  </a:txBody>
                  <a:tcPr marL="0" marR="43235" marT="280416" marB="0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4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Merriweather Sans" panose="02000503060000020004" pitchFamily="2" charset="77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Content A</a:t>
                      </a:r>
                    </a:p>
                  </a:txBody>
                  <a:tcPr marL="110343" marR="43235" marT="200039" marB="21619" anchor="ctr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100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200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400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64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Merriweather Sans" panose="02000503060000020004" pitchFamily="2" charset="77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Content B</a:t>
                      </a:r>
                    </a:p>
                  </a:txBody>
                  <a:tcPr marL="110343" marR="43235" marT="200039" marB="21619" anchor="ctr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$67,000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$56,000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$78,000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64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Merriweather Sans" panose="02000503060000020004" pitchFamily="2" charset="77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Content C</a:t>
                      </a:r>
                    </a:p>
                  </a:txBody>
                  <a:tcPr marL="110343" marR="43235" marT="200039" marB="21619" anchor="ctr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4500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60000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spc="0" dirty="0">
                          <a:solidFill>
                            <a:schemeClr val="tx2"/>
                          </a:solidFill>
                          <a:latin typeface="Merriweather Sans Book" panose="02000503060000020004" pitchFamily="2" charset="77"/>
                          <a:ea typeface="Source Serif Pro" panose="02040603050405020204" pitchFamily="18" charset="0"/>
                        </a:rPr>
                        <a:t>$8,000</a:t>
                      </a:r>
                      <a:endParaRPr lang="en-US" sz="1600" b="0" i="0" spc="0" dirty="0">
                        <a:solidFill>
                          <a:schemeClr val="tx2"/>
                        </a:solidFill>
                        <a:latin typeface="Merriweather Sans Book" panose="02000503060000020004" pitchFamily="2" charset="77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71700" y="728663"/>
            <a:ext cx="78486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Tables to compare data</a:t>
            </a:r>
          </a:p>
        </p:txBody>
      </p:sp>
    </p:spTree>
    <p:extLst>
      <p:ext uri="{BB962C8B-B14F-4D97-AF65-F5344CB8AC3E}">
        <p14:creationId xmlns:p14="http://schemas.microsoft.com/office/powerpoint/2010/main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064885" y="1393245"/>
            <a:ext cx="10081292" cy="4927489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  <a:ln w="19050"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90000"/>
                </a:schemeClr>
              </a:solidFill>
              <a:latin typeface="Merriweather Sans Book" panose="02000503060000020004" pitchFamily="2" charset="77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579315" y="2521457"/>
            <a:ext cx="383364" cy="47998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602063" y="2551777"/>
            <a:ext cx="386337" cy="479979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3944125" y="4424220"/>
            <a:ext cx="383364" cy="481467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8803" y="3001213"/>
            <a:ext cx="875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Merriweather Sans Book" panose="02000503060000020004" pitchFamily="2" charset="77"/>
                <a:ea typeface="Source Sans Pro" panose="020B0503030403020204" pitchFamily="34" charset="0"/>
                <a:cs typeface="Khula" panose="02000000000000000000" pitchFamily="2" charset="0"/>
              </a:rPr>
              <a:t>USA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erriweather Sans Book" panose="02000503060000020004" pitchFamily="2" charset="77"/>
                <a:ea typeface="Source Sans Pro" panose="020B0503030403020204" pitchFamily="34" charset="0"/>
                <a:cs typeface="Khula" panose="02000000000000000000" pitchFamily="2" charset="0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1880" y="4818116"/>
            <a:ext cx="875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Merriweather Sans Book" panose="02000503060000020004" pitchFamily="2" charset="77"/>
                <a:ea typeface="Source Sans Pro" panose="020B0503030403020204" pitchFamily="34" charset="0"/>
                <a:cs typeface="Khula" panose="02000000000000000000" pitchFamily="2" charset="0"/>
              </a:rPr>
              <a:t>Brasil</a:t>
            </a:r>
            <a:endParaRPr lang="en-US" sz="2000" dirty="0">
              <a:solidFill>
                <a:schemeClr val="bg2"/>
              </a:solidFill>
              <a:latin typeface="Merriweather Sans Book" panose="02000503060000020004" pitchFamily="2" charset="77"/>
              <a:ea typeface="Source Sans Pro" panose="020B0503030403020204" pitchFamily="34" charset="0"/>
              <a:cs typeface="Khula" panose="02000000000000000000" pitchFamily="2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erriweather Sans Book" panose="02000503060000020004" pitchFamily="2" charset="77"/>
                <a:ea typeface="Source Sans Pro" panose="020B0503030403020204" pitchFamily="34" charset="0"/>
                <a:cs typeface="Khula" panose="02000000000000000000" pitchFamily="2" charset="0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3682" y="2957263"/>
            <a:ext cx="104547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Merriweather Sans Book" panose="02000503060000020004" pitchFamily="2" charset="77"/>
                <a:ea typeface="Source Sans Pro" panose="020B0503030403020204" pitchFamily="34" charset="0"/>
                <a:cs typeface="Khula" panose="02000000000000000000" pitchFamily="2" charset="0"/>
              </a:rPr>
              <a:t>Europe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erriweather Sans Book" panose="02000503060000020004" pitchFamily="2" charset="77"/>
                <a:ea typeface="Source Sans Pro" panose="020B0503030403020204" pitchFamily="34" charset="0"/>
                <a:cs typeface="Khula" panose="02000000000000000000" pitchFamily="2" charset="0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2171700" y="728663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9029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71699" y="3854366"/>
            <a:ext cx="784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Merriweather Sans Book" panose="02000503060000020004" pitchFamily="2" charset="77"/>
                <a:ea typeface="Nunito Bold" charset="0"/>
                <a:cs typeface="Arima Madurai Light" pitchFamily="2" charset="77"/>
              </a:rPr>
              <a:t>Write here your big numbers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700" y="2571654"/>
            <a:ext cx="7848600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200" spc="-15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val="1173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947178" y="4856746"/>
            <a:ext cx="229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2988" y="3210056"/>
            <a:ext cx="229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Revenue from sales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56242" y="3193661"/>
            <a:ext cx="229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4986" y="4104812"/>
            <a:ext cx="260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>
                <a:solidFill>
                  <a:schemeClr val="accent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" panose="02000604000000020004" pitchFamily="2" charset="-79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2185" y="2458122"/>
            <a:ext cx="32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>
                <a:solidFill>
                  <a:schemeClr val="accent1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" panose="02000604000000020004" pitchFamily="2" charset="-79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6811" y="2456041"/>
            <a:ext cx="32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>
                <a:solidFill>
                  <a:schemeClr val="accent3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" panose="02000604000000020004" pitchFamily="2" charset="-79"/>
              </a:rPr>
              <a:t>56,790,500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5F808-3161-3942-8913-48C42796945D}"/>
              </a:ext>
            </a:extLst>
          </p:cNvPr>
          <p:cNvSpPr txBox="1"/>
          <p:nvPr/>
        </p:nvSpPr>
        <p:spPr>
          <a:xfrm>
            <a:off x="2171700" y="114335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Funny Facts</a:t>
            </a:r>
          </a:p>
        </p:txBody>
      </p:sp>
    </p:spTree>
    <p:extLst>
      <p:ext uri="{BB962C8B-B14F-4D97-AF65-F5344CB8AC3E}">
        <p14:creationId xmlns:p14="http://schemas.microsoft.com/office/powerpoint/2010/main" val="4361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032511" y="4880884"/>
            <a:ext cx="2777105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13453" y="4533706"/>
            <a:ext cx="179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0899" y="4880884"/>
            <a:ext cx="2777105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56313" y="4533706"/>
            <a:ext cx="1874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32511" y="2563516"/>
            <a:ext cx="2777105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84085" y="2216337"/>
            <a:ext cx="185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0899" y="2563516"/>
            <a:ext cx="2777105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63008" y="2216337"/>
            <a:ext cx="184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0372" y="4880884"/>
            <a:ext cx="2777105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3062" y="4533706"/>
            <a:ext cx="181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0372" y="2563516"/>
            <a:ext cx="2777105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5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4376" y="2216337"/>
            <a:ext cx="182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5827814" y="1525844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Merriweather Sans Book" panose="02000503060000020004" pitchFamily="2" charset="77"/>
              <a:cs typeface="Rubik Light" panose="02000604000000020004" pitchFamily="2" charset="-79"/>
            </a:endParaRPr>
          </a:p>
        </p:txBody>
      </p:sp>
      <p:sp>
        <p:nvSpPr>
          <p:cNvPr id="34" name="Shape 2579"/>
          <p:cNvSpPr/>
          <p:nvPr/>
        </p:nvSpPr>
        <p:spPr>
          <a:xfrm>
            <a:off x="2525368" y="1524875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Merriweather Sans Book" panose="02000503060000020004" pitchFamily="2" charset="77"/>
              <a:cs typeface="Rubik Light" panose="02000604000000020004" pitchFamily="2" charset="-79"/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2522185" y="3843712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Merriweather Sans Book" panose="02000503060000020004" pitchFamily="2" charset="77"/>
              <a:cs typeface="Rubik Light" panose="02000604000000020004" pitchFamily="2" charset="-79"/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5827787" y="3866661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Merriweather Sans Book" panose="02000503060000020004" pitchFamily="2" charset="77"/>
              <a:cs typeface="Rubik Light" panose="02000604000000020004" pitchFamily="2" charset="-79"/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9198026" y="1524289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accent2">
                  <a:lumMod val="50000"/>
                </a:schemeClr>
              </a:solidFill>
              <a:latin typeface="Merriweather Sans Book" panose="02000503060000020004" pitchFamily="2" charset="77"/>
              <a:cs typeface="Rubik Light" panose="02000604000000020004" pitchFamily="2" charset="-79"/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9149121" y="3891667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Merriweather Sans Book" panose="02000503060000020004" pitchFamily="2" charset="77"/>
              <a:cs typeface="Rubik Light" panose="02000604000000020004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1699" y="72866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val="2664093853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id="{0E005565-B505-A549-A22F-9E9905A5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423" y="2988773"/>
            <a:ext cx="1440112" cy="2230968"/>
          </a:xfrm>
          <a:custGeom>
            <a:avLst/>
            <a:gdLst>
              <a:gd name="connsiteX0" fmla="*/ 180014 w 1440112"/>
              <a:gd name="connsiteY0" fmla="*/ 180014 h 2230968"/>
              <a:gd name="connsiteX1" fmla="*/ 180014 w 1440112"/>
              <a:gd name="connsiteY1" fmla="*/ 1261999 h 2230968"/>
              <a:gd name="connsiteX2" fmla="*/ 1260098 w 1440112"/>
              <a:gd name="connsiteY2" fmla="*/ 1261999 h 2230968"/>
              <a:gd name="connsiteX3" fmla="*/ 1260098 w 1440112"/>
              <a:gd name="connsiteY3" fmla="*/ 180014 h 2230968"/>
              <a:gd name="connsiteX4" fmla="*/ 0 w 1440112"/>
              <a:gd name="connsiteY4" fmla="*/ 0 h 2230968"/>
              <a:gd name="connsiteX5" fmla="*/ 1440112 w 1440112"/>
              <a:gd name="connsiteY5" fmla="*/ 0 h 2230968"/>
              <a:gd name="connsiteX6" fmla="*/ 1440112 w 1440112"/>
              <a:gd name="connsiteY6" fmla="*/ 1442647 h 2230968"/>
              <a:gd name="connsiteX7" fmla="*/ 741137 w 1440112"/>
              <a:gd name="connsiteY7" fmla="*/ 1442647 h 2230968"/>
              <a:gd name="connsiteX8" fmla="*/ 741137 w 1440112"/>
              <a:gd name="connsiteY8" fmla="*/ 1537517 h 2230968"/>
              <a:gd name="connsiteX9" fmla="*/ 741137 w 1440112"/>
              <a:gd name="connsiteY9" fmla="*/ 1969941 h 2230968"/>
              <a:gd name="connsiteX10" fmla="*/ 741137 w 1440112"/>
              <a:gd name="connsiteY10" fmla="*/ 1978978 h 2230968"/>
              <a:gd name="connsiteX11" fmla="*/ 764644 w 1440112"/>
              <a:gd name="connsiteY11" fmla="*/ 1983736 h 2230968"/>
              <a:gd name="connsiteX12" fmla="*/ 843038 w 1440112"/>
              <a:gd name="connsiteY12" fmla="*/ 2102296 h 2230968"/>
              <a:gd name="connsiteX13" fmla="*/ 714682 w 1440112"/>
              <a:gd name="connsiteY13" fmla="*/ 2230968 h 2230968"/>
              <a:gd name="connsiteX14" fmla="*/ 586326 w 1440112"/>
              <a:gd name="connsiteY14" fmla="*/ 2102296 h 2230968"/>
              <a:gd name="connsiteX15" fmla="*/ 664720 w 1440112"/>
              <a:gd name="connsiteY15" fmla="*/ 1983736 h 2230968"/>
              <a:gd name="connsiteX16" fmla="*/ 695418 w 1440112"/>
              <a:gd name="connsiteY16" fmla="*/ 1977523 h 2230968"/>
              <a:gd name="connsiteX17" fmla="*/ 695418 w 1440112"/>
              <a:gd name="connsiteY17" fmla="*/ 1883559 h 2230968"/>
              <a:gd name="connsiteX18" fmla="*/ 695418 w 1440112"/>
              <a:gd name="connsiteY18" fmla="*/ 1477306 h 2230968"/>
              <a:gd name="connsiteX19" fmla="*/ 695418 w 1440112"/>
              <a:gd name="connsiteY19" fmla="*/ 1442647 h 2230968"/>
              <a:gd name="connsiteX20" fmla="*/ 0 w 1440112"/>
              <a:gd name="connsiteY20" fmla="*/ 1442647 h 223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112" h="2230968">
                <a:moveTo>
                  <a:pt x="180014" y="180014"/>
                </a:moveTo>
                <a:lnTo>
                  <a:pt x="180014" y="1261999"/>
                </a:lnTo>
                <a:lnTo>
                  <a:pt x="1260098" y="1261999"/>
                </a:lnTo>
                <a:lnTo>
                  <a:pt x="1260098" y="180014"/>
                </a:lnTo>
                <a:close/>
                <a:moveTo>
                  <a:pt x="0" y="0"/>
                </a:moveTo>
                <a:lnTo>
                  <a:pt x="1440112" y="0"/>
                </a:lnTo>
                <a:lnTo>
                  <a:pt x="1440112" y="1442647"/>
                </a:lnTo>
                <a:lnTo>
                  <a:pt x="741137" y="1442647"/>
                </a:lnTo>
                <a:lnTo>
                  <a:pt x="741137" y="1537517"/>
                </a:lnTo>
                <a:cubicBezTo>
                  <a:pt x="741137" y="1805730"/>
                  <a:pt x="741137" y="1920678"/>
                  <a:pt x="741137" y="1969941"/>
                </a:cubicBezTo>
                <a:lnTo>
                  <a:pt x="741137" y="1978978"/>
                </a:lnTo>
                <a:lnTo>
                  <a:pt x="764644" y="1983736"/>
                </a:lnTo>
                <a:cubicBezTo>
                  <a:pt x="810713" y="2003269"/>
                  <a:pt x="843038" y="2048998"/>
                  <a:pt x="843038" y="2102296"/>
                </a:cubicBezTo>
                <a:cubicBezTo>
                  <a:pt x="843038" y="2173360"/>
                  <a:pt x="785571" y="2230968"/>
                  <a:pt x="714682" y="2230968"/>
                </a:cubicBezTo>
                <a:cubicBezTo>
                  <a:pt x="643793" y="2230968"/>
                  <a:pt x="586326" y="2173360"/>
                  <a:pt x="586326" y="2102296"/>
                </a:cubicBezTo>
                <a:cubicBezTo>
                  <a:pt x="586326" y="2048998"/>
                  <a:pt x="618651" y="2003269"/>
                  <a:pt x="664720" y="1983736"/>
                </a:cubicBezTo>
                <a:lnTo>
                  <a:pt x="695418" y="1977523"/>
                </a:lnTo>
                <a:lnTo>
                  <a:pt x="695418" y="1883559"/>
                </a:lnTo>
                <a:cubicBezTo>
                  <a:pt x="695418" y="1691124"/>
                  <a:pt x="695418" y="1562833"/>
                  <a:pt x="695418" y="1477306"/>
                </a:cubicBezTo>
                <a:lnTo>
                  <a:pt x="695418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Merriweather Sans" panose="02000503060000020004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A26F118A-2F92-C145-B7EE-593340583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80" y="2138105"/>
            <a:ext cx="1440745" cy="2293315"/>
          </a:xfrm>
          <a:custGeom>
            <a:avLst/>
            <a:gdLst>
              <a:gd name="connsiteX0" fmla="*/ 179380 w 1440745"/>
              <a:gd name="connsiteY0" fmla="*/ 1030681 h 2293315"/>
              <a:gd name="connsiteX1" fmla="*/ 179380 w 1440745"/>
              <a:gd name="connsiteY1" fmla="*/ 2113300 h 2293315"/>
              <a:gd name="connsiteX2" fmla="*/ 1260098 w 1440745"/>
              <a:gd name="connsiteY2" fmla="*/ 2113300 h 2293315"/>
              <a:gd name="connsiteX3" fmla="*/ 1260098 w 1440745"/>
              <a:gd name="connsiteY3" fmla="*/ 1030681 h 2293315"/>
              <a:gd name="connsiteX4" fmla="*/ 717208 w 1440745"/>
              <a:gd name="connsiteY4" fmla="*/ 0 h 2293315"/>
              <a:gd name="connsiteX5" fmla="*/ 845564 w 1440745"/>
              <a:gd name="connsiteY5" fmla="*/ 128356 h 2293315"/>
              <a:gd name="connsiteX6" fmla="*/ 767170 w 1440745"/>
              <a:gd name="connsiteY6" fmla="*/ 246625 h 2293315"/>
              <a:gd name="connsiteX7" fmla="*/ 746763 w 1440745"/>
              <a:gd name="connsiteY7" fmla="*/ 250745 h 2293315"/>
              <a:gd name="connsiteX8" fmla="*/ 746763 w 1440745"/>
              <a:gd name="connsiteY8" fmla="*/ 351796 h 2293315"/>
              <a:gd name="connsiteX9" fmla="*/ 746763 w 1440745"/>
              <a:gd name="connsiteY9" fmla="*/ 786936 h 2293315"/>
              <a:gd name="connsiteX10" fmla="*/ 746763 w 1440745"/>
              <a:gd name="connsiteY10" fmla="*/ 850668 h 2293315"/>
              <a:gd name="connsiteX11" fmla="*/ 1440745 w 1440745"/>
              <a:gd name="connsiteY11" fmla="*/ 850668 h 2293315"/>
              <a:gd name="connsiteX12" fmla="*/ 1440745 w 1440745"/>
              <a:gd name="connsiteY12" fmla="*/ 2293315 h 2293315"/>
              <a:gd name="connsiteX13" fmla="*/ 0 w 1440745"/>
              <a:gd name="connsiteY13" fmla="*/ 2293315 h 2293315"/>
              <a:gd name="connsiteX14" fmla="*/ 0 w 1440745"/>
              <a:gd name="connsiteY14" fmla="*/ 850668 h 2293315"/>
              <a:gd name="connsiteX15" fmla="*/ 701044 w 1440745"/>
              <a:gd name="connsiteY15" fmla="*/ 850668 h 2293315"/>
              <a:gd name="connsiteX16" fmla="*/ 701044 w 1440745"/>
              <a:gd name="connsiteY16" fmla="*/ 838054 h 2293315"/>
              <a:gd name="connsiteX17" fmla="*/ 701044 w 1440745"/>
              <a:gd name="connsiteY17" fmla="*/ 259272 h 2293315"/>
              <a:gd name="connsiteX18" fmla="*/ 701044 w 1440745"/>
              <a:gd name="connsiteY18" fmla="*/ 253449 h 2293315"/>
              <a:gd name="connsiteX19" fmla="*/ 667246 w 1440745"/>
              <a:gd name="connsiteY19" fmla="*/ 246625 h 2293315"/>
              <a:gd name="connsiteX20" fmla="*/ 588852 w 1440745"/>
              <a:gd name="connsiteY20" fmla="*/ 128356 h 2293315"/>
              <a:gd name="connsiteX21" fmla="*/ 717208 w 1440745"/>
              <a:gd name="connsiteY21" fmla="*/ 0 h 22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0745" h="2293315">
                <a:moveTo>
                  <a:pt x="179380" y="1030681"/>
                </a:moveTo>
                <a:lnTo>
                  <a:pt x="179380" y="2113300"/>
                </a:lnTo>
                <a:lnTo>
                  <a:pt x="1260098" y="2113300"/>
                </a:lnTo>
                <a:lnTo>
                  <a:pt x="1260098" y="1030681"/>
                </a:lnTo>
                <a:close/>
                <a:moveTo>
                  <a:pt x="717208" y="0"/>
                </a:moveTo>
                <a:cubicBezTo>
                  <a:pt x="788097" y="0"/>
                  <a:pt x="845564" y="57467"/>
                  <a:pt x="845564" y="128356"/>
                </a:cubicBezTo>
                <a:cubicBezTo>
                  <a:pt x="845564" y="181523"/>
                  <a:pt x="813239" y="227140"/>
                  <a:pt x="767170" y="246625"/>
                </a:cubicBezTo>
                <a:lnTo>
                  <a:pt x="746763" y="250745"/>
                </a:lnTo>
                <a:lnTo>
                  <a:pt x="746763" y="351796"/>
                </a:lnTo>
                <a:cubicBezTo>
                  <a:pt x="746763" y="557915"/>
                  <a:pt x="746763" y="695328"/>
                  <a:pt x="746763" y="786936"/>
                </a:cubicBezTo>
                <a:lnTo>
                  <a:pt x="746763" y="850668"/>
                </a:lnTo>
                <a:lnTo>
                  <a:pt x="1440745" y="850668"/>
                </a:lnTo>
                <a:lnTo>
                  <a:pt x="1440745" y="2293315"/>
                </a:lnTo>
                <a:lnTo>
                  <a:pt x="0" y="2293315"/>
                </a:lnTo>
                <a:lnTo>
                  <a:pt x="0" y="850668"/>
                </a:lnTo>
                <a:lnTo>
                  <a:pt x="701044" y="850668"/>
                </a:lnTo>
                <a:lnTo>
                  <a:pt x="701044" y="838054"/>
                </a:lnTo>
                <a:cubicBezTo>
                  <a:pt x="701044" y="467040"/>
                  <a:pt x="701044" y="318634"/>
                  <a:pt x="701044" y="259272"/>
                </a:cubicBezTo>
                <a:lnTo>
                  <a:pt x="701044" y="253449"/>
                </a:lnTo>
                <a:lnTo>
                  <a:pt x="667246" y="246625"/>
                </a:lnTo>
                <a:cubicBezTo>
                  <a:pt x="621177" y="227140"/>
                  <a:pt x="588852" y="181523"/>
                  <a:pt x="588852" y="128356"/>
                </a:cubicBezTo>
                <a:cubicBezTo>
                  <a:pt x="588852" y="57467"/>
                  <a:pt x="646319" y="0"/>
                  <a:pt x="717208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Merriweather Sans" panose="02000503060000020004" pitchFamily="2" charset="77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31E5B8F2-81B4-4C4C-AD9C-F2449A43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901" y="2988773"/>
            <a:ext cx="1440745" cy="2224577"/>
          </a:xfrm>
          <a:custGeom>
            <a:avLst/>
            <a:gdLst>
              <a:gd name="connsiteX0" fmla="*/ 176375 w 1440745"/>
              <a:gd name="connsiteY0" fmla="*/ 180014 h 2224577"/>
              <a:gd name="connsiteX1" fmla="*/ 176375 w 1440745"/>
              <a:gd name="connsiteY1" fmla="*/ 1261999 h 2224577"/>
              <a:gd name="connsiteX2" fmla="*/ 1256459 w 1440745"/>
              <a:gd name="connsiteY2" fmla="*/ 1261999 h 2224577"/>
              <a:gd name="connsiteX3" fmla="*/ 1256459 w 1440745"/>
              <a:gd name="connsiteY3" fmla="*/ 180014 h 2224577"/>
              <a:gd name="connsiteX4" fmla="*/ 0 w 1440745"/>
              <a:gd name="connsiteY4" fmla="*/ 0 h 2224577"/>
              <a:gd name="connsiteX5" fmla="*/ 1440745 w 1440745"/>
              <a:gd name="connsiteY5" fmla="*/ 0 h 2224577"/>
              <a:gd name="connsiteX6" fmla="*/ 1440745 w 1440745"/>
              <a:gd name="connsiteY6" fmla="*/ 1442647 h 2224577"/>
              <a:gd name="connsiteX7" fmla="*/ 743797 w 1440745"/>
              <a:gd name="connsiteY7" fmla="*/ 1442647 h 2224577"/>
              <a:gd name="connsiteX8" fmla="*/ 743797 w 1440745"/>
              <a:gd name="connsiteY8" fmla="*/ 1537633 h 2224577"/>
              <a:gd name="connsiteX9" fmla="*/ 743797 w 1440745"/>
              <a:gd name="connsiteY9" fmla="*/ 1970270 h 2224577"/>
              <a:gd name="connsiteX10" fmla="*/ 743797 w 1440745"/>
              <a:gd name="connsiteY10" fmla="*/ 1972350 h 2224577"/>
              <a:gd name="connsiteX11" fmla="*/ 768478 w 1440745"/>
              <a:gd name="connsiteY11" fmla="*/ 1977345 h 2224577"/>
              <a:gd name="connsiteX12" fmla="*/ 846872 w 1440745"/>
              <a:gd name="connsiteY12" fmla="*/ 2095905 h 2224577"/>
              <a:gd name="connsiteX13" fmla="*/ 718516 w 1440745"/>
              <a:gd name="connsiteY13" fmla="*/ 2224577 h 2224577"/>
              <a:gd name="connsiteX14" fmla="*/ 590160 w 1440745"/>
              <a:gd name="connsiteY14" fmla="*/ 2095905 h 2224577"/>
              <a:gd name="connsiteX15" fmla="*/ 668554 w 1440745"/>
              <a:gd name="connsiteY15" fmla="*/ 1977345 h 2224577"/>
              <a:gd name="connsiteX16" fmla="*/ 698078 w 1440745"/>
              <a:gd name="connsiteY16" fmla="*/ 1971370 h 2224577"/>
              <a:gd name="connsiteX17" fmla="*/ 698078 w 1440745"/>
              <a:gd name="connsiteY17" fmla="*/ 1883845 h 2224577"/>
              <a:gd name="connsiteX18" fmla="*/ 698078 w 1440745"/>
              <a:gd name="connsiteY18" fmla="*/ 1477393 h 2224577"/>
              <a:gd name="connsiteX19" fmla="*/ 698078 w 1440745"/>
              <a:gd name="connsiteY19" fmla="*/ 1442647 h 2224577"/>
              <a:gd name="connsiteX20" fmla="*/ 0 w 1440745"/>
              <a:gd name="connsiteY20" fmla="*/ 1442647 h 222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745" h="2224577">
                <a:moveTo>
                  <a:pt x="176375" y="180014"/>
                </a:moveTo>
                <a:lnTo>
                  <a:pt x="176375" y="1261999"/>
                </a:lnTo>
                <a:lnTo>
                  <a:pt x="1256459" y="1261999"/>
                </a:lnTo>
                <a:lnTo>
                  <a:pt x="1256459" y="180014"/>
                </a:lnTo>
                <a:close/>
                <a:moveTo>
                  <a:pt x="0" y="0"/>
                </a:moveTo>
                <a:lnTo>
                  <a:pt x="1440745" y="0"/>
                </a:lnTo>
                <a:lnTo>
                  <a:pt x="1440745" y="1442647"/>
                </a:lnTo>
                <a:lnTo>
                  <a:pt x="743797" y="1442647"/>
                </a:lnTo>
                <a:lnTo>
                  <a:pt x="743797" y="1537633"/>
                </a:lnTo>
                <a:cubicBezTo>
                  <a:pt x="743797" y="1805977"/>
                  <a:pt x="743797" y="1920982"/>
                  <a:pt x="743797" y="1970270"/>
                </a:cubicBezTo>
                <a:lnTo>
                  <a:pt x="743797" y="1972350"/>
                </a:lnTo>
                <a:lnTo>
                  <a:pt x="768478" y="1977345"/>
                </a:lnTo>
                <a:cubicBezTo>
                  <a:pt x="814547" y="1996878"/>
                  <a:pt x="846872" y="2042607"/>
                  <a:pt x="846872" y="2095905"/>
                </a:cubicBezTo>
                <a:cubicBezTo>
                  <a:pt x="846872" y="2166969"/>
                  <a:pt x="789405" y="2224577"/>
                  <a:pt x="718516" y="2224577"/>
                </a:cubicBezTo>
                <a:cubicBezTo>
                  <a:pt x="647627" y="2224577"/>
                  <a:pt x="590160" y="2166969"/>
                  <a:pt x="590160" y="2095905"/>
                </a:cubicBezTo>
                <a:cubicBezTo>
                  <a:pt x="590160" y="2042607"/>
                  <a:pt x="622485" y="1996878"/>
                  <a:pt x="668554" y="1977345"/>
                </a:cubicBezTo>
                <a:lnTo>
                  <a:pt x="698078" y="1971370"/>
                </a:lnTo>
                <a:lnTo>
                  <a:pt x="698078" y="1883845"/>
                </a:lnTo>
                <a:cubicBezTo>
                  <a:pt x="698078" y="1691315"/>
                  <a:pt x="698078" y="1562962"/>
                  <a:pt x="698078" y="1477393"/>
                </a:cubicBezTo>
                <a:lnTo>
                  <a:pt x="698078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Merriweather Sans" panose="02000503060000020004" pitchFamily="2" charset="77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CA93B2C-B4B0-224B-8DD2-435B1F20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738" y="2138105"/>
            <a:ext cx="1440745" cy="2293315"/>
          </a:xfrm>
          <a:custGeom>
            <a:avLst/>
            <a:gdLst>
              <a:gd name="connsiteX0" fmla="*/ 180014 w 1440745"/>
              <a:gd name="connsiteY0" fmla="*/ 1030681 h 2293315"/>
              <a:gd name="connsiteX1" fmla="*/ 180014 w 1440745"/>
              <a:gd name="connsiteY1" fmla="*/ 2113300 h 2293315"/>
              <a:gd name="connsiteX2" fmla="*/ 1260098 w 1440745"/>
              <a:gd name="connsiteY2" fmla="*/ 2113300 h 2293315"/>
              <a:gd name="connsiteX3" fmla="*/ 1260098 w 1440745"/>
              <a:gd name="connsiteY3" fmla="*/ 1030681 h 2293315"/>
              <a:gd name="connsiteX4" fmla="*/ 723023 w 1440745"/>
              <a:gd name="connsiteY4" fmla="*/ 0 h 2293315"/>
              <a:gd name="connsiteX5" fmla="*/ 851379 w 1440745"/>
              <a:gd name="connsiteY5" fmla="*/ 128356 h 2293315"/>
              <a:gd name="connsiteX6" fmla="*/ 772985 w 1440745"/>
              <a:gd name="connsiteY6" fmla="*/ 246625 h 2293315"/>
              <a:gd name="connsiteX7" fmla="*/ 744291 w 1440745"/>
              <a:gd name="connsiteY7" fmla="*/ 252418 h 2293315"/>
              <a:gd name="connsiteX8" fmla="*/ 744291 w 1440745"/>
              <a:gd name="connsiteY8" fmla="*/ 345539 h 2293315"/>
              <a:gd name="connsiteX9" fmla="*/ 744291 w 1440745"/>
              <a:gd name="connsiteY9" fmla="*/ 785031 h 2293315"/>
              <a:gd name="connsiteX10" fmla="*/ 744291 w 1440745"/>
              <a:gd name="connsiteY10" fmla="*/ 850668 h 2293315"/>
              <a:gd name="connsiteX11" fmla="*/ 1440745 w 1440745"/>
              <a:gd name="connsiteY11" fmla="*/ 850668 h 2293315"/>
              <a:gd name="connsiteX12" fmla="*/ 1440745 w 1440745"/>
              <a:gd name="connsiteY12" fmla="*/ 2293315 h 2293315"/>
              <a:gd name="connsiteX13" fmla="*/ 0 w 1440745"/>
              <a:gd name="connsiteY13" fmla="*/ 2293315 h 2293315"/>
              <a:gd name="connsiteX14" fmla="*/ 0 w 1440745"/>
              <a:gd name="connsiteY14" fmla="*/ 850668 h 2293315"/>
              <a:gd name="connsiteX15" fmla="*/ 698572 w 1440745"/>
              <a:gd name="connsiteY15" fmla="*/ 850668 h 2293315"/>
              <a:gd name="connsiteX16" fmla="*/ 698572 w 1440745"/>
              <a:gd name="connsiteY16" fmla="*/ 836660 h 2293315"/>
              <a:gd name="connsiteX17" fmla="*/ 698572 w 1440745"/>
              <a:gd name="connsiteY17" fmla="*/ 252089 h 2293315"/>
              <a:gd name="connsiteX18" fmla="*/ 698572 w 1440745"/>
              <a:gd name="connsiteY18" fmla="*/ 251776 h 2293315"/>
              <a:gd name="connsiteX19" fmla="*/ 673061 w 1440745"/>
              <a:gd name="connsiteY19" fmla="*/ 246625 h 2293315"/>
              <a:gd name="connsiteX20" fmla="*/ 594667 w 1440745"/>
              <a:gd name="connsiteY20" fmla="*/ 128356 h 2293315"/>
              <a:gd name="connsiteX21" fmla="*/ 723023 w 1440745"/>
              <a:gd name="connsiteY21" fmla="*/ 0 h 22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0745" h="2293315">
                <a:moveTo>
                  <a:pt x="180014" y="1030681"/>
                </a:moveTo>
                <a:lnTo>
                  <a:pt x="180014" y="2113300"/>
                </a:lnTo>
                <a:lnTo>
                  <a:pt x="1260098" y="2113300"/>
                </a:lnTo>
                <a:lnTo>
                  <a:pt x="1260098" y="1030681"/>
                </a:lnTo>
                <a:close/>
                <a:moveTo>
                  <a:pt x="723023" y="0"/>
                </a:moveTo>
                <a:cubicBezTo>
                  <a:pt x="793912" y="0"/>
                  <a:pt x="851379" y="57467"/>
                  <a:pt x="851379" y="128356"/>
                </a:cubicBezTo>
                <a:cubicBezTo>
                  <a:pt x="851379" y="181523"/>
                  <a:pt x="819054" y="227140"/>
                  <a:pt x="772985" y="246625"/>
                </a:cubicBezTo>
                <a:lnTo>
                  <a:pt x="744291" y="252418"/>
                </a:lnTo>
                <a:lnTo>
                  <a:pt x="744291" y="345539"/>
                </a:lnTo>
                <a:cubicBezTo>
                  <a:pt x="744291" y="553719"/>
                  <a:pt x="744291" y="692506"/>
                  <a:pt x="744291" y="785031"/>
                </a:cubicBezTo>
                <a:lnTo>
                  <a:pt x="744291" y="850668"/>
                </a:lnTo>
                <a:lnTo>
                  <a:pt x="1440745" y="850668"/>
                </a:lnTo>
                <a:lnTo>
                  <a:pt x="1440745" y="2293315"/>
                </a:lnTo>
                <a:lnTo>
                  <a:pt x="0" y="2293315"/>
                </a:lnTo>
                <a:lnTo>
                  <a:pt x="0" y="850668"/>
                </a:lnTo>
                <a:lnTo>
                  <a:pt x="698572" y="850668"/>
                </a:lnTo>
                <a:lnTo>
                  <a:pt x="698572" y="836660"/>
                </a:lnTo>
                <a:cubicBezTo>
                  <a:pt x="698572" y="461935"/>
                  <a:pt x="698572" y="312045"/>
                  <a:pt x="698572" y="252089"/>
                </a:cubicBezTo>
                <a:lnTo>
                  <a:pt x="698572" y="251776"/>
                </a:lnTo>
                <a:lnTo>
                  <a:pt x="673061" y="246625"/>
                </a:lnTo>
                <a:cubicBezTo>
                  <a:pt x="626992" y="227140"/>
                  <a:pt x="594667" y="181523"/>
                  <a:pt x="594667" y="128356"/>
                </a:cubicBezTo>
                <a:cubicBezTo>
                  <a:pt x="594667" y="57467"/>
                  <a:pt x="652134" y="0"/>
                  <a:pt x="72302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Merriweather Sans" panose="02000503060000020004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2B4DDF07-48F8-5C4B-AC67-2C1EFB11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339" y="2988773"/>
            <a:ext cx="1440745" cy="2225156"/>
          </a:xfrm>
          <a:custGeom>
            <a:avLst/>
            <a:gdLst>
              <a:gd name="connsiteX0" fmla="*/ 180013 w 1440745"/>
              <a:gd name="connsiteY0" fmla="*/ 180014 h 2225156"/>
              <a:gd name="connsiteX1" fmla="*/ 180013 w 1440745"/>
              <a:gd name="connsiteY1" fmla="*/ 1261999 h 2225156"/>
              <a:gd name="connsiteX2" fmla="*/ 1260097 w 1440745"/>
              <a:gd name="connsiteY2" fmla="*/ 1261999 h 2225156"/>
              <a:gd name="connsiteX3" fmla="*/ 1260097 w 1440745"/>
              <a:gd name="connsiteY3" fmla="*/ 180014 h 2225156"/>
              <a:gd name="connsiteX4" fmla="*/ 0 w 1440745"/>
              <a:gd name="connsiteY4" fmla="*/ 0 h 2225156"/>
              <a:gd name="connsiteX5" fmla="*/ 1440745 w 1440745"/>
              <a:gd name="connsiteY5" fmla="*/ 0 h 2225156"/>
              <a:gd name="connsiteX6" fmla="*/ 1440745 w 1440745"/>
              <a:gd name="connsiteY6" fmla="*/ 1442647 h 2225156"/>
              <a:gd name="connsiteX7" fmla="*/ 743513 w 1440745"/>
              <a:gd name="connsiteY7" fmla="*/ 1442647 h 2225156"/>
              <a:gd name="connsiteX8" fmla="*/ 743513 w 1440745"/>
              <a:gd name="connsiteY8" fmla="*/ 1537774 h 2225156"/>
              <a:gd name="connsiteX9" fmla="*/ 743513 w 1440745"/>
              <a:gd name="connsiteY9" fmla="*/ 1970666 h 2225156"/>
              <a:gd name="connsiteX10" fmla="*/ 743513 w 1440745"/>
              <a:gd name="connsiteY10" fmla="*/ 1972142 h 2225156"/>
              <a:gd name="connsiteX11" fmla="*/ 772080 w 1440745"/>
              <a:gd name="connsiteY11" fmla="*/ 1977924 h 2225156"/>
              <a:gd name="connsiteX12" fmla="*/ 850474 w 1440745"/>
              <a:gd name="connsiteY12" fmla="*/ 2096484 h 2225156"/>
              <a:gd name="connsiteX13" fmla="*/ 722118 w 1440745"/>
              <a:gd name="connsiteY13" fmla="*/ 2225156 h 2225156"/>
              <a:gd name="connsiteX14" fmla="*/ 593762 w 1440745"/>
              <a:gd name="connsiteY14" fmla="*/ 2096484 h 2225156"/>
              <a:gd name="connsiteX15" fmla="*/ 672156 w 1440745"/>
              <a:gd name="connsiteY15" fmla="*/ 1977924 h 2225156"/>
              <a:gd name="connsiteX16" fmla="*/ 697794 w 1440745"/>
              <a:gd name="connsiteY16" fmla="*/ 1972735 h 2225156"/>
              <a:gd name="connsiteX17" fmla="*/ 697794 w 1440745"/>
              <a:gd name="connsiteY17" fmla="*/ 1884190 h 2225156"/>
              <a:gd name="connsiteX18" fmla="*/ 697794 w 1440745"/>
              <a:gd name="connsiteY18" fmla="*/ 1477498 h 2225156"/>
              <a:gd name="connsiteX19" fmla="*/ 697794 w 1440745"/>
              <a:gd name="connsiteY19" fmla="*/ 1442647 h 2225156"/>
              <a:gd name="connsiteX20" fmla="*/ 0 w 1440745"/>
              <a:gd name="connsiteY20" fmla="*/ 1442647 h 222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745" h="2225156">
                <a:moveTo>
                  <a:pt x="180013" y="180014"/>
                </a:moveTo>
                <a:lnTo>
                  <a:pt x="180013" y="1261999"/>
                </a:lnTo>
                <a:lnTo>
                  <a:pt x="1260097" y="1261999"/>
                </a:lnTo>
                <a:lnTo>
                  <a:pt x="1260097" y="180014"/>
                </a:lnTo>
                <a:close/>
                <a:moveTo>
                  <a:pt x="0" y="0"/>
                </a:moveTo>
                <a:lnTo>
                  <a:pt x="1440745" y="0"/>
                </a:lnTo>
                <a:lnTo>
                  <a:pt x="1440745" y="1442647"/>
                </a:lnTo>
                <a:lnTo>
                  <a:pt x="743513" y="1442647"/>
                </a:lnTo>
                <a:lnTo>
                  <a:pt x="743513" y="1537774"/>
                </a:lnTo>
                <a:cubicBezTo>
                  <a:pt x="743513" y="1806276"/>
                  <a:pt x="743513" y="1921349"/>
                  <a:pt x="743513" y="1970666"/>
                </a:cubicBezTo>
                <a:lnTo>
                  <a:pt x="743513" y="1972142"/>
                </a:lnTo>
                <a:lnTo>
                  <a:pt x="772080" y="1977924"/>
                </a:lnTo>
                <a:cubicBezTo>
                  <a:pt x="818149" y="1997457"/>
                  <a:pt x="850474" y="2043186"/>
                  <a:pt x="850474" y="2096484"/>
                </a:cubicBezTo>
                <a:cubicBezTo>
                  <a:pt x="850474" y="2167548"/>
                  <a:pt x="793007" y="2225156"/>
                  <a:pt x="722118" y="2225156"/>
                </a:cubicBezTo>
                <a:cubicBezTo>
                  <a:pt x="651229" y="2225156"/>
                  <a:pt x="593762" y="2167548"/>
                  <a:pt x="593762" y="2096484"/>
                </a:cubicBezTo>
                <a:cubicBezTo>
                  <a:pt x="593762" y="2043186"/>
                  <a:pt x="626087" y="1997457"/>
                  <a:pt x="672156" y="1977924"/>
                </a:cubicBezTo>
                <a:lnTo>
                  <a:pt x="697794" y="1972735"/>
                </a:lnTo>
                <a:lnTo>
                  <a:pt x="697794" y="1884190"/>
                </a:lnTo>
                <a:cubicBezTo>
                  <a:pt x="697794" y="1691546"/>
                  <a:pt x="697794" y="1563118"/>
                  <a:pt x="697794" y="1477498"/>
                </a:cubicBezTo>
                <a:lnTo>
                  <a:pt x="697794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Merriweather Sans" panose="02000503060000020004" pitchFamily="2" charset="77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769565" y="3391005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648537" y="3304497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OPTION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317709" y="3384299"/>
            <a:ext cx="534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244772" y="3306668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OPTION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872210" y="3398002"/>
            <a:ext cx="500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3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782440" y="3302615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OPTION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368115" y="3390415"/>
            <a:ext cx="553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4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304796" y="3303907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OPTION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955255" y="338912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8876707" y="3302615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OPTION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121754" y="5293450"/>
            <a:ext cx="2210725" cy="64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Merriweather Sans Book" panose="02000503060000020004" pitchFamily="2" charset="77"/>
                <a:ea typeface="Lato Light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883172" y="5293450"/>
            <a:ext cx="2210725" cy="64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Merriweather Sans Book" panose="02000503060000020004" pitchFamily="2" charset="77"/>
                <a:ea typeface="Lato Light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012940" y="5293450"/>
            <a:ext cx="2210725" cy="64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Merriweather Sans Book" panose="02000503060000020004" pitchFamily="2" charset="77"/>
                <a:ea typeface="Lato Light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543749" y="1427989"/>
            <a:ext cx="2210725" cy="64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Merriweather Sans Book" panose="02000503060000020004" pitchFamily="2" charset="77"/>
                <a:ea typeface="Lato Light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46663" y="1427989"/>
            <a:ext cx="2210725" cy="64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Merriweather Sans Book" panose="02000503060000020004" pitchFamily="2" charset="77"/>
                <a:ea typeface="Lato Light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5889C9-5263-244C-A390-523DA4BF9859}"/>
              </a:ext>
            </a:extLst>
          </p:cNvPr>
          <p:cNvSpPr>
            <a:spLocks/>
          </p:cNvSpPr>
          <p:nvPr/>
        </p:nvSpPr>
        <p:spPr bwMode="auto">
          <a:xfrm>
            <a:off x="2171699" y="728663"/>
            <a:ext cx="78486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  <a:sym typeface="Bebas Neue" charset="0"/>
              </a:rPr>
              <a:t>The Process</a:t>
            </a:r>
            <a:endParaRPr lang="en-US" sz="3600" dirty="0">
              <a:solidFill>
                <a:schemeClr val="accent2"/>
              </a:solidFill>
              <a:latin typeface="Merriweather Sans" panose="02000503060000020004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2978">
            <a:extLst>
              <a:ext uri="{FF2B5EF4-FFF2-40B4-BE49-F238E27FC236}">
                <a16:creationId xmlns:a16="http://schemas.microsoft.com/office/drawing/2014/main" id="{BC4BF759-3320-8044-9488-185795DEF91D}"/>
              </a:ext>
            </a:extLst>
          </p:cNvPr>
          <p:cNvSpPr/>
          <p:nvPr/>
        </p:nvSpPr>
        <p:spPr>
          <a:xfrm>
            <a:off x="5843869" y="2106157"/>
            <a:ext cx="4176431" cy="2210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8" name="Freeform: Shape 2991">
            <a:extLst>
              <a:ext uri="{FF2B5EF4-FFF2-40B4-BE49-F238E27FC236}">
                <a16:creationId xmlns:a16="http://schemas.microsoft.com/office/drawing/2014/main" id="{0ECB9FB3-D388-F34F-83E3-77EB25940642}"/>
              </a:ext>
            </a:extLst>
          </p:cNvPr>
          <p:cNvSpPr/>
          <p:nvPr/>
        </p:nvSpPr>
        <p:spPr>
          <a:xfrm>
            <a:off x="5843869" y="3109565"/>
            <a:ext cx="4176431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9" name="Freeform: Shape 3004">
            <a:extLst>
              <a:ext uri="{FF2B5EF4-FFF2-40B4-BE49-F238E27FC236}">
                <a16:creationId xmlns:a16="http://schemas.microsoft.com/office/drawing/2014/main" id="{65F92976-AF92-7E47-8FD1-64CEC51281A0}"/>
              </a:ext>
            </a:extLst>
          </p:cNvPr>
          <p:cNvSpPr/>
          <p:nvPr/>
        </p:nvSpPr>
        <p:spPr>
          <a:xfrm>
            <a:off x="5843869" y="4120596"/>
            <a:ext cx="4176431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Freeform: Shape 2978">
            <a:extLst>
              <a:ext uri="{FF2B5EF4-FFF2-40B4-BE49-F238E27FC236}">
                <a16:creationId xmlns:a16="http://schemas.microsoft.com/office/drawing/2014/main" id="{4DDE348D-B0EA-8949-83E6-17F0AA893421}"/>
              </a:ext>
            </a:extLst>
          </p:cNvPr>
          <p:cNvSpPr/>
          <p:nvPr/>
        </p:nvSpPr>
        <p:spPr>
          <a:xfrm>
            <a:off x="5249509" y="2106157"/>
            <a:ext cx="2515942" cy="2210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Freeform: Shape 2986">
            <a:extLst>
              <a:ext uri="{FF2B5EF4-FFF2-40B4-BE49-F238E27FC236}">
                <a16:creationId xmlns:a16="http://schemas.microsoft.com/office/drawing/2014/main" id="{4DE66ACE-B362-FD40-B737-62784B993E03}"/>
              </a:ext>
            </a:extLst>
          </p:cNvPr>
          <p:cNvSpPr/>
          <p:nvPr/>
        </p:nvSpPr>
        <p:spPr>
          <a:xfrm>
            <a:off x="4197399" y="1773727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6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7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: Shape 2991">
            <a:extLst>
              <a:ext uri="{FF2B5EF4-FFF2-40B4-BE49-F238E27FC236}">
                <a16:creationId xmlns:a16="http://schemas.microsoft.com/office/drawing/2014/main" id="{3FC469FF-D89C-5E40-8391-01A09CECCA51}"/>
              </a:ext>
            </a:extLst>
          </p:cNvPr>
          <p:cNvSpPr/>
          <p:nvPr/>
        </p:nvSpPr>
        <p:spPr>
          <a:xfrm>
            <a:off x="5249509" y="3109565"/>
            <a:ext cx="1341836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Freeform: Shape 2999">
            <a:extLst>
              <a:ext uri="{FF2B5EF4-FFF2-40B4-BE49-F238E27FC236}">
                <a16:creationId xmlns:a16="http://schemas.microsoft.com/office/drawing/2014/main" id="{2D3B525A-742E-0F43-A1C4-FE60DC1B4ECF}"/>
              </a:ext>
            </a:extLst>
          </p:cNvPr>
          <p:cNvSpPr/>
          <p:nvPr/>
        </p:nvSpPr>
        <p:spPr>
          <a:xfrm>
            <a:off x="4197399" y="2781719"/>
            <a:ext cx="876768" cy="8805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2">
                <a:moveTo>
                  <a:pt x="231" y="116"/>
                </a:moveTo>
                <a:cubicBezTo>
                  <a:pt x="231" y="180"/>
                  <a:pt x="179" y="232"/>
                  <a:pt x="115" y="232"/>
                </a:cubicBezTo>
                <a:cubicBezTo>
                  <a:pt x="51" y="232"/>
                  <a:pt x="0" y="180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7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8" name="Freeform: Shape 3004">
            <a:extLst>
              <a:ext uri="{FF2B5EF4-FFF2-40B4-BE49-F238E27FC236}">
                <a16:creationId xmlns:a16="http://schemas.microsoft.com/office/drawing/2014/main" id="{E33D15D5-871D-294D-A132-952E3701727C}"/>
              </a:ext>
            </a:extLst>
          </p:cNvPr>
          <p:cNvSpPr/>
          <p:nvPr/>
        </p:nvSpPr>
        <p:spPr>
          <a:xfrm>
            <a:off x="5249509" y="4120596"/>
            <a:ext cx="2814039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: Shape 3014">
            <a:extLst>
              <a:ext uri="{FF2B5EF4-FFF2-40B4-BE49-F238E27FC236}">
                <a16:creationId xmlns:a16="http://schemas.microsoft.com/office/drawing/2014/main" id="{A9686BDF-DDEB-654F-B7B6-5A8C3CAA89E5}"/>
              </a:ext>
            </a:extLst>
          </p:cNvPr>
          <p:cNvSpPr/>
          <p:nvPr/>
        </p:nvSpPr>
        <p:spPr>
          <a:xfrm>
            <a:off x="4197399" y="3797416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5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5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700">
              <a:latin typeface="Merriweather Sans" panose="02000503060000020004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EB1F0-7203-274A-BCBD-ABE5D8E0EF3E}"/>
              </a:ext>
            </a:extLst>
          </p:cNvPr>
          <p:cNvSpPr txBox="1"/>
          <p:nvPr/>
        </p:nvSpPr>
        <p:spPr>
          <a:xfrm>
            <a:off x="2026746" y="2010451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Your Title here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1F20D8-F560-F54D-A87E-5405D3D43FB7}"/>
              </a:ext>
            </a:extLst>
          </p:cNvPr>
          <p:cNvSpPr txBox="1"/>
          <p:nvPr/>
        </p:nvSpPr>
        <p:spPr>
          <a:xfrm>
            <a:off x="2025112" y="3017272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Your Title here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0A8916-CACC-304A-84E3-61DBDD704B0F}"/>
              </a:ext>
            </a:extLst>
          </p:cNvPr>
          <p:cNvSpPr txBox="1"/>
          <p:nvPr/>
        </p:nvSpPr>
        <p:spPr>
          <a:xfrm>
            <a:off x="2025112" y="4024481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</a:rPr>
              <a:t>Your Title here</a:t>
            </a:r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C369EAE0-742A-9144-8FDC-BEACB38488EB}"/>
              </a:ext>
            </a:extLst>
          </p:cNvPr>
          <p:cNvSpPr txBox="1">
            <a:spLocks/>
          </p:cNvSpPr>
          <p:nvPr/>
        </p:nvSpPr>
        <p:spPr>
          <a:xfrm>
            <a:off x="4416670" y="1992777"/>
            <a:ext cx="514563" cy="3095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1800" dirty="0">
                <a:solidFill>
                  <a:schemeClr val="bg1"/>
                </a:solidFill>
                <a:latin typeface="Merriweather Sans" panose="02000503060000020004" pitchFamily="2" charset="77"/>
                <a:cs typeface="Roboto Regular"/>
              </a:rPr>
              <a:t>50%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DD92A93F-3FC0-3D47-95F5-AA14580BCDEA}"/>
              </a:ext>
            </a:extLst>
          </p:cNvPr>
          <p:cNvSpPr txBox="1">
            <a:spLocks/>
          </p:cNvSpPr>
          <p:nvPr/>
        </p:nvSpPr>
        <p:spPr>
          <a:xfrm>
            <a:off x="4411953" y="3022419"/>
            <a:ext cx="514563" cy="3095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1800" dirty="0">
                <a:solidFill>
                  <a:schemeClr val="bg1"/>
                </a:solidFill>
                <a:latin typeface="Merriweather Sans" panose="02000503060000020004" pitchFamily="2" charset="77"/>
                <a:cs typeface="Roboto Regular"/>
              </a:rPr>
              <a:t>50%</a:t>
            </a:r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E23811B3-4584-1440-B363-4CD2CEAEF07E}"/>
              </a:ext>
            </a:extLst>
          </p:cNvPr>
          <p:cNvSpPr txBox="1">
            <a:spLocks/>
          </p:cNvSpPr>
          <p:nvPr/>
        </p:nvSpPr>
        <p:spPr>
          <a:xfrm>
            <a:off x="4400802" y="4033463"/>
            <a:ext cx="514563" cy="3095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1800" dirty="0">
                <a:solidFill>
                  <a:schemeClr val="bg1"/>
                </a:solidFill>
                <a:latin typeface="Merriweather Sans" panose="02000503060000020004" pitchFamily="2" charset="77"/>
                <a:cs typeface="Roboto Regular"/>
              </a:rPr>
              <a:t>50%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8FD162-65A4-0C44-96BB-29B31A634B28}"/>
              </a:ext>
            </a:extLst>
          </p:cNvPr>
          <p:cNvSpPr txBox="1"/>
          <p:nvPr/>
        </p:nvSpPr>
        <p:spPr>
          <a:xfrm>
            <a:off x="2171700" y="4952033"/>
            <a:ext cx="7848600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1600" dirty="0">
                <a:latin typeface="Merriweather Sans Book" panose="02000503060000020004" pitchFamily="2" charset="77"/>
                <a:ea typeface="Lato Light" charset="0"/>
                <a:cs typeface="Poppins" pitchFamily="2" charset="77"/>
              </a:rPr>
              <a:t>Defined as a greater likelihood that users will share content posted to their social network many social media sites provide specific functionality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144227-61D1-B344-BE87-15778C9E6E13}"/>
              </a:ext>
            </a:extLst>
          </p:cNvPr>
          <p:cNvSpPr>
            <a:spLocks/>
          </p:cNvSpPr>
          <p:nvPr/>
        </p:nvSpPr>
        <p:spPr bwMode="auto">
          <a:xfrm>
            <a:off x="2171700" y="728663"/>
            <a:ext cx="78486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Roboto" charset="0"/>
                <a:cs typeface="Poppins" pitchFamily="2" charset="77"/>
                <a:sym typeface="Bebas Neue" charset="0"/>
              </a:rPr>
              <a:t>Use charts to present data</a:t>
            </a:r>
            <a:endParaRPr lang="en-US" sz="3600" dirty="0">
              <a:solidFill>
                <a:schemeClr val="accent2"/>
              </a:solidFill>
              <a:latin typeface="Merriweather Sans" panose="02000503060000020004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3975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6854365" y="3465595"/>
            <a:ext cx="4468582" cy="95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dirty="0">
                <a:latin typeface="Merriweather Sans Book" panose="02000503060000020004" pitchFamily="2" charset="77"/>
                <a:ea typeface="Lato Light" panose="020F0502020204030203" pitchFamily="34" charset="0"/>
                <a:cs typeface="Neuton" panose="02000503000000000000" pitchFamily="2" charset="2"/>
              </a:rPr>
              <a:t>I am here because I love to design presentations.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496D8D1-D5C8-5140-87BB-096E09CEC541}"/>
              </a:ext>
            </a:extLst>
          </p:cNvPr>
          <p:cNvSpPr txBox="1"/>
          <p:nvPr/>
        </p:nvSpPr>
        <p:spPr>
          <a:xfrm>
            <a:off x="6810140" y="2369194"/>
            <a:ext cx="4557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Neuton" panose="02000503000000000000" pitchFamily="2" charset="2"/>
              </a:rPr>
              <a:t>I am Jane Doe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3E22B76-17D0-D540-AFAD-47DE3E164356}"/>
              </a:ext>
            </a:extLst>
          </p:cNvPr>
          <p:cNvSpPr txBox="1"/>
          <p:nvPr/>
        </p:nvSpPr>
        <p:spPr>
          <a:xfrm>
            <a:off x="6677823" y="4772658"/>
            <a:ext cx="4834618" cy="95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dirty="0">
                <a:latin typeface="Merriweather Sans Book" panose="02000503060000020004" pitchFamily="2" charset="77"/>
                <a:ea typeface="Lato Light" panose="020F0502020204030203" pitchFamily="34" charset="0"/>
                <a:cs typeface="Neuton" panose="02000503000000000000" pitchFamily="2" charset="2"/>
              </a:rPr>
              <a:t>You can contact me at </a:t>
            </a:r>
            <a:r>
              <a:rPr lang="en-US" sz="2200" dirty="0">
                <a:latin typeface="Merriweather Sans" panose="02000503060000020004" pitchFamily="2" charset="77"/>
                <a:ea typeface="Source Sans Pro" panose="020B0503030403020204" pitchFamily="34" charset="0"/>
                <a:cs typeface="Neuton" panose="02000503000000000000" pitchFamily="2" charset="2"/>
              </a:rPr>
              <a:t>@username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C12ABC-216B-8248-A823-33F3DD9C483C}"/>
              </a:ext>
            </a:extLst>
          </p:cNvPr>
          <p:cNvSpPr/>
          <p:nvPr/>
        </p:nvSpPr>
        <p:spPr>
          <a:xfrm>
            <a:off x="6747641" y="1151506"/>
            <a:ext cx="465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Hello!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6772D1-F0C6-874B-8ABC-D96DEE15C8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198" y="545492"/>
            <a:ext cx="3602318" cy="5634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C62BBF-8F6B-B84E-B07E-E9DDA29A6BB0}"/>
              </a:ext>
            </a:extLst>
          </p:cNvPr>
          <p:cNvSpPr txBox="1"/>
          <p:nvPr/>
        </p:nvSpPr>
        <p:spPr>
          <a:xfrm>
            <a:off x="2453058" y="1711151"/>
            <a:ext cx="3356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2D8DD-E2FB-B740-8A0E-F52E42852FF7}"/>
              </a:ext>
            </a:extLst>
          </p:cNvPr>
          <p:cNvSpPr txBox="1"/>
          <p:nvPr/>
        </p:nvSpPr>
        <p:spPr>
          <a:xfrm>
            <a:off x="2171700" y="3692455"/>
            <a:ext cx="3924300" cy="14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2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920EE1E-5110-654A-A51A-669E6451C0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84270" y="2218342"/>
            <a:ext cx="4198269" cy="2416727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690264" y="1746804"/>
            <a:ext cx="3330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46850" y="3608350"/>
            <a:ext cx="3924300" cy="150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200" dirty="0">
                <a:solidFill>
                  <a:schemeClr val="tx2"/>
                </a:solidFill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7969DA3-FB21-D949-B0B7-8ED912A5F8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1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664717" y="2022060"/>
            <a:ext cx="3677617" cy="2989888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Sans Book" panose="02000503060000020004" pitchFamily="2" charset="7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37509" y="1819921"/>
            <a:ext cx="4116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39591" y="3673053"/>
            <a:ext cx="4312576" cy="150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200" dirty="0">
                <a:solidFill>
                  <a:schemeClr val="tx2"/>
                </a:solidFill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B0C4250-6C5E-EC42-B74D-651F715943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2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2888" y="4087385"/>
            <a:ext cx="6300787" cy="95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You can find me at: </a:t>
            </a:r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Khula Semibold" panose="02000000000000000000" pitchFamily="2" charset="0"/>
              </a:rPr>
              <a:t>@username</a:t>
            </a:r>
          </a:p>
          <a:p>
            <a:pPr algn="ctr">
              <a:lnSpc>
                <a:spcPts val="3500"/>
              </a:lnSpc>
            </a:pPr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Khula Semibold" panose="02000000000000000000" pitchFamily="2" charset="0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2888" y="3288107"/>
            <a:ext cx="630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1701" y="185934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29479" y="3118111"/>
            <a:ext cx="749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Presentation template designed by </a:t>
            </a:r>
            <a:r>
              <a:rPr lang="en-US" sz="2000" u="sng" dirty="0">
                <a:solidFill>
                  <a:schemeClr val="accent1"/>
                </a:solidFill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powerpointify.com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1700" y="1706924"/>
            <a:ext cx="7848600" cy="89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Special thanks to all people who made and shared these awesome resources for free: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4825" y="728663"/>
            <a:ext cx="864235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Rubik Medium" panose="02000604000000020004" pitchFamily="2" charset="-79"/>
              </a:rPr>
              <a:t>Credits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E4201-8767-2F40-9D27-478F3870131C}"/>
              </a:ext>
            </a:extLst>
          </p:cNvPr>
          <p:cNvSpPr txBox="1"/>
          <p:nvPr/>
        </p:nvSpPr>
        <p:spPr>
          <a:xfrm>
            <a:off x="2529479" y="3701704"/>
            <a:ext cx="749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Photographs by </a:t>
            </a:r>
            <a:r>
              <a:rPr lang="en-US" sz="2000" dirty="0">
                <a:solidFill>
                  <a:schemeClr val="accent1"/>
                </a:solidFill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</a:t>
            </a:r>
            <a:endParaRPr lang="en-US" sz="2000" dirty="0">
              <a:solidFill>
                <a:schemeClr val="accent1"/>
              </a:solidFill>
              <a:latin typeface="Merriweather Sans Book" panose="02000503060000020004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5885B706-FE68-BF4C-9619-E3EF65271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1640" y="3215856"/>
            <a:ext cx="180000" cy="1821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Merriweather Sans Book" panose="02000503060000020004" pitchFamily="2" charset="77"/>
            </a:endParaRPr>
          </a:p>
        </p:txBody>
      </p:sp>
      <p:sp>
        <p:nvSpPr>
          <p:cNvPr id="11" name="Freeform 1">
            <a:extLst>
              <a:ext uri="{FF2B5EF4-FFF2-40B4-BE49-F238E27FC236}">
                <a16:creationId xmlns:a16="http://schemas.microsoft.com/office/drawing/2014/main" id="{D2EFD2DB-5C5F-EE48-83FF-310B1304E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1640" y="3798578"/>
            <a:ext cx="180000" cy="1821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400818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1700" y="1971252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This presentation uses the following typographies and colors: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1699" y="4058614"/>
            <a:ext cx="784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 Sans Book" panose="02000503060000020004" pitchFamily="2" charset="77"/>
                <a:ea typeface="Nunito Bold" charset="0"/>
                <a:cs typeface="Arima Madurai Medium" pitchFamily="2" charset="77"/>
              </a:rPr>
              <a:t>Colors used: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3426" y="4589784"/>
            <a:ext cx="434897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9884" y="4589784"/>
            <a:ext cx="434897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3114" y="4589784"/>
            <a:ext cx="43489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6343" y="4589784"/>
            <a:ext cx="434897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6655" y="4589784"/>
            <a:ext cx="434897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1699" y="2909996"/>
            <a:ext cx="7848601" cy="83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Oswald Medium" panose="02000603000000000000" pitchFamily="2" charset="77"/>
                <a:ea typeface="Nunito Bold" charset="0"/>
                <a:cs typeface="Mukta Medium" panose="020B0000000000000000" pitchFamily="34" charset="77"/>
              </a:defRPr>
            </a:lvl1pPr>
          </a:lstStyle>
          <a:p>
            <a:pPr>
              <a:lnSpc>
                <a:spcPts val="3000"/>
              </a:lnSpc>
            </a:pPr>
            <a:r>
              <a:rPr lang="en-US" dirty="0">
                <a:latin typeface="Merriweather Sans Book" panose="02000503060000020004" pitchFamily="2" charset="77"/>
                <a:cs typeface="Arima Madurai Medium" pitchFamily="2" charset="77"/>
              </a:rPr>
              <a:t>Free Fonts used:</a:t>
            </a:r>
          </a:p>
          <a:p>
            <a:pPr>
              <a:lnSpc>
                <a:spcPts val="3000"/>
              </a:lnSpc>
            </a:pPr>
            <a:r>
              <a:rPr lang="en-US" dirty="0">
                <a:latin typeface="Merriweather Sans Book" panose="02000503060000020004" pitchFamily="2" charset="77"/>
                <a:cs typeface="Arima Madurai Light" pitchFamily="2" charset="77"/>
              </a:rPr>
              <a:t>https://www.fontsquirrel.com/fonts/</a:t>
            </a:r>
            <a:r>
              <a:rPr lang="en-US" dirty="0" err="1">
                <a:latin typeface="Merriweather Sans Book" panose="02000503060000020004" pitchFamily="2" charset="77"/>
                <a:cs typeface="Arima Madurai Light" pitchFamily="2" charset="77"/>
              </a:rPr>
              <a:t>merriweather</a:t>
            </a:r>
            <a:r>
              <a:rPr lang="en-US" dirty="0">
                <a:latin typeface="Merriweather Sans Book" panose="02000503060000020004" pitchFamily="2" charset="77"/>
                <a:cs typeface="Arima Madurai Light" pitchFamily="2" charset="77"/>
              </a:rPr>
              <a:t>-sans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1700" y="728663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Khula" panose="02000000000000000000" pitchFamily="2" charset="0"/>
              </a:rPr>
              <a:t>Presentation Design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B6EF8-399A-8A49-9043-77F6CCA62B0F}"/>
              </a:ext>
            </a:extLst>
          </p:cNvPr>
          <p:cNvSpPr/>
          <p:nvPr/>
        </p:nvSpPr>
        <p:spPr>
          <a:xfrm>
            <a:off x="7510196" y="4589784"/>
            <a:ext cx="434897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886590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2171700" y="411051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Merriweather Sans Book" panose="02000503060000020004" pitchFamily="2" charset="77"/>
                <a:cs typeface="Rubik Medium" panose="02000604000000020004" pitchFamily="2" charset="-79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2171699" y="1734899"/>
            <a:ext cx="7848601" cy="233910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1.</a:t>
            </a:r>
          </a:p>
          <a:p>
            <a:pPr algn="ctr"/>
            <a:r>
              <a:rPr lang="en-US" sz="6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71701" y="2058304"/>
            <a:ext cx="7848600" cy="274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400" i="1" dirty="0">
                <a:solidFill>
                  <a:schemeClr val="tx2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Neuton Cursive" panose="02000503000000000000" pitchFamily="2" charset="2"/>
              </a:rPr>
              <a:t>“A person who never made a mistake never tried anything new.”</a:t>
            </a: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3079908" y="3141066"/>
            <a:ext cx="7337766" cy="520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3081597" y="1803287"/>
            <a:ext cx="7335578" cy="520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5A00EB-6E19-6B40-9784-DC91AD0ADC92}"/>
              </a:ext>
            </a:extLst>
          </p:cNvPr>
          <p:cNvSpPr txBox="1"/>
          <p:nvPr/>
        </p:nvSpPr>
        <p:spPr>
          <a:xfrm>
            <a:off x="3079146" y="2479483"/>
            <a:ext cx="7338066" cy="520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5E686F-F67B-7A42-AC64-58C8212B9917}"/>
              </a:ext>
            </a:extLst>
          </p:cNvPr>
          <p:cNvSpPr txBox="1"/>
          <p:nvPr/>
        </p:nvSpPr>
        <p:spPr>
          <a:xfrm>
            <a:off x="695325" y="4115821"/>
            <a:ext cx="1080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2171698" y="746226"/>
            <a:ext cx="785404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Your Slide Title</a:t>
            </a:r>
          </a:p>
        </p:txBody>
      </p:sp>
      <p:sp>
        <p:nvSpPr>
          <p:cNvPr id="10" name="Freeform 1">
            <a:extLst>
              <a:ext uri="{FF2B5EF4-FFF2-40B4-BE49-F238E27FC236}">
                <a16:creationId xmlns:a16="http://schemas.microsoft.com/office/drawing/2014/main" id="{52B80EA5-979B-8347-8E0B-2E321EFA89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7125" y="2001654"/>
            <a:ext cx="180000" cy="1821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Merriweather Sans Book" panose="02000503060000020004" pitchFamily="2" charset="77"/>
            </a:endParaRPr>
          </a:p>
        </p:txBody>
      </p:sp>
      <p:sp>
        <p:nvSpPr>
          <p:cNvPr id="11" name="Freeform 1">
            <a:extLst>
              <a:ext uri="{FF2B5EF4-FFF2-40B4-BE49-F238E27FC236}">
                <a16:creationId xmlns:a16="http://schemas.microsoft.com/office/drawing/2014/main" id="{DBF3B559-EC8A-5349-8802-35AE05310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7125" y="2674316"/>
            <a:ext cx="180000" cy="1821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Merriweather Sans Book" panose="02000503060000020004" pitchFamily="2" charset="77"/>
            </a:endParaRP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5DA9B311-9715-8A45-A427-38B746E7D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7338" y="3336468"/>
            <a:ext cx="180000" cy="1821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Merriweather Sans Book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>
            <a:extLst>
              <a:ext uri="{FF2B5EF4-FFF2-40B4-BE49-F238E27FC236}">
                <a16:creationId xmlns:a16="http://schemas.microsoft.com/office/drawing/2014/main" id="{15DCE0AE-DD91-E64A-BB07-5370779912EB}"/>
              </a:ext>
            </a:extLst>
          </p:cNvPr>
          <p:cNvSpPr txBox="1"/>
          <p:nvPr/>
        </p:nvSpPr>
        <p:spPr>
          <a:xfrm>
            <a:off x="2171700" y="3632602"/>
            <a:ext cx="7848599" cy="83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solidFill>
                  <a:schemeClr val="tx2"/>
                </a:solidFill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1B915CE-9815-BB42-A094-17ACA8E456EF}"/>
              </a:ext>
            </a:extLst>
          </p:cNvPr>
          <p:cNvSpPr txBox="1"/>
          <p:nvPr/>
        </p:nvSpPr>
        <p:spPr>
          <a:xfrm>
            <a:off x="2171700" y="2321435"/>
            <a:ext cx="7848599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BAABA6-BF9A-1B4B-B530-AF17FCF8C6EB}"/>
              </a:ext>
            </a:extLst>
          </p:cNvPr>
          <p:cNvSpPr txBox="1"/>
          <p:nvPr/>
        </p:nvSpPr>
        <p:spPr>
          <a:xfrm>
            <a:off x="6522603" y="2624900"/>
            <a:ext cx="4389466" cy="1739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1D219-F231-0840-A649-C51C207FAF1B}"/>
              </a:ext>
            </a:extLst>
          </p:cNvPr>
          <p:cNvSpPr txBox="1"/>
          <p:nvPr/>
        </p:nvSpPr>
        <p:spPr>
          <a:xfrm>
            <a:off x="6811887" y="2077688"/>
            <a:ext cx="382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2171700" y="746223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DB263-5130-7149-84E4-6ACC76E4A8AF}"/>
              </a:ext>
            </a:extLst>
          </p:cNvPr>
          <p:cNvSpPr txBox="1"/>
          <p:nvPr/>
        </p:nvSpPr>
        <p:spPr>
          <a:xfrm>
            <a:off x="1277039" y="2624899"/>
            <a:ext cx="4389466" cy="1739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33A35-5398-2040-A707-D97117D75873}"/>
              </a:ext>
            </a:extLst>
          </p:cNvPr>
          <p:cNvSpPr txBox="1"/>
          <p:nvPr/>
        </p:nvSpPr>
        <p:spPr>
          <a:xfrm>
            <a:off x="1574427" y="2077688"/>
            <a:ext cx="380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A</a:t>
            </a:r>
          </a:p>
        </p:txBody>
      </p:sp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39DF793-B893-8440-A4AE-DA60EE1597BC}"/>
              </a:ext>
            </a:extLst>
          </p:cNvPr>
          <p:cNvSpPr txBox="1"/>
          <p:nvPr/>
        </p:nvSpPr>
        <p:spPr>
          <a:xfrm>
            <a:off x="8256663" y="2523803"/>
            <a:ext cx="2896923" cy="179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6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BE92D-668B-214D-9A50-903EFC23ED2C}"/>
              </a:ext>
            </a:extLst>
          </p:cNvPr>
          <p:cNvSpPr txBox="1"/>
          <p:nvPr/>
        </p:nvSpPr>
        <p:spPr>
          <a:xfrm>
            <a:off x="8375030" y="2013010"/>
            <a:ext cx="262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2171700" y="746223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tx2"/>
                </a:solidFill>
                <a:latin typeface="Rubik Medium" panose="02000604000000020004" pitchFamily="2" charset="-79"/>
                <a:ea typeface="Nunito Bold" charset="0"/>
                <a:cs typeface="Rubik Medium" panose="02000604000000020004" pitchFamily="2" charset="-79"/>
              </a:defRPr>
            </a:lvl1pPr>
          </a:lstStyle>
          <a:p>
            <a:r>
              <a:rPr lang="en-US" sz="3600" dirty="0"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1056102" y="2523803"/>
            <a:ext cx="2896923" cy="179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6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E35F0-4AC2-5F4C-B269-50676F3CE944}"/>
              </a:ext>
            </a:extLst>
          </p:cNvPr>
          <p:cNvSpPr txBox="1"/>
          <p:nvPr/>
        </p:nvSpPr>
        <p:spPr>
          <a:xfrm>
            <a:off x="1181947" y="2013010"/>
            <a:ext cx="262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719D93-2190-7B47-9309-CB2E33164E29}"/>
              </a:ext>
            </a:extLst>
          </p:cNvPr>
          <p:cNvSpPr txBox="1"/>
          <p:nvPr/>
        </p:nvSpPr>
        <p:spPr>
          <a:xfrm>
            <a:off x="4655153" y="2523803"/>
            <a:ext cx="2896923" cy="179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600" dirty="0"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F8B30-86C7-B64F-AD22-C06445ED6F3A}"/>
              </a:ext>
            </a:extLst>
          </p:cNvPr>
          <p:cNvSpPr txBox="1"/>
          <p:nvPr/>
        </p:nvSpPr>
        <p:spPr>
          <a:xfrm>
            <a:off x="4793827" y="2013010"/>
            <a:ext cx="26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 Sans" panose="02000503060000020004" pitchFamily="2" charset="77"/>
                <a:ea typeface="Source Sans Pro" panose="020B0503030403020204" pitchFamily="34" charset="0"/>
                <a:cs typeface="Khula Semibold" panose="02000000000000000000" pitchFamily="2" charset="0"/>
              </a:rPr>
              <a:t>Content B</a:t>
            </a:r>
          </a:p>
        </p:txBody>
      </p:sp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95325" y="1193353"/>
            <a:ext cx="3561881" cy="31384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dirty="0">
                <a:solidFill>
                  <a:schemeClr val="accent2"/>
                </a:solidFill>
                <a:latin typeface="Merriweather Sans" panose="02000503060000020004" pitchFamily="2" charset="77"/>
                <a:ea typeface="Source Sans Pro Semibold" panose="020B0503030403020204" pitchFamily="34" charset="0"/>
                <a:cs typeface="Neuton" panose="02000503000000000000" pitchFamily="2" charset="2"/>
              </a:rPr>
              <a:t>A Picture Is Worth A Thousand Words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95325" y="4577129"/>
            <a:ext cx="3546891" cy="13297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300"/>
              </a:lnSpc>
            </a:pPr>
            <a:r>
              <a:rPr lang="en-US" sz="2200" dirty="0">
                <a:solidFill>
                  <a:schemeClr val="tx2"/>
                </a:solidFill>
                <a:latin typeface="Merriweather Sans Book" panose="02000503060000020004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86C0C6C-43A6-C240-997A-9429A17BDD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Jewel - Light">
      <a:dk1>
        <a:srgbClr val="3C3D3E"/>
      </a:dk1>
      <a:lt1>
        <a:srgbClr val="FFFFFF"/>
      </a:lt1>
      <a:dk2>
        <a:srgbClr val="242425"/>
      </a:dk2>
      <a:lt2>
        <a:srgbClr val="FFFFFF"/>
      </a:lt2>
      <a:accent1>
        <a:srgbClr val="C1948B"/>
      </a:accent1>
      <a:accent2>
        <a:srgbClr val="2A536A"/>
      </a:accent2>
      <a:accent3>
        <a:srgbClr val="5D0D17"/>
      </a:accent3>
      <a:accent4>
        <a:srgbClr val="A0D8D5"/>
      </a:accent4>
      <a:accent5>
        <a:srgbClr val="5D454B"/>
      </a:accent5>
      <a:accent6>
        <a:srgbClr val="C9E7DE"/>
      </a:accent6>
      <a:hlink>
        <a:srgbClr val="5D0D17"/>
      </a:hlink>
      <a:folHlink>
        <a:srgbClr val="6161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2954</TotalTime>
  <Words>657</Words>
  <Application>Microsoft Macintosh PowerPoint</Application>
  <PresentationFormat>Widescreen</PresentationFormat>
  <Paragraphs>135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Merriweather Sans</vt:lpstr>
      <vt:lpstr>Merriweather Sans Book</vt:lpstr>
      <vt:lpstr>Merriweather Sans BookItalic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Johanna Jovel Hernández</cp:lastModifiedBy>
  <cp:revision>430</cp:revision>
  <dcterms:created xsi:type="dcterms:W3CDTF">2018-12-21T22:04:22Z</dcterms:created>
  <dcterms:modified xsi:type="dcterms:W3CDTF">2019-01-23T21:44:50Z</dcterms:modified>
</cp:coreProperties>
</file>