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3" roundtripDataSignature="AMtx7miG72s8rDknWFfj1ffN2hYh3Ygy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1905000"/>
            <a:ext cx="9144000" cy="3048000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849827" y="2895600"/>
            <a:ext cx="74443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JUDUL PPT YA BUKAN ANIME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p1"/>
          <p:cNvCxnSpPr/>
          <p:nvPr/>
        </p:nvCxnSpPr>
        <p:spPr>
          <a:xfrm>
            <a:off x="849827" y="3733800"/>
            <a:ext cx="7444346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87" name="Google Shape;87;p1"/>
          <p:cNvSpPr txBox="1"/>
          <p:nvPr/>
        </p:nvSpPr>
        <p:spPr>
          <a:xfrm>
            <a:off x="2191797" y="3821668"/>
            <a:ext cx="47604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NAMA KALIAN INI, BUKAN NAMA HUSBU/WAIFU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451998" y="0"/>
            <a:ext cx="1143000" cy="6858000"/>
          </a:xfrm>
          <a:prstGeom prst="rect">
            <a:avLst/>
          </a:prstGeom>
          <a:solidFill>
            <a:srgbClr val="E165D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7972" l="0" r="74982" t="18462"/>
          <a:stretch/>
        </p:blipFill>
        <p:spPr>
          <a:xfrm>
            <a:off x="152400" y="3810000"/>
            <a:ext cx="1742196" cy="28817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1306275" y="3918850"/>
            <a:ext cx="73443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7609609" y="0"/>
            <a:ext cx="1143000" cy="6858000"/>
          </a:xfrm>
          <a:prstGeom prst="rect">
            <a:avLst/>
          </a:prstGeom>
          <a:solidFill>
            <a:srgbClr val="7F7F7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7972" l="24867" r="50263" t="18462"/>
          <a:stretch/>
        </p:blipFill>
        <p:spPr>
          <a:xfrm>
            <a:off x="7315200" y="3879272"/>
            <a:ext cx="1731818" cy="2881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>
            <a:off x="391391" y="13854"/>
            <a:ext cx="1143000" cy="6858000"/>
          </a:xfrm>
          <a:prstGeom prst="rect">
            <a:avLst/>
          </a:prstGeom>
          <a:solidFill>
            <a:srgbClr val="974806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 b="7972" l="50333" r="24202" t="18462"/>
          <a:stretch/>
        </p:blipFill>
        <p:spPr>
          <a:xfrm>
            <a:off x="76200" y="3886200"/>
            <a:ext cx="1773382" cy="2881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7655791" y="20782"/>
            <a:ext cx="1143000" cy="68580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 b="13216" l="75994" r="0" t="13217"/>
          <a:stretch/>
        </p:blipFill>
        <p:spPr>
          <a:xfrm>
            <a:off x="7391400" y="3886200"/>
            <a:ext cx="1671782" cy="2881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0" y="1905000"/>
            <a:ext cx="9144000" cy="3048000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4600" y="4704588"/>
            <a:ext cx="4114800" cy="215341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1632637" y="3044279"/>
            <a:ext cx="587872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FOR ATTENTION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/>
        </p:nvSpPr>
        <p:spPr>
          <a:xfrm>
            <a:off x="1014680" y="2767281"/>
            <a:ext cx="7114640" cy="1323439"/>
          </a:xfrm>
          <a:prstGeom prst="rect">
            <a:avLst/>
          </a:prstGeom>
          <a:solidFill>
            <a:srgbClr val="FFFFFF">
              <a:alpha val="5764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these PPT for yourself, don’t sell it to other website.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Gunakan PPT tersebut untuk dirimu sendiri, jangan jual ke website.</a:t>
            </a:r>
            <a:endParaRPr/>
          </a:p>
        </p:txBody>
      </p:sp>
      <p:sp>
        <p:nvSpPr>
          <p:cNvPr id="125" name="Google Shape;125;p7"/>
          <p:cNvSpPr txBox="1"/>
          <p:nvPr/>
        </p:nvSpPr>
        <p:spPr>
          <a:xfrm>
            <a:off x="2319588" y="4120616"/>
            <a:ext cx="45048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HUSBU SAYA TOGE INUMAKI WKWKWKWKWK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2021-02-06T10:44:07Z</dcterms:created>
  <dc:creator>HP</dc:creator>
</cp:coreProperties>
</file>