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Playfair Display"/>
      <p:regular r:id="rId9"/>
      <p:bold r:id="rId10"/>
      <p:italic r:id="rId11"/>
      <p:boldItalic r:id="rId12"/>
    </p:embeddedFont>
    <p:embeddedFont>
      <p:font typeface="La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italic.fntdata"/><Relationship Id="rId10" Type="http://schemas.openxmlformats.org/officeDocument/2006/relationships/font" Target="fonts/PlayfairDisplay-bold.fntdata"/><Relationship Id="rId13" Type="http://schemas.openxmlformats.org/officeDocument/2006/relationships/font" Target="fonts/Lato-regular.fntdata"/><Relationship Id="rId12" Type="http://schemas.openxmlformats.org/officeDocument/2006/relationships/font" Target="fonts/PlayfairDispl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layfairDisplay-regular.fntdata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6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dc1bd313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dc1bd313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dc1bd3134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dc1bd3134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290950" y="-790625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Picture</a:t>
            </a:r>
            <a:r>
              <a:rPr b="0"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Description</a:t>
            </a:r>
            <a:endParaRPr b="0"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children are having fun. Study the picture and describe it. Answer the teacher’s questions.</a:t>
            </a:r>
            <a:endParaRPr sz="5300"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875" y="981675"/>
            <a:ext cx="4905774" cy="403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223" y="480925"/>
            <a:ext cx="4674400" cy="38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385600" y="480925"/>
            <a:ext cx="4581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" sz="18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uggested questions:</a:t>
            </a:r>
            <a:endParaRPr sz="18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0045" lvl="0" marL="36004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	What can Danny / Ricky / May do?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0045" lvl="0" marL="36004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	What can Sue and John / Kelly 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0045" lvl="0" marL="36004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Ken do?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0045" lvl="0" marL="36004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	Look at May. What can’t 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0045" lvl="0" marL="36004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do?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0045" lvl="0" marL="36004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	What can you do?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0045" lvl="0" marL="36004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	What can’t you do?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ctrTitle"/>
          </p:nvPr>
        </p:nvSpPr>
        <p:spPr>
          <a:xfrm>
            <a:off x="0" y="-2168450"/>
            <a:ext cx="7984500" cy="65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360045" lvl="0" marL="36004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5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Suggested answers to the questions:</a:t>
            </a:r>
            <a:endParaRPr b="0" sz="25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0045" lvl="0" marL="36004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	He / She can climb / skip / draw.</a:t>
            </a:r>
            <a:endParaRPr b="0" sz="25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0045" lvl="0" marL="36004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	They can run (fast) / sing.</a:t>
            </a:r>
            <a:endParaRPr b="0" sz="25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0045" lvl="0" marL="36004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	She can’t climb / skip / run / walk.</a:t>
            </a:r>
            <a:endParaRPr b="0" sz="25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0045" lvl="0" marL="36004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	</a:t>
            </a:r>
            <a:r>
              <a:rPr b="0" i="1" lang="en" sz="2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(pupils’ own answers)</a:t>
            </a:r>
            <a:endParaRPr b="0" sz="25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0045" lvl="0" marL="36004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	</a:t>
            </a:r>
            <a:r>
              <a:rPr b="0" i="1" lang="en" sz="2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(pupils’ own answers)</a:t>
            </a:r>
            <a:endParaRPr b="0" sz="25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0045" lvl="0" marL="36004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2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(Accept any reasonable answers.)</a:t>
            </a:r>
            <a:endParaRPr b="0" sz="25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0045" lvl="0" marL="360045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2450" y="78375"/>
            <a:ext cx="4271549" cy="499002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