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text.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22f683e74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22f683e74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81975" y="-699225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-720090" lvl="0" marL="72009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0" i="1"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i="1"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Reading aloud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b="0"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the following text aloud.</a:t>
            </a:r>
            <a:endParaRPr sz="5400"/>
          </a:p>
        </p:txBody>
      </p:sp>
      <p:sp>
        <p:nvSpPr>
          <p:cNvPr id="69" name="Google Shape;69;p13"/>
          <p:cNvSpPr txBox="1"/>
          <p:nvPr/>
        </p:nvSpPr>
        <p:spPr>
          <a:xfrm>
            <a:off x="236700" y="1339550"/>
            <a:ext cx="56433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52400" marR="152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 u="sng"/>
              <a:t>About my friend</a:t>
            </a:r>
            <a:endParaRPr sz="2400" u="sng"/>
          </a:p>
          <a:p>
            <a:pPr indent="0" lvl="0" marL="152400" marR="152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This is my friend Ken.</a:t>
            </a:r>
            <a:endParaRPr sz="2400"/>
          </a:p>
          <a:p>
            <a:pPr indent="0" lvl="0" marL="152400" marR="152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He is eight years old.</a:t>
            </a:r>
            <a:endParaRPr sz="2400"/>
          </a:p>
          <a:p>
            <a:pPr indent="0" lvl="0" marL="152400" marR="152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He is tall and thin.</a:t>
            </a:r>
            <a:endParaRPr sz="2400"/>
          </a:p>
          <a:p>
            <a:pPr indent="0" lvl="0" marL="152400" marR="152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He has small eyes.</a:t>
            </a:r>
            <a:endParaRPr sz="2400"/>
          </a:p>
          <a:p>
            <a:pPr indent="0" lvl="0" marL="152400" marR="152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He can’t climb but he can swim.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ctrTitle"/>
          </p:nvPr>
        </p:nvSpPr>
        <p:spPr>
          <a:xfrm>
            <a:off x="81975" y="-699225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-720090" lvl="0" marL="720090" rtl="0" algn="l">
              <a:spcBef>
                <a:spcPts val="2400"/>
              </a:spcBef>
              <a:spcAft>
                <a:spcPts val="0"/>
              </a:spcAft>
              <a:buNone/>
            </a:pPr>
            <a:r>
              <a:rPr i="1"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       Expression of personal experiences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b="0"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Answer the teacher’s questions.</a:t>
            </a:r>
            <a:endParaRPr i="1" sz="2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236700" y="1347725"/>
            <a:ext cx="7119300" cy="30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32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00"/>
              <a:buFont typeface="Times New Roman"/>
              <a:buAutoNum type="arabicPlain"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your best friend?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32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00"/>
              <a:buFont typeface="Times New Roman"/>
              <a:buAutoNum type="arabicPlain"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old is he / she?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32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00"/>
              <a:buFont typeface="Times New Roman"/>
              <a:buAutoNum type="arabicPlain"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he / she tall / short / fat / thin?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32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00"/>
              <a:buFont typeface="Times New Roman"/>
              <a:buAutoNum type="arabicPlain"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he / she have big / small eyes?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32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00"/>
              <a:buFont typeface="Times New Roman"/>
              <a:buAutoNum type="arabicPlain"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can / can’t he / she do?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52400" marR="152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200"/>
              <a:t>.</a:t>
            </a:r>
            <a:endParaRPr sz="4000"/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2650" y="1496550"/>
            <a:ext cx="3143250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