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2236a312a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2236a312a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2236a312a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2236a312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264850" y="-5947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b="0"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Alien Mike and Alien Sue live on Planet Gee. Study the picture and describe it. Answer the teacher’s questions.</a:t>
            </a:r>
            <a:endParaRPr sz="5300"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650" y="1155675"/>
            <a:ext cx="6504100" cy="365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ctrTitle"/>
          </p:nvPr>
        </p:nvSpPr>
        <p:spPr>
          <a:xfrm>
            <a:off x="121150" y="2684100"/>
            <a:ext cx="43725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b="0" sz="29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Talk about Alien Mike.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Talk about Alien Sue.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Look at Alien Mike. What can he do?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Look at Alien Sue. 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can she do?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can you do?</a:t>
            </a:r>
            <a:endParaRPr i="1" sz="3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3400" y="1298888"/>
            <a:ext cx="5029776" cy="282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ctrTitle"/>
          </p:nvPr>
        </p:nvSpPr>
        <p:spPr>
          <a:xfrm>
            <a:off x="121150" y="2684100"/>
            <a:ext cx="43725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b="0" sz="23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He is fat. He has three eyes. He has a big mouth.</a:t>
            </a:r>
            <a:endParaRPr b="0"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She is thin. She has four ears. She has a small nose.</a:t>
            </a:r>
            <a:endParaRPr b="0"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He can skip.</a:t>
            </a:r>
            <a:endParaRPr b="0"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She can sing.</a:t>
            </a:r>
            <a:endParaRPr b="0"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</a:t>
            </a:r>
            <a:r>
              <a:rPr b="0" i="1"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(pupils’ own answers)</a:t>
            </a:r>
            <a:endParaRPr b="0" sz="23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" sz="23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(Accept any reasonable answers.</a:t>
            </a:r>
            <a:endParaRPr i="1" sz="4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3650" y="122463"/>
            <a:ext cx="4572000" cy="489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