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 and the information.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248681ed3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248681ed3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 and the information.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248681ed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248681ed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 and the information.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2667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0" y="-75105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i="1"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b="0"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 is a picture of a boy’s school handbook. Study the picture and answer the teacher’s questions. 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3400" y="1193825"/>
            <a:ext cx="6729599" cy="390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ctrTitle"/>
          </p:nvPr>
        </p:nvSpPr>
        <p:spPr>
          <a:xfrm>
            <a:off x="0" y="-75105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sz="100"/>
          </a:p>
        </p:txBody>
      </p:sp>
      <p:sp>
        <p:nvSpPr>
          <p:cNvPr id="76" name="Google Shape;76;p14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125" y="400200"/>
            <a:ext cx="4286225" cy="444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265325" y="989925"/>
            <a:ext cx="42861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the name of the school?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the boy’s name?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class is he in?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Who is the boy’s father?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Who is the boy’s mother?</a:t>
            </a:r>
            <a:endParaRPr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ctrTitle"/>
          </p:nvPr>
        </p:nvSpPr>
        <p:spPr>
          <a:xfrm>
            <a:off x="0" y="-75105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sz="100"/>
          </a:p>
        </p:txBody>
      </p:sp>
      <p:sp>
        <p:nvSpPr>
          <p:cNvPr id="84" name="Google Shape;84;p1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125" y="400200"/>
            <a:ext cx="4286225" cy="44473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285900" y="765425"/>
            <a:ext cx="4286100" cy="3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2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uggested answers to the questions:</a:t>
            </a:r>
            <a:endParaRPr i="1" sz="2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Sunny School.</a:t>
            </a:r>
            <a:endParaRPr sz="2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Sam Chan.</a:t>
            </a:r>
            <a:endParaRPr sz="2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He is in Class 1A.</a:t>
            </a:r>
            <a:endParaRPr sz="2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Paul Chan.</a:t>
            </a:r>
            <a:endParaRPr sz="2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Mary Wong.</a:t>
            </a:r>
            <a:endParaRPr sz="36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