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db7c5c4b3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db7c5c4b3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23ef77b5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23ef77b5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251775" y="130625"/>
            <a:ext cx="7893000" cy="97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Chan family are having a birthday party at the beach. Study the picture and talk about the family. Answer the teacher’s questions.</a:t>
            </a:r>
            <a:endParaRPr sz="5200"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2175" y="1214775"/>
            <a:ext cx="5092190" cy="373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/>
        </p:nvSpPr>
        <p:spPr>
          <a:xfrm>
            <a:off x="152400" y="152400"/>
            <a:ext cx="3752700" cy="47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226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6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How old is Tim?</a:t>
            </a:r>
            <a:endParaRPr sz="226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How many presents does he have?</a:t>
            </a:r>
            <a:endParaRPr sz="226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can Tim’s brother Jack do?</a:t>
            </a:r>
            <a:endParaRPr sz="226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can Tim’s father do?</a:t>
            </a:r>
            <a:endParaRPr sz="226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Can you tell me about Tim’s father? Is he tall or short?</a:t>
            </a:r>
            <a:endParaRPr sz="226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does Tim’s mother have?</a:t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7475" y="761563"/>
            <a:ext cx="4934100" cy="362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7475" y="761563"/>
            <a:ext cx="4934100" cy="362037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152400" y="152400"/>
            <a:ext cx="47415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sz="22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Tim / He is eight (years old).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He has five presents.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Tim’s brother / Jack / He can 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 (fast).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Tim’s father / He can climb 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tree.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Tim’s father / He is tall. 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(He has glasses.)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Tim’s mother / She has a 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ball / bag.</a:t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