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Playfair Display"/>
      <p:regular r:id="rId8"/>
      <p:bold r:id="rId9"/>
      <p:italic r:id="rId10"/>
      <p:boldItalic r:id="rId11"/>
    </p:embeddedFont>
    <p:embeddedFont>
      <p:font typeface="La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boldItalic.fntdata"/><Relationship Id="rId10" Type="http://schemas.openxmlformats.org/officeDocument/2006/relationships/font" Target="fonts/PlayfairDisplay-italic.fntdata"/><Relationship Id="rId13" Type="http://schemas.openxmlformats.org/officeDocument/2006/relationships/font" Target="fonts/Lato-bold.fntdata"/><Relationship Id="rId12" Type="http://schemas.openxmlformats.org/officeDocument/2006/relationships/font" Target="fonts/La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layfairDisplay-bold.fntdata"/><Relationship Id="rId15" Type="http://schemas.openxmlformats.org/officeDocument/2006/relationships/font" Target="fonts/Lato-boldItalic.fntdata"/><Relationship Id="rId14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layfai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the pupil two minutes to look at the text.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20e1c2b86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20e1c2b86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Ask the guiding questions below and encourage the pupil to say as much as he / she can, giving prompts where appropriate.</a:t>
            </a:r>
            <a:endParaRPr sz="1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9240" lvl="0" marL="18034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Times New Roman"/>
              <a:buChar char="•"/>
            </a:pPr>
            <a:r>
              <a:rPr lang="en" sz="1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 can also ask other questions relevant to the theme of Part A.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918000" y="136800"/>
            <a:ext cx="7893000" cy="430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	Reading aloud</a:t>
            </a:r>
            <a:endParaRPr b="0" sz="2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Read the following text aloud.</a:t>
            </a:r>
            <a:endParaRPr b="0" sz="2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4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Sports Day</a:t>
            </a:r>
            <a:endParaRPr b="0" sz="29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like Sports Day.</a:t>
            </a:r>
            <a:endParaRPr b="0" sz="2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can climb.</a:t>
            </a:r>
            <a:endParaRPr b="0" sz="2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can skip.</a:t>
            </a:r>
            <a:endParaRPr b="0" sz="2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have long legs.</a:t>
            </a:r>
            <a:endParaRPr b="0" sz="29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can jump high and run fast.</a:t>
            </a:r>
            <a:endParaRPr b="0" sz="4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ctrTitle"/>
          </p:nvPr>
        </p:nvSpPr>
        <p:spPr>
          <a:xfrm>
            <a:off x="1048625" y="136800"/>
            <a:ext cx="7893000" cy="424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5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	Expression of personal experiences</a:t>
            </a:r>
            <a:endParaRPr b="0" sz="25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5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Answer the teacher’s questions.</a:t>
            </a:r>
            <a:endParaRPr i="1" sz="3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4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 u="sng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Suggested questions</a:t>
            </a:r>
            <a:endParaRPr b="0" sz="2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	Do you like Sports Day?</a:t>
            </a:r>
            <a:endParaRPr b="0" sz="2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	What can you do?</a:t>
            </a:r>
            <a:endParaRPr b="0" sz="2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	Can you skip / climb / run fast / jump high?</a:t>
            </a:r>
            <a:endParaRPr b="0" sz="2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	Are you short or tall?</a:t>
            </a:r>
            <a:endParaRPr b="0" sz="29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" sz="29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	Do you have long or short legs?</a:t>
            </a:r>
            <a:endParaRPr sz="3200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