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layfair Displ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Lato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db6d15578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db6d15578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db6d15578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db6d15578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186475" y="-4249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b="0" sz="2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is School Fun Day. Study the picture and describe it. Answer the teacher’s questions.</a:t>
            </a:r>
            <a:endParaRPr sz="5500"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9475" y="1353575"/>
            <a:ext cx="4420150" cy="359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46450" y="420225"/>
            <a:ext cx="5288999" cy="43030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 txBox="1"/>
          <p:nvPr/>
        </p:nvSpPr>
        <p:spPr>
          <a:xfrm>
            <a:off x="188925" y="420225"/>
            <a:ext cx="34479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What can Mary do?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can David do?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Look at Sarah. Can she climb?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Look at Billy. Does he have big eyes or small eyes? Does he have long hair or short hair?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How does Ann feel? Why? What does she have?</a:t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ctrTitle"/>
          </p:nvPr>
        </p:nvSpPr>
        <p:spPr>
          <a:xfrm>
            <a:off x="122400" y="2571750"/>
            <a:ext cx="44496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44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b="0" sz="2944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44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Mary / She can sing.</a:t>
            </a:r>
            <a:endParaRPr b="0" sz="2944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44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David / He can draw.</a:t>
            </a:r>
            <a:endParaRPr b="0" sz="2944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44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No, she can’t.</a:t>
            </a:r>
            <a:endParaRPr b="0" sz="2944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44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Billy / He has big eyes </a:t>
            </a:r>
            <a:endParaRPr b="0" sz="2944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44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short hair.</a:t>
            </a:r>
            <a:endParaRPr b="0" sz="2944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44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Ann / She is happy. </a:t>
            </a:r>
            <a:endParaRPr b="0" sz="2944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44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 has a teddy bear.</a:t>
            </a:r>
            <a:endParaRPr b="0" sz="2944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4600" y="475025"/>
            <a:ext cx="5154300" cy="4193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