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1B2316-1991-4249-806F-16A5390E3E2E}">
  <a:tblStyle styleId="{741B2316-1991-4249-806F-16A5390E3E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24cd474d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24cd474d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d36cb99e8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d36cb99e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{741B2316-1991-4249-806F-16A5390E3E2E}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52400" y="828675"/>
            <a:ext cx="8466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Billy is in a clothes shop. Study the picture and describe it.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325" y="1432725"/>
            <a:ext cx="4580326" cy="357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3874" y="4689075"/>
            <a:ext cx="1457325" cy="31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4" name="Google Shape;64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{741B2316-1991-4249-806F-16A5390E3E2E}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5" name="Google Shape;65;p14"/>
          <p:cNvSpPr txBox="1"/>
          <p:nvPr/>
        </p:nvSpPr>
        <p:spPr>
          <a:xfrm>
            <a:off x="106325" y="1185700"/>
            <a:ext cx="33201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9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Tommy / Danny / Judy / Kitty wearing?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colour is the cap / skirt / hat 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What colour are the shorts / socks / shoes?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clothing items do you like to wear?</a:t>
            </a:r>
            <a:endParaRPr sz="19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8825" y="727075"/>
            <a:ext cx="5412776" cy="42116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2" name="Google Shape;72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{741B2316-1991-4249-806F-16A5390E3E2E}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3" name="Google Shape;73;p15"/>
          <p:cNvSpPr txBox="1"/>
          <p:nvPr/>
        </p:nvSpPr>
        <p:spPr>
          <a:xfrm>
            <a:off x="152400" y="828675"/>
            <a:ext cx="37512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Tommy / Danny / Judy / Kitty wearing?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colour is the cap / skirt / hat 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What colour are the shorts / socks / shoes?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clothing items do you like to wear?</a:t>
            </a:r>
            <a:endParaRPr>
              <a:solidFill>
                <a:schemeClr val="dk1"/>
              </a:solidFill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Tommy / He is wearing a cap, a T-shirt and shorts.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Danny / He is wearing a shirt and trousers.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Judy / She is wearing a jacket and a skirt.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Kitty / She is wearing a hat and a dress.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The cap / It is blue.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skirt / It is yellow and white.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hat / It is pink.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shorts / They are purple.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socks / They are red.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shoes / They are orange and brown.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</a:t>
            </a: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(pupils’ own answers)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3600" y="727075"/>
            <a:ext cx="5088000" cy="395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