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4E566CA-44FE-4F7D-B12B-D45E50D9238C}">
  <a:tblStyle styleId="{54E566CA-44FE-4F7D-B12B-D45E50D923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46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three minutes to look at the picture.</a:t>
            </a:r>
            <a:endParaRPr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4008d81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4008d81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46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 the pupil to talk about the picture as much as he / she can.</a:t>
            </a:r>
            <a:endParaRPr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4008d816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4008d816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4CC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{54E566CA-44FE-4F7D-B12B-D45E50D9238C}</a:tableStyleId>
              </a:tblPr>
              <a:tblGrid>
                <a:gridCol w="56711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6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51250" y="828675"/>
            <a:ext cx="34746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The children are having a fancy dress party. Study the picture and describe it. Answer the teacher’s questions.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8725" y="704500"/>
            <a:ext cx="5120625" cy="4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{54E566CA-44FE-4F7D-B12B-D45E50D9238C}</a:tableStyleId>
              </a:tblPr>
              <a:tblGrid>
                <a:gridCol w="56711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6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8925" y="828675"/>
            <a:ext cx="4838700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04800" y="828675"/>
            <a:ext cx="38334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the children?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Sam doing?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is Kitty wearing?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colour is it?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colour is Sandy’s hat?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colour are John’s clothes?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{54E566CA-44FE-4F7D-B12B-D45E50D9238C}</a:tableStyleId>
              </a:tblPr>
              <a:tblGrid>
                <a:gridCol w="567117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6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8925" y="828675"/>
            <a:ext cx="4838700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304800" y="922325"/>
            <a:ext cx="36516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the children?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Sam doing?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is Kitty wearing?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colour is it?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colour is Sandy’s hat?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colour are John’s clothes?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They are in the classroom.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He is eating.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She is wearing a dress.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It is pink.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It is black.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His shirt is yellow. His jeans / trousers are blue.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