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39D4AA-F2B0-4734-912E-608CEEFC1905}">
  <a:tblStyle styleId="{CF39D4AA-F2B0-4734-912E-608CEEFC19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4da700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4da700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6d551d6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6d551d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4CC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{CF39D4AA-F2B0-4734-912E-608CEEFC1905}</a:tableStyleId>
              </a:tblPr>
              <a:tblGrid>
                <a:gridCol w="52209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52400" y="828675"/>
            <a:ext cx="8845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is Peter’s picture. Study the picture and describe it.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9725" y="1505775"/>
            <a:ext cx="5041826" cy="33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{CF39D4AA-F2B0-4734-912E-608CEEFC1905}</a:tableStyleId>
              </a:tblPr>
              <a:tblGrid>
                <a:gridCol w="52209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1202050"/>
            <a:ext cx="3805500" cy="2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7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rabbits / cows are there?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pigs.)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are these?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pears.)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many pears are there?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are the pears?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in the tree?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795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/>
            </a:pP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house.) </a:t>
            </a: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the house?</a:t>
            </a:r>
            <a:endParaRPr sz="17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7900" y="1067850"/>
            <a:ext cx="5041826" cy="33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{CF39D4AA-F2B0-4734-912E-608CEEFC1905}</a:tableStyleId>
              </a:tblPr>
              <a:tblGrid>
                <a:gridCol w="52209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342675" y="828675"/>
            <a:ext cx="4001400" cy="42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rabbits / cows are there?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pigs.)</a:t>
            </a: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are these?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pears.)</a:t>
            </a: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many pears are there?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are the pears?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in the tree?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house.) </a:t>
            </a: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the house?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four rabbits / two cows.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are pigs.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twelve pears.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pears / They are in a / the box.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an / one apple (in the tree).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342900" rtl="0" algn="l">
              <a:spcBef>
                <a:spcPts val="54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AutoNum type="arabicPlai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near some trees.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7900" y="1095650"/>
            <a:ext cx="5041826" cy="33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