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F528E64-786E-470D-A671-ED0F1C54F3FA}">
  <a:tblStyle styleId="{CF528E64-786E-470D-A671-ED0F1C54F3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dc846280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dc846280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{CF528E64-786E-470D-A671-ED0F1C54F3FA}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04800" y="861400"/>
            <a:ext cx="2801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Read the following text aloud.</a:t>
            </a:r>
            <a:endParaRPr/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371600" y="194705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{CF528E64-786E-470D-A671-ED0F1C54F3FA}</a:tableStyleId>
              </a:tblPr>
              <a:tblGrid>
                <a:gridCol w="4935950"/>
              </a:tblGrid>
              <a:tr h="1430025">
                <a:tc>
                  <a:txBody>
                    <a:bodyPr/>
                    <a:lstStyle/>
                    <a:p>
                      <a:pPr indent="-46989" lvl="0" marL="127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 u="sng"/>
                        <a:t>In the zoo</a:t>
                      </a:r>
                      <a:endParaRPr sz="1800" u="sng"/>
                    </a:p>
                    <a:p>
                      <a:pPr indent="-46989" lvl="0" marL="127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What is the monkey doing?</a:t>
                      </a:r>
                      <a:endParaRPr sz="1800"/>
                    </a:p>
                    <a:p>
                      <a:pPr indent="-46989" lvl="0" marL="127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It is eating in the tree.</a:t>
                      </a:r>
                      <a:endParaRPr sz="1800"/>
                    </a:p>
                    <a:p>
                      <a:pPr indent="-46989" lvl="0" marL="127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What is the hippo doing?</a:t>
                      </a:r>
                      <a:endParaRPr sz="1800"/>
                    </a:p>
                    <a:p>
                      <a:pPr indent="-46989" lvl="0" marL="127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It is swimming in the water.</a:t>
                      </a:r>
                      <a:endParaRPr sz="1800"/>
                    </a:p>
                    <a:p>
                      <a:pPr indent="-46989" lvl="0" marL="127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What are you doing?</a:t>
                      </a:r>
                      <a:endParaRPr sz="1800"/>
                    </a:p>
                    <a:p>
                      <a:pPr indent="-46989" lvl="0" marL="127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 am having fun in the zoo!</a:t>
                      </a:r>
                      <a:endParaRPr sz="1800"/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{CF528E64-786E-470D-A671-ED0F1C54F3FA}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81775" y="915850"/>
            <a:ext cx="5534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2367800" y="1662950"/>
            <a:ext cx="46395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animals are there in a zoo?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animals do you like? 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colour are they?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can they do?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