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8BB095D-76D6-440C-8B56-26D343990836}">
  <a:tblStyle styleId="{78BB095D-76D6-440C-8B56-26D3439908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4b9e486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4b9e486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4b9e4864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4b9e486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{78BB095D-76D6-440C-8B56-26D343990836}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57225" y="828675"/>
            <a:ext cx="37716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Here is a picture of Tom and his friends. Study the picture and describe it. Answer the teacher’s questions.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28825" y="951325"/>
            <a:ext cx="5136151" cy="3589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{78BB095D-76D6-440C-8B56-26D343990836}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152400" y="1063050"/>
            <a:ext cx="3993600" cy="30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How many boys / girls / children can you see?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are the boys doing?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are Lily and Sandy doing?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Who is reading?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342900" rtl="0" algn="l">
              <a:spcBef>
                <a:spcPts val="9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 New Roman"/>
              <a:buAutoNum type="arabicPlain" startAt="5"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books are there?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Where is Sue?</a:t>
            </a:r>
            <a:endParaRPr sz="180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28825" y="951325"/>
            <a:ext cx="5136151" cy="3589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{78BB095D-76D6-440C-8B56-26D343990836}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2" name="Google Shape;72;p15"/>
          <p:cNvSpPr txBox="1"/>
          <p:nvPr/>
        </p:nvSpPr>
        <p:spPr>
          <a:xfrm>
            <a:off x="248200" y="770550"/>
            <a:ext cx="3580800" cy="45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12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How many boys / girls / children can you see?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are the boys doing?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are Lily and Sandy doing?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Who is reading?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342900" rtl="0" algn="l">
              <a:spcBef>
                <a:spcPts val="90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Times New Roman"/>
              <a:buAutoNum type="arabicPlain" startAt="5"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books are there?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Where is Sue?</a:t>
            </a:r>
            <a:endParaRPr sz="1200">
              <a:solidFill>
                <a:schemeClr val="dk1"/>
              </a:solidFill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sz="12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I can see two boys / four girls / six children.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The boys / They are making models.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Lily and Sandy / They are singing.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Mary is reading.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342900" rtl="0" algn="l">
              <a:spcBef>
                <a:spcPts val="90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Times New Roman"/>
              <a:buAutoNum type="arabicPlain" startAt="5"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five books.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Sue / She is near the window.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(Accept any reasonable answers.)</a:t>
            </a:r>
            <a:endParaRPr sz="1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28825" y="951325"/>
            <a:ext cx="5136151" cy="3589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