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C0BA83-4704-48AA-A3D4-983B6E00DCF9}">
  <a:tblStyle styleId="{F5C0BA83-4704-48AA-A3D4-983B6E00DCF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{F5C0BA83-4704-48AA-A3D4-983B6E00DCF9}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28675"/>
            <a:ext cx="77859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997350" y="19812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{F5C0BA83-4704-48AA-A3D4-983B6E00DCF9}</a:tableStyleId>
              </a:tblPr>
              <a:tblGrid>
                <a:gridCol w="6400800"/>
              </a:tblGrid>
              <a:tr h="12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/>
                        <a:t>About me</a:t>
                      </a:r>
                      <a:endParaRPr sz="18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 live on Hainan Island.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My telephone number is 1975 3618.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My school is behind my home.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 walk to school.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My father is a policeman.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My mother is a policewoman.</a:t>
                      </a:r>
                      <a:endParaRPr sz="1800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{F5C0BA83-4704-48AA-A3D4-983B6E00DCF9}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970450"/>
            <a:ext cx="8610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1122850" y="1705550"/>
            <a:ext cx="62619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like your teachers?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Who is your Chinese teacher?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Do you like him / her? Why / Why not?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Who is your Maths teacher?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Do you like him / her? Why / Why not?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