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C9BC398-6668-43B0-A7C9-D5D8F35ABCC4}">
  <a:tblStyle styleId="{8C9BC398-6668-43B0-A7C9-D5D8F35ABCC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d27e4713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d27e4713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Ask the guiding questions below and encourage the pupil to say as much as he / she can, giving prompts where appropriate.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can also ask other questions relevant to the theme of Part A.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d27e4713d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d27e4713d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8034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E37A66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{8C9BC398-6668-43B0-A7C9-D5D8F35ABCC4}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62200" y="828675"/>
            <a:ext cx="3929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	Reading aloud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Read the following text aloud.</a:t>
            </a:r>
            <a:endParaRPr sz="1800"/>
          </a:p>
        </p:txBody>
      </p:sp>
      <p:sp>
        <p:nvSpPr>
          <p:cNvPr id="57" name="Google Shape;57;p13"/>
          <p:cNvSpPr txBox="1"/>
          <p:nvPr/>
        </p:nvSpPr>
        <p:spPr>
          <a:xfrm>
            <a:off x="402275" y="1971025"/>
            <a:ext cx="42693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dk1"/>
                </a:solidFill>
              </a:rPr>
              <a:t>In the park</a:t>
            </a:r>
            <a:endParaRPr sz="2000" u="sng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The children are playing in the park.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The park keeper sees them. He is angry.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‘Look at the sign. Don’t climb the tree!’ he says to one boy.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‘I’m sorry,’ says Jack.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3" name="Google Shape;63;p14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{8C9BC398-6668-43B0-A7C9-D5D8F35ABCC4}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64" name="Google Shape;64;p14"/>
          <p:cNvSpPr txBox="1"/>
          <p:nvPr/>
        </p:nvSpPr>
        <p:spPr>
          <a:xfrm>
            <a:off x="0" y="828675"/>
            <a:ext cx="5365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	Expression of personal experiences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1"/>
                </a:solidFill>
              </a:rPr>
              <a:t>Answer the teacher’s questions.</a:t>
            </a:r>
            <a:endParaRPr sz="1500"/>
          </a:p>
        </p:txBody>
      </p:sp>
      <p:sp>
        <p:nvSpPr>
          <p:cNvPr id="65" name="Google Shape;65;p14"/>
          <p:cNvSpPr txBox="1"/>
          <p:nvPr/>
        </p:nvSpPr>
        <p:spPr>
          <a:xfrm>
            <a:off x="187100" y="1866900"/>
            <a:ext cx="4935900" cy="22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</a:t>
            </a:r>
            <a:endParaRPr sz="1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Do you go to the park?</a:t>
            </a:r>
            <a:endParaRPr sz="1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What can you do in the park?</a:t>
            </a:r>
            <a:endParaRPr sz="1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What can’t you do in the park?</a:t>
            </a:r>
            <a:endParaRPr sz="1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What signs can you see in the park?</a:t>
            </a:r>
            <a:endParaRPr sz="1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What can you do in school?</a:t>
            </a:r>
            <a:endParaRPr sz="1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	What can’t you do in school?</a:t>
            </a:r>
            <a:endParaRPr sz="1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1" name="Google Shape;71;p15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{8C9BC398-6668-43B0-A7C9-D5D8F35ABCC4}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