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C068655-6A2F-413D-9EEA-F0482E590553}">
  <a:tblStyle styleId="{8C068655-6A2F-413D-9EEA-F0482E59055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7e471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7e471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27e4713d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27e4713d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{8C068655-6A2F-413D-9EEA-F0482E590553}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83275" y="828675"/>
            <a:ext cx="76635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The children are having a party. Study the picture and describe it. Answer the teacher’s questions.</a:t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 b="29083" l="0" r="-603" t="0"/>
          <a:stretch/>
        </p:blipFill>
        <p:spPr>
          <a:xfrm>
            <a:off x="666050" y="1862825"/>
            <a:ext cx="6705775" cy="308662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{8C068655-6A2F-413D-9EEA-F0482E590553}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562250" y="1432800"/>
            <a:ext cx="30000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What is Alan’s father’s job? 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is Alan’s mother’s job?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How does Linda feel?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What is Betty doing? 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What do you think of Betty?</a:t>
            </a:r>
            <a:endParaRPr sz="1800"/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4">
            <a:alphaModFix/>
          </a:blip>
          <a:srcRect b="29083" l="0" r="-603" t="0"/>
          <a:stretch/>
        </p:blipFill>
        <p:spPr>
          <a:xfrm>
            <a:off x="3762350" y="1121350"/>
            <a:ext cx="4754775" cy="382810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1" name="Google Shape;71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{8C068655-6A2F-413D-9EEA-F0482E590553}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2" name="Google Shape;72;p15"/>
          <p:cNvSpPr txBox="1"/>
          <p:nvPr/>
        </p:nvSpPr>
        <p:spPr>
          <a:xfrm>
            <a:off x="304800" y="1381325"/>
            <a:ext cx="39846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answers to the questions:</a:t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Alan’s father / He is a postman.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Alan’s mother / She is a policewoman.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Linda / She is hungry.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Betty / She is giving Linda some food.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She is kind.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(Accept any reasonable answers.)</a:t>
            </a:r>
            <a:endParaRPr sz="1800"/>
          </a:p>
        </p:txBody>
      </p:sp>
      <p:pic>
        <p:nvPicPr>
          <p:cNvPr id="73" name="Google Shape;73;p15"/>
          <p:cNvPicPr preferRelativeResize="0"/>
          <p:nvPr/>
        </p:nvPicPr>
        <p:blipFill rotWithShape="1">
          <a:blip r:embed="rId4">
            <a:alphaModFix/>
          </a:blip>
          <a:srcRect b="29083" l="0" r="-603" t="0"/>
          <a:stretch/>
        </p:blipFill>
        <p:spPr>
          <a:xfrm>
            <a:off x="4109400" y="1107475"/>
            <a:ext cx="4754775" cy="382810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