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450FA64-4750-444A-A9E2-C2B6B6E2D9DA}">
  <a:tblStyle styleId="{3450FA64-4750-444A-A9E2-C2B6B6E2D9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de4f1ed3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de4f1ed3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de4f1ed3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de4f1ed3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{3450FA64-4750-444A-A9E2-C2B6B6E2D9DA}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8425" y="686575"/>
            <a:ext cx="4270225" cy="43570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04800" y="961400"/>
            <a:ext cx="42702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Here are some pictures of Jack. Study the pictures and describe them. Answer the teacher’s questions.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{3450FA64-4750-444A-A9E2-C2B6B6E2D9DA}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8425" y="686575"/>
            <a:ext cx="4270225" cy="43570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304800" y="958800"/>
            <a:ext cx="41496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Jack and his mum?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does Mum say to Jack? </a:t>
            </a: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1)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does this sign say? </a:t>
            </a: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sign in Picture 2)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can you say to Jack? </a:t>
            </a: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3)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Jack has a bag of bird food. What do you think he will do? </a:t>
            </a:r>
            <a:r>
              <a:rPr i="1"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4)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will his mum say to him?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{3450FA64-4750-444A-A9E2-C2B6B6E2D9DA}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8425" y="686575"/>
            <a:ext cx="4270225" cy="435709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152400" y="828675"/>
            <a:ext cx="44718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Jack and his mum?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does Mum say to Jack? </a:t>
            </a: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1)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does this sign say? </a:t>
            </a: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the sign in Picture 2)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can you say to Jack? </a:t>
            </a: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3)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Jack has a bag of bird food. What do you think he will do? </a:t>
            </a: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(pointing to Picture 4)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What will his mum say to him?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They are in a park.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Don’t / Do not (throw) litter.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It says: Do not walk on the grass.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Do not make a noise.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He will feed / feeds the birds.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Do not feed the birds.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