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2BD4334-553A-4C8E-BE2D-0ED4293E2E03}">
  <a:tblStyle styleId="{02BD4334-553A-4C8E-BE2D-0ED4293E2E0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{02BD4334-553A-4C8E-BE2D-0ED4293E2E03}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256825" y="645525"/>
            <a:ext cx="4572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Reading aloud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Read the following text aloud.</a:t>
            </a:r>
            <a:endParaRPr sz="1900">
              <a:solidFill>
                <a:schemeClr val="dk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95100" y="1658675"/>
            <a:ext cx="30000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 u="sng">
                <a:solidFill>
                  <a:schemeClr val="dk1"/>
                </a:solidFill>
              </a:rPr>
              <a:t>At the park</a:t>
            </a:r>
            <a:endParaRPr sz="19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Tom is in the park. He wants to look at the fish.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‘Where is the pond, please?’ he asks the park keeper.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‘It’s behind the playground,’ says the park keeper.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‘Thank you!’ says Tom.</a:t>
            </a:r>
            <a:endParaRPr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{02BD4334-553A-4C8E-BE2D-0ED4293E2E03}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152400" y="944000"/>
            <a:ext cx="49284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Answer the teacher’s questions.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180175" y="1736425"/>
            <a:ext cx="58521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Do you like the park? 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Which place in the park do you like?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Where can we find a slide in the park?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Where can we buy a drink in the park?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Do you and your family go to the park?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