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0C55CE6-9728-47AD-B16B-97985174FDC6}">
  <a:tblStyle styleId="{E0C55CE6-9728-47AD-B16B-97985174FDC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d27e4713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d27e4713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8034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d27e4713d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d27e4713d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8034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E37A66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{E0C55CE6-9728-47AD-B16B-97985174FDC6}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208225" y="1901925"/>
            <a:ext cx="49563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 u="sng">
                <a:solidFill>
                  <a:schemeClr val="dk1"/>
                </a:solidFill>
              </a:rPr>
              <a:t>People in my school</a:t>
            </a:r>
            <a:endParaRPr sz="1800" u="sng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Miss Chow is my school cleaner.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She’s helpful.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Mr Lee is my school bus driver.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He’s friendly.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Mrs Wong is my Chinese teacher.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She’s kind.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They are all very nice.</a:t>
            </a:r>
            <a:endParaRPr sz="1600"/>
          </a:p>
        </p:txBody>
      </p:sp>
      <p:sp>
        <p:nvSpPr>
          <p:cNvPr id="57" name="Google Shape;57;p13"/>
          <p:cNvSpPr txBox="1"/>
          <p:nvPr/>
        </p:nvSpPr>
        <p:spPr>
          <a:xfrm>
            <a:off x="80400" y="735475"/>
            <a:ext cx="44916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	Reading aloud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Read the following text aloud.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3" name="Google Shape;63;p14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{E0C55CE6-9728-47AD-B16B-97985174FDC6}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64" name="Google Shape;64;p14"/>
          <p:cNvSpPr txBox="1"/>
          <p:nvPr/>
        </p:nvSpPr>
        <p:spPr>
          <a:xfrm>
            <a:off x="152400" y="770175"/>
            <a:ext cx="55809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	Expression of personal experiences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Answer the teacher’s questions.</a:t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180175" y="1519825"/>
            <a:ext cx="56646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</a:t>
            </a:r>
            <a:endParaRPr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Who is your school cleaner?</a:t>
            </a:r>
            <a:endParaRPr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Do you like him / her? Why / Why not?</a:t>
            </a:r>
            <a:endParaRPr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Do you come to school by school bus?</a:t>
            </a:r>
            <a:endParaRPr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(If yes) Do you like your school bus driver? Why / Why not?</a:t>
            </a:r>
            <a:endParaRPr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(If no) How do you come to school?</a:t>
            </a:r>
            <a:endParaRPr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Who is your Chinese teacher?</a:t>
            </a:r>
            <a:endParaRPr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Do you like him / her? Why / Why not?</a:t>
            </a:r>
            <a:endParaRPr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	Do you like the people in your school? Why / Why not?</a:t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1" name="Google Shape;71;p15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{E0C55CE6-9728-47AD-B16B-97985174FDC6}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