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32E501-D7C4-4A4D-8094-43B316A76DC7}">
  <a:tblStyle styleId="{3E32E501-D7C4-4A4D-8094-43B316A76D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{3E32E501-D7C4-4A4D-8094-43B316A76DC7}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000" y="1491150"/>
            <a:ext cx="3191400" cy="165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44100" y="1491150"/>
            <a:ext cx="3283250" cy="171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0000" y="3275975"/>
            <a:ext cx="3156700" cy="183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02463" y="3253062"/>
            <a:ext cx="3366525" cy="18854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52400" y="609600"/>
            <a:ext cx="5873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are some pictures of Tony. Study the pictures and answer the teacher’s questions.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6" name="Google Shape;66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{3E32E501-D7C4-4A4D-8094-43B316A76DC7}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7" name="Google Shape;67;p14"/>
          <p:cNvSpPr txBox="1"/>
          <p:nvPr/>
        </p:nvSpPr>
        <p:spPr>
          <a:xfrm>
            <a:off x="94800" y="1509750"/>
            <a:ext cx="4477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Mr Wong’s job?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Is Mr Wong friendly?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does Tony go to school?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How does Katie go to school?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Miss Mak’s job?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does Tony’s mother do?</a:t>
            </a:r>
            <a:endParaRPr sz="18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8125" y="1107150"/>
            <a:ext cx="2059916" cy="1645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47423" y="1107150"/>
            <a:ext cx="2119201" cy="1710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08125" y="2882867"/>
            <a:ext cx="2037519" cy="1830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20548" y="2860071"/>
            <a:ext cx="2172952" cy="1875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{3E32E501-D7C4-4A4D-8094-43B316A76DC7}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8" name="Google Shape;78;p15"/>
          <p:cNvSpPr txBox="1"/>
          <p:nvPr/>
        </p:nvSpPr>
        <p:spPr>
          <a:xfrm>
            <a:off x="152400" y="1147450"/>
            <a:ext cx="44148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is Mr Wong’s job?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Is Mr Wong friendly?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does Tony go to school?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How does Katie go to school?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Miss Mak’s job?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does Tony’s mother do?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Mr Wong / He is a caretaker.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Yes, Mr Wong / he is (friendly).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Tony / He goes to school on foot. /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Tony / He walks to school.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Katie / She goes to school by school bus.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Miss Mak / She is a (PE) teacher. /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Miss Mak / She teaches PE.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Tony’s mother / She is a housewife. /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Tony’s mother / She looks after the family.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8274" y="984425"/>
            <a:ext cx="2249119" cy="1653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00806" y="984425"/>
            <a:ext cx="2313850" cy="1719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28274" y="2769244"/>
            <a:ext cx="2224664" cy="1839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71462" y="2746332"/>
            <a:ext cx="2372537" cy="1885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