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78C5E83-9645-4A0E-9732-05331EBDC85B}">
  <a:tblStyle styleId="{178C5E83-9645-4A0E-9732-05331EBDC8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{178C5E83-9645-4A0E-9732-05331EBDC85B}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60950" y="1395200"/>
            <a:ext cx="5546400" cy="24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dk1"/>
                </a:solidFill>
              </a:rPr>
              <a:t>Let’s go to the snack bar</a:t>
            </a:r>
            <a:endParaRPr sz="21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I’m hungry.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I want to eat.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There’s a snack bar.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It’s behind the pond.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Let’s go and get some bread.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</a:rPr>
              <a:t>Then we can eat it in the playground.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2" name="Google Shape;62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{178C5E83-9645-4A0E-9732-05331EBDC85B}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465075" y="1277200"/>
            <a:ext cx="47481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Is there a playground in the school? Where is it?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can / can’t you do in the playground?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Is there a garden in the school? Where is it?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can / can’t you do in the garden?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other places are there in the school?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can / can’t you do there?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9" name="Google Shape;69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{178C5E83-9645-4A0E-9732-05331EBDC85B}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