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embeddedFontLs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AA0DD02-3DF7-47A2-A6A7-F391D878E796}">
  <a:tblStyle styleId="{4AA0DD02-3DF7-47A2-A6A7-F391D878E79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the pupil three minutes to look at the pictures.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d27e4713c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d27e4713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Encourage the pupil to talk about the pictures as much as he / she can.Encourage the pupil to talk about the pictures as much as he / she can.Encourage the pupil to talk about the pictures as much as he / she can.Encourage the pupil to talk about the pictures as much as he / she can.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d27e4713d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d27e4713d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Encourage the pupil to talk about the pictures as much as he / she can.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E37A66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5" name="Google Shape;55;p13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{4AA0DD02-3DF7-47A2-A6A7-F391D878E796}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304800" y="828675"/>
            <a:ext cx="85539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Picture Description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</a:rPr>
              <a:t>Here are some pictures of Betty. Study the pictures and answer the teacher’s questions.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09425" y="1465025"/>
            <a:ext cx="3932425" cy="351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3" name="Google Shape;63;p14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{4AA0DD02-3DF7-47A2-A6A7-F391D878E796}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pic>
        <p:nvPicPr>
          <p:cNvPr id="64" name="Google Shape;6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84900" y="781250"/>
            <a:ext cx="5008924" cy="4153545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304800" y="1031275"/>
            <a:ext cx="36801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questions:</a:t>
            </a:r>
            <a:endParaRPr sz="1800"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Who wakes Betty up?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Who cooks breakfast for Betty?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How does Betty go to school?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Where is Betty’s school?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	What is Mr Ho’s job?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	What does Mr Chan do?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1" name="Google Shape;71;p15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{4AA0DD02-3DF7-47A2-A6A7-F391D878E796}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pic>
        <p:nvPicPr>
          <p:cNvPr id="72" name="Google Shape;7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84900" y="781250"/>
            <a:ext cx="5008924" cy="415354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5"/>
          <p:cNvSpPr txBox="1"/>
          <p:nvPr/>
        </p:nvSpPr>
        <p:spPr>
          <a:xfrm>
            <a:off x="152400" y="781250"/>
            <a:ext cx="4062300" cy="36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questions:</a:t>
            </a:r>
            <a:endParaRPr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Who wakes Betty up?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Who cooks breakfast for Betty?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How does Betty go to school?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Where is Betty’s school?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	What is Mr Ho’s job?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	What does Mr Chan do?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answers to the questions:</a:t>
            </a:r>
            <a:endParaRPr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Her / Betty’s father (wakes her up).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Her / Betty’s mother (cooks breakfast for her).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Betty / She goes to school by school bus.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Her / Betty’s school is in Pudong.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	Mr Ho / He is a school bus driver.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	Mr Chan / He is a Maths teacher / teaches (Betty / the children) Maths.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