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C83C3DD-88C0-41E5-95E3-CB443F63486F}">
  <a:tblStyle styleId="{CC83C3DD-88C0-41E5-95E3-CB443F6348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{CC83C3DD-88C0-41E5-95E3-CB443F63486F}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574675"/>
            <a:ext cx="77814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">
                <a:solidFill>
                  <a:schemeClr val="dk1"/>
                </a:solidFill>
              </a:rPr>
              <a:t>Here are some photos of Paul and his family. Study the photos and answer the teacher’s questions.</a:t>
            </a:r>
            <a:endParaRPr sz="12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4200" y="1218525"/>
            <a:ext cx="6094899" cy="401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{CC83C3DD-88C0-41E5-95E3-CB443F63486F}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583075" y="1242475"/>
            <a:ext cx="52686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Where does Paul live?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How many people are there in Paul’s family?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is Paul’s father’s job? 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is Paul’s mother’s job?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</a:t>
            </a:r>
            <a:r>
              <a:rPr i="1"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Picture 4) </a:t>
            </a: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do you think the man says?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Does Paul have any brothers or sisters? What is his / her job?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0" name="Google Shape;70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{CC83C3DD-88C0-41E5-95E3-CB443F63486F}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1" name="Google Shape;71;p15"/>
          <p:cNvSpPr txBox="1"/>
          <p:nvPr/>
        </p:nvSpPr>
        <p:spPr>
          <a:xfrm>
            <a:off x="0" y="1256375"/>
            <a:ext cx="4629900" cy="28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i="1"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Paul lives on Hainan Island.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There are four people in Paul’s / 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his family.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He is a teacher.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She is a housewife.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Do you want some pears?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Paul has a sister. She is a policewoman.</a:t>
            </a:r>
            <a:endParaRPr sz="1700"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5300" y="767325"/>
            <a:ext cx="5138701" cy="401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