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12354C3-7010-40EE-849A-2C81F6680244}">
  <a:tblStyle styleId="{F12354C3-7010-40EE-849A-2C81F66802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text.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{F12354C3-7010-40EE-849A-2C81F6680244}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04800" y="828675"/>
            <a:ext cx="77859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Read the following text aloud.</a:t>
            </a:r>
            <a:endParaRPr/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997350" y="19812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{F12354C3-7010-40EE-849A-2C81F6680244}</a:tableStyleId>
              </a:tblPr>
              <a:tblGrid>
                <a:gridCol w="6400800"/>
              </a:tblGrid>
              <a:tr h="12700">
                <a:tc>
                  <a:txBody>
                    <a:bodyPr/>
                    <a:lstStyle/>
                    <a:p>
                      <a:pPr indent="-1652269" lvl="0" marL="167512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</a:rPr>
                        <a:t>We can see signs here and there.</a:t>
                      </a:r>
                      <a:endParaRPr sz="1900">
                        <a:solidFill>
                          <a:schemeClr val="dk1"/>
                        </a:solidFill>
                      </a:endParaRPr>
                    </a:p>
                    <a:p>
                      <a:pPr indent="-1652269" lvl="0" marL="167512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</a:rPr>
                        <a:t>Signs tell us what to do.</a:t>
                      </a:r>
                      <a:endParaRPr sz="1900">
                        <a:solidFill>
                          <a:schemeClr val="dk1"/>
                        </a:solidFill>
                      </a:endParaRPr>
                    </a:p>
                    <a:p>
                      <a:pPr indent="-1652269" lvl="0" marL="167512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</a:rPr>
                        <a:t>This sign says ‘Do not pick the flowers’.</a:t>
                      </a:r>
                      <a:endParaRPr sz="1900">
                        <a:solidFill>
                          <a:schemeClr val="dk1"/>
                        </a:solidFill>
                      </a:endParaRPr>
                    </a:p>
                    <a:p>
                      <a:pPr indent="-1652269" lvl="0" marL="167512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</a:rPr>
                        <a:t>That sign says ‘Do not walk on the grass’.</a:t>
                      </a:r>
                      <a:endParaRPr sz="1900">
                        <a:solidFill>
                          <a:schemeClr val="dk1"/>
                        </a:solidFill>
                      </a:endParaRPr>
                    </a:p>
                    <a:p>
                      <a:pPr indent="-1652269" lvl="0" marL="167512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</a:rPr>
                        <a:t>We follow rules and signs.</a:t>
                      </a:r>
                      <a:endParaRPr sz="1900">
                        <a:solidFill>
                          <a:schemeClr val="dk1"/>
                        </a:solidFill>
                      </a:endParaRPr>
                    </a:p>
                    <a:p>
                      <a:pPr indent="-1652269" lvl="0" marL="167512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</a:rPr>
                        <a:t>We are good children.</a:t>
                      </a:r>
                      <a:endParaRPr b="1" sz="2300" u="sng"/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{F12354C3-7010-40EE-849A-2C81F6680244}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152400" y="970450"/>
            <a:ext cx="8610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1122850" y="1705550"/>
            <a:ext cx="6261900" cy="27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Do you like rules and signs?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Where can you see rules and signs?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Can you think of another rule in the park?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Can you think of a rule in the classroom?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(pupils’ own answers)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