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A9EA9DF-BC48-41F0-BF05-6CA304610281}">
  <a:tblStyle styleId="{1A9EA9DF-BC48-41F0-BF05-6CA3046102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two minutes to look at the PICTURE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the guiding questions below and encourage the pupil to say as much as he / she can, giving prompts where appropriate.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also ask other questions relevant to the theme of Part A.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4a86e0086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4a86e0086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the guiding questions below and encourage the pupil to say as much as he / she can, giving prompts where appropriate.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also ask other questions relevant to the theme of Part A.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{1A9EA9DF-BC48-41F0-BF05-6CA304610281}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103500" y="773150"/>
            <a:ext cx="7785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b="1" i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Here is a picture of the Ko family on Sunday. Study the picture and answer the teacher’s questions.</a:t>
            </a:r>
            <a:r>
              <a:rPr lang="en" sz="1600">
                <a:solidFill>
                  <a:schemeClr val="dk1"/>
                </a:solidFill>
              </a:rPr>
              <a:t>.</a:t>
            </a:r>
            <a:endParaRPr/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997350" y="19812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{1A9EA9DF-BC48-41F0-BF05-6CA304610281}</a:tableStyleId>
              </a:tblPr>
              <a:tblGrid>
                <a:gridCol w="6400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.</a:t>
                      </a:r>
                      <a:endParaRPr sz="1800"/>
                    </a:p>
                  </a:txBody>
                  <a:tcPr marT="0" marB="0" marR="68575" marL="68575"/>
                </a:tc>
              </a:tr>
            </a:tbl>
          </a:graphicData>
        </a:graphic>
      </p:graphicFrame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635000"/>
            <a:ext cx="7344350" cy="344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4" name="Google Shape;64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{1A9EA9DF-BC48-41F0-BF05-6CA304610281}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5" name="Google Shape;65;p14"/>
          <p:cNvSpPr txBox="1"/>
          <p:nvPr/>
        </p:nvSpPr>
        <p:spPr>
          <a:xfrm>
            <a:off x="152400" y="970450"/>
            <a:ext cx="8610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	Expression of personal experiences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Answer the teacher’s questions.</a:t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1122850" y="1705550"/>
            <a:ext cx="626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7" name="Google Shape;67;p14"/>
          <p:cNvSpPr txBox="1"/>
          <p:nvPr/>
        </p:nvSpPr>
        <p:spPr>
          <a:xfrm>
            <a:off x="-69425" y="1647550"/>
            <a:ext cx="4678500" cy="30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Where are the Ko family?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Where is Dad? What is he doing?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</a:t>
            </a:r>
            <a:r>
              <a:rPr i="1"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 to the woman) </a:t>
            </a: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Mum saying?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	</a:t>
            </a:r>
            <a:r>
              <a:rPr i="1"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 to the sign ‘Don’t walk on the            grass.’) </a:t>
            </a: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does this sign mean? 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</a:t>
            </a:r>
            <a:r>
              <a:rPr i="1"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 to the boy climbing the tree.)</a:t>
            </a: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What is      he doing? Is he right?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Who is a good child? Point to him / her. 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What is he / she doing?</a:t>
            </a:r>
            <a:endParaRPr sz="1700"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5500" y="880200"/>
            <a:ext cx="4678500" cy="41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4" name="Google Shape;74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{1A9EA9DF-BC48-41F0-BF05-6CA304610281}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5" name="Google Shape;75;p15"/>
          <p:cNvSpPr txBox="1"/>
          <p:nvPr/>
        </p:nvSpPr>
        <p:spPr>
          <a:xfrm>
            <a:off x="152400" y="970450"/>
            <a:ext cx="8610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	Expression of personal experiences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Answer the teacher’s questions.</a:t>
            </a:r>
            <a:endParaRPr/>
          </a:p>
        </p:txBody>
      </p:sp>
      <p:sp>
        <p:nvSpPr>
          <p:cNvPr id="76" name="Google Shape;76;p15"/>
          <p:cNvSpPr txBox="1"/>
          <p:nvPr/>
        </p:nvSpPr>
        <p:spPr>
          <a:xfrm>
            <a:off x="1122850" y="1705550"/>
            <a:ext cx="626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7" name="Google Shape;77;p15"/>
          <p:cNvSpPr txBox="1"/>
          <p:nvPr/>
        </p:nvSpPr>
        <p:spPr>
          <a:xfrm>
            <a:off x="-69425" y="1647550"/>
            <a:ext cx="4678500" cy="29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The Ko family / They are in the park.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Dad is sitting on the bench. He is 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reading (a book).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Don’t pick the flowers.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Don’t walk on the grass.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He is climbing the tree. He is not right.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Lily is a good child. She is riding a bicycle.</a:t>
            </a:r>
            <a:endParaRPr sz="2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5500" y="880200"/>
            <a:ext cx="4678500" cy="41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