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D3314D-FD2E-4B3A-A5CF-4C6F72C6DD4A}">
  <a:tblStyle styleId="{9ED3314D-FD2E-4B3A-A5CF-4C6F72C6DD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{9ED3314D-FD2E-4B3A-A5CF-4C6F72C6DD4A}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97175" y="895450"/>
            <a:ext cx="4921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Read the following text aloud</a:t>
            </a:r>
            <a:r>
              <a:rPr lang="en" sz="1600">
                <a:solidFill>
                  <a:schemeClr val="dk1"/>
                </a:solidFill>
              </a:rPr>
              <a:t>.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94050" y="1731725"/>
            <a:ext cx="4422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1"/>
                </a:solidFill>
              </a:rPr>
              <a:t>About me</a:t>
            </a:r>
            <a:endParaRPr sz="21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 live on Hainan Island.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My telephone number is 1975 3618.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My school is behind my home.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 walk to school.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My father is a policeman.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My mother is a policewoman.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{9ED3314D-FD2E-4B3A-A5CF-4C6F72C6DD4A}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27775" y="888500"/>
            <a:ext cx="5567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Answer the teacher’s questions.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18000" y="1873825"/>
            <a:ext cx="4575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do you live?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is your telephone number?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do you come to school?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is your father’s job?</a:t>
            </a:r>
            <a:endParaRPr sz="21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is your mother’s job?</a:t>
            </a:r>
            <a:endParaRPr sz="2100"/>
          </a:p>
        </p:txBody>
      </p:sp>
      <p:sp>
        <p:nvSpPr>
          <p:cNvPr id="66" name="Google Shape;66;p14"/>
          <p:cNvSpPr txBox="1"/>
          <p:nvPr/>
        </p:nvSpPr>
        <p:spPr>
          <a:xfrm>
            <a:off x="4879800" y="991975"/>
            <a:ext cx="38184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sng">
                <a:solidFill>
                  <a:schemeClr val="dk1"/>
                </a:solidFill>
              </a:rPr>
              <a:t>About me</a:t>
            </a:r>
            <a:endParaRPr sz="22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I live on Hainan Island.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My telephone number is 1975 3618.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My school is behind my home.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I walk to school.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My father is a policeman.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My mother is a policewoman.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