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C409B6E-1C47-47F3-B735-7790FFDB9022}">
  <a:tblStyle styleId="{3C409B6E-1C47-47F3-B735-7790FFDB902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7e4713d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7e4713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{3C409B6E-1C47-47F3-B735-7790FFDB9022}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0" y="714950"/>
            <a:ext cx="6872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Tom is in Pandaland. He is looking at a map. Study the map and answer the teacher’s questions.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65600"/>
            <a:ext cx="6407275" cy="354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{3C409B6E-1C47-47F3-B735-7790FFDB9022}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55525" y="1171050"/>
            <a:ext cx="42483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17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Where is Jo Jo’s Home / the Studio House / Mother Panda and Bo Bo’s home?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Tom is having lunch. Where is he? 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Where is Panda Cafe?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Tom wants to buy a gift for his friend. Where can he go to?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Where is the Gift Shop?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Tom is now behind Jo Jo’s home. What is he doing?</a:t>
            </a:r>
            <a:endParaRPr sz="170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03825" y="727075"/>
            <a:ext cx="4840175" cy="41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{3C409B6E-1C47-47F3-B735-7790FFDB9022}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2" name="Google Shape;72;p15"/>
          <p:cNvSpPr txBox="1"/>
          <p:nvPr/>
        </p:nvSpPr>
        <p:spPr>
          <a:xfrm>
            <a:off x="152400" y="687525"/>
            <a:ext cx="5040000" cy="44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sz="16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Jo Jo’s Home / It is in front of Panda Park / behind the toilets. / near Mother Panda &amp; Bo Bo’s Home.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The Studio House / It is in front of Co Co’s Home / near Panda Fun.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Mother Panda and Bo Bo’s Home / It is between Jo Jo’s Home and Co Co’s Home / between the Gift Shop and Panda Fun / in front of the Gift Shop / behind Panda Fun / near Jo Jo’s Home / near Co Co’s Home.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Tom / He is in Panda Cafe.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Panda Café / It is near the Gift Shop / behind Co Co’s Home.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Tom / He can go to the Gift Shop.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The Gift Shop / It is behind Mother Panda and Bo Bo’s Home / between Panda Park and Panda Cafe.</a:t>
            </a:r>
            <a:endParaRPr sz="1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Tom / He is playing in Panda Park / the playground.</a:t>
            </a:r>
            <a:endParaRPr sz="1600"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2400" y="727075"/>
            <a:ext cx="3951600" cy="402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