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68184C0-6895-4AB3-94EA-4361B6BD3D36}">
  <a:tblStyle styleId="{E68184C0-6895-4AB3-94EA-4361B6BD3D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{E68184C0-6895-4AB3-94EA-4361B6BD3D36}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52400" y="902375"/>
            <a:ext cx="5192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Read the following text aloud.</a:t>
            </a:r>
            <a:endParaRPr sz="1700"/>
          </a:p>
        </p:txBody>
      </p:sp>
      <p:sp>
        <p:nvSpPr>
          <p:cNvPr id="57" name="Google Shape;57;p13"/>
          <p:cNvSpPr txBox="1"/>
          <p:nvPr/>
        </p:nvSpPr>
        <p:spPr>
          <a:xfrm>
            <a:off x="304800" y="1999575"/>
            <a:ext cx="45960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A day in the park</a:t>
            </a:r>
            <a:endParaRPr sz="20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Sally is in the park.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She is looking at some beautiful flowers.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Some boys are playing football on the grass.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Sally says to them, ‘Look at the sign. Please don’t play on the grass.’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{E68184C0-6895-4AB3-94EA-4361B6BD3D36}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152400" y="888500"/>
            <a:ext cx="5956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Answer the teacher’s questions.</a:t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04800" y="1783625"/>
            <a:ext cx="4616700" cy="24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21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do you do in the park?</a:t>
            </a:r>
            <a:endParaRPr sz="21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can’t you do there?</a:t>
            </a:r>
            <a:endParaRPr sz="21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signs can you see in the park?</a:t>
            </a:r>
            <a:endParaRPr sz="21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Can you look at the flowers / play with your model car / ride a bike in the park?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{E68184C0-6895-4AB3-94EA-4361B6BD3D36}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