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4DB12A5-CD93-4362-A500-7C46363076EA}">
  <a:tblStyle styleId="{44DB12A5-CD93-4362-A500-7C46363076E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7e4713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7e4713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27e4713d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27e4713d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8034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E37A6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{44DB12A5-CD93-4362-A500-7C46363076EA}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111075" y="763550"/>
            <a:ext cx="6296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Description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Here is a picture of Tommy and his sister. Study the picture and describe it. Answer the teacher’s questions.</a:t>
            </a:r>
            <a:endParaRPr sz="1800">
              <a:solidFill>
                <a:schemeClr val="dk1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8875" y="1739125"/>
            <a:ext cx="7261076" cy="334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{44DB12A5-CD93-4362-A500-7C46363076EA}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-55550" y="1443800"/>
            <a:ext cx="54837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questions:</a:t>
            </a:r>
            <a:endParaRPr sz="20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Where are the children? 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is Tommy doing?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Where does Tommy live?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is his father’s job? 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What does he do?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What is his mother’s job? 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What does she do?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</a:t>
            </a:r>
            <a:r>
              <a:rPr i="1"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(Point to the picture that Tommy is drawing.) </a:t>
            </a: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does Tommy go to school?</a:t>
            </a:r>
            <a:endParaRPr sz="2000"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56700" y="828675"/>
            <a:ext cx="5087975" cy="416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B8A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5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{44DB12A5-CD93-4362-A500-7C46363076EA}</a:tableStyleId>
              </a:tblPr>
              <a:tblGrid>
                <a:gridCol w="5991225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2A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2" name="Google Shape;72;p15"/>
          <p:cNvSpPr txBox="1"/>
          <p:nvPr/>
        </p:nvSpPr>
        <p:spPr>
          <a:xfrm>
            <a:off x="194375" y="1207775"/>
            <a:ext cx="47202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answers to the questions:</a:t>
            </a:r>
            <a:endParaRPr sz="2000" u="sng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They are at home / in their bedroom.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Tommy / He is drawing.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Tommy / He lives in Guangzhou.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Tommy’s / His father / He is a fireman. He puts out fires / saves / helps people.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Tommy’s / His mother / She is a nurse. She helps people / the doctor.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	(Tommy / He goes to school) By metro.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0045" lvl="0" marL="360045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(Accept any reasonable answers.)</a:t>
            </a:r>
            <a:endParaRPr sz="20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1075" y="828675"/>
            <a:ext cx="4303600" cy="416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