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E9563B1-7802-446B-B779-FD9B7EFE8032}">
  <a:tblStyle styleId="{FE9563B1-7802-446B-B779-FD9B7EFE80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{FE9563B1-7802-446B-B779-FD9B7EFE8032}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97200" y="735775"/>
            <a:ext cx="85032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</a:rPr>
              <a:t>Some children are in Happy Park. Study the map and describe it. Answer the teacher’s questions.</a:t>
            </a:r>
            <a:endParaRPr sz="110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1320775"/>
            <a:ext cx="6386125" cy="382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{FE9563B1-7802-446B-B779-FD9B7EFE8032}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97175" y="1318850"/>
            <a:ext cx="30000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is the playground? 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Where is the fish pond?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Where are the toilets?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Sue wants some juice. Where can she go? Where is it?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Tommy wants to swim. Where can he go? Where is it?</a:t>
            </a:r>
            <a:endParaRPr sz="18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7775" y="744675"/>
            <a:ext cx="6046824" cy="423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{FE9563B1-7802-446B-B779-FD9B7EFE8032}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194350" y="828675"/>
            <a:ext cx="3595800" cy="41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17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It is in front of the toilets.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It is behind the garden / in front of the tennis court / between the swimming pool and the toilets / between the tennis court and the garden.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They are behind the playground / between the playground and the tennis court.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She can go to the snack bar. It is in front of the swimming pool.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1630" lvl="0" marL="34163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He can go to the swimming pool. It is behind the snack bar.</a:t>
            </a:r>
            <a:endParaRPr sz="17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7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 sz="1700"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62350" y="765500"/>
            <a:ext cx="5381650" cy="423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