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63" r:id="rId6"/>
    <p:sldId id="264" r:id="rId7"/>
    <p:sldId id="265" r:id="rId8"/>
    <p:sldId id="266" r:id="rId9"/>
    <p:sldId id="267" r:id="rId10"/>
    <p:sldId id="268" r:id="rId11"/>
    <p:sldId id="26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 Paul Tabanao" initials="JPT" lastIdx="1" clrIdx="0">
    <p:extLst>
      <p:ext uri="{19B8F6BF-5375-455C-9EA6-DF929625EA0E}">
        <p15:presenceInfo xmlns:p15="http://schemas.microsoft.com/office/powerpoint/2012/main" userId="Jean Paul Tabana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45C7"/>
    <a:srgbClr val="59386A"/>
    <a:srgbClr val="002060"/>
    <a:srgbClr val="0F2243"/>
    <a:srgbClr val="EEBF71"/>
    <a:srgbClr val="4A3156"/>
    <a:srgbClr val="482F58"/>
    <a:srgbClr val="E7C385"/>
    <a:srgbClr val="ECE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91" autoAdjust="0"/>
    <p:restoredTop sz="94660"/>
  </p:normalViewPr>
  <p:slideViewPr>
    <p:cSldViewPr snapToGrid="0">
      <p:cViewPr>
        <p:scale>
          <a:sx n="50" d="100"/>
          <a:sy n="50" d="100"/>
        </p:scale>
        <p:origin x="73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5T10:27:23.332" idx="1">
    <p:pos x="-278" y="4021"/>
    <p:text>You can arrange the positions, depends on your needs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5T10:27:23.332" idx="1">
    <p:pos x="-278" y="4021"/>
    <p:text>You can arrange the positions, depends on your needs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5T10:27:23.332" idx="1">
    <p:pos x="-278" y="4021"/>
    <p:text>You can arrange the positions, depends on your needs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5T10:27:23.332" idx="1">
    <p:pos x="-278" y="4021"/>
    <p:text>You can arrange the positions, depends on your needs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5T10:27:23.332" idx="1">
    <p:pos x="-278" y="4021"/>
    <p:text>You can arrange the positions, depends on your needs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5T10:27:23.332" idx="1">
    <p:pos x="-278" y="4021"/>
    <p:text>You can arrange the positions, depends on your needs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5T10:27:23.332" idx="1">
    <p:pos x="-278" y="4021"/>
    <p:text>You can arrange the positions, depends on your needs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5T10:27:23.332" idx="1">
    <p:pos x="-278" y="4021"/>
    <p:text>You can arrange the positions, depends on your needs</p:text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884B-5872-4BBD-B690-51C2D7076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D67BD-1E03-478C-9DED-41758A8DC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72C7B-BE32-4DEF-869D-4B3ED7542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8071-A47F-4126-BF86-FF6B831445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77F3C-9AB4-454F-AF44-B03FD2377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FC9E9-1431-4FFC-8C3F-5DFFA6FC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14CD-B6FD-4CBA-801B-5C839065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3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16C9-91BB-4BAF-A507-37EC7C73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1B15C-9C9F-4F00-9B25-DF2AFCB58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A170E-F160-46DA-926B-9EA59FAF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8071-A47F-4126-BF86-FF6B831445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8B0CC-4628-4BD6-8458-5CE53C4D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3F319-DB85-4D6D-B433-E753F743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14CD-B6FD-4CBA-801B-5C839065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8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D97EAC-6349-4015-AC72-4FA17A622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FF68F-C5AD-4510-B372-C0D729568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9BB49-3CDC-4453-AD6C-EAEC6A164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8071-A47F-4126-BF86-FF6B831445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02CCB-9F54-4F99-8672-80CF0A43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49AA3-00E6-4136-914E-AEB1A8B6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14CD-B6FD-4CBA-801B-5C839065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6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4AEC7-BB5D-4EFB-82D0-0A9A7AB0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E6C30-05B7-483F-9B3F-EE7AB0C14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BEF6B-0065-4DF7-8730-7CA921D2E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8071-A47F-4126-BF86-FF6B831445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EB546-A9AF-4256-A5CD-4E67B578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F546D-89A9-4CE7-9859-0E334972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14CD-B6FD-4CBA-801B-5C839065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1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B7E8-BCF3-4B7B-B3B8-F1124B68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9C3B1-0B71-4860-B8B6-50BB1AB6E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645C7-F163-499A-B1E7-FB207CB0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8071-A47F-4126-BF86-FF6B831445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E5980-B850-4535-8F92-73CE4F4C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793D5-7ECF-4F91-A54C-F55B624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14CD-B6FD-4CBA-801B-5C839065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8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33B0A-7F98-4961-A3E7-C18B3A4D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DC27-3E4D-49FE-964D-17D238BB9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D16E2-F4C8-4A26-9B43-3E2542DAD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FC2DE-5485-4E13-809D-1520F374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8071-A47F-4126-BF86-FF6B831445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BDB11-9506-4A9B-8C35-9C176EE51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94E83-10A4-4137-9028-EBB363B7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14CD-B6FD-4CBA-801B-5C839065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6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1205-9E23-4877-AF40-CD0B32EA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41F13-06A1-45EC-9532-0FE14C587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12915-F7EE-45A1-9F5A-CF6322944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F1772-30C6-4771-BC3D-7428E69C1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7DB68-3466-4E0B-8D5F-8D66DFB25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3B0AF-71A3-4A02-B6C1-85660043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8071-A47F-4126-BF86-FF6B831445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0B9F0-8DB5-47C8-AAC4-2A8E85A8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E0231-8647-4BA3-A4E0-B4905A47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14CD-B6FD-4CBA-801B-5C839065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0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AD7C-8FE3-4365-B458-A60FF4A0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F5F560-EA5E-4942-9DBE-9A8676E0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8071-A47F-4126-BF86-FF6B831445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AAD5D-67D3-4706-9ED7-F3A20C917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751F2-0F3E-4E8C-B01F-C85544C8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14CD-B6FD-4CBA-801B-5C839065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9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DEBB8-AD63-4A84-A187-86836ED2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8071-A47F-4126-BF86-FF6B831445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2FFCE-BFA5-420A-9CDA-BD582C4F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D60D-FDC1-4AAD-9A44-D619494A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14CD-B6FD-4CBA-801B-5C839065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8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D9E0-D3E9-40B2-9116-009717F8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DDB6F-C2BB-4E20-B506-9E4A4C15D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883F7-E761-47AF-9643-67F811A4F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647A6-534C-4AE5-BF12-17C8761F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8071-A47F-4126-BF86-FF6B831445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B9825-0B03-416E-9801-9E1EC457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0A555-98FC-4C38-B7BA-60F02271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14CD-B6FD-4CBA-801B-5C839065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0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D8E3-C938-44C6-89AD-F4222608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F3A70-4C5E-4241-A383-291562AC6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EB492-81B3-4A93-A70E-417DA1E9F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5B006-CE75-4661-B5D5-1D740E91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8071-A47F-4126-BF86-FF6B831445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12349-9BC9-4A34-B8EB-993A0F43E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E3062-3996-4DAF-9555-977E723D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14CD-B6FD-4CBA-801B-5C839065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3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0">
              <a:schemeClr val="accent1">
                <a:lumMod val="89000"/>
              </a:schemeClr>
            </a:gs>
            <a:gs pos="17000">
              <a:schemeClr val="accent1">
                <a:lumMod val="75000"/>
              </a:schemeClr>
            </a:gs>
            <a:gs pos="68000">
              <a:srgbClr val="0F22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FF8BD3-9048-4CCB-8BF6-3D525AC6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C4E46-7794-40D7-88E5-6C1E20A29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194AF-E30C-4B27-983F-9C878BCE8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E8071-A47F-4126-BF86-FF6B831445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09502-7394-4BBD-B283-75A44424E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CB7FE-FB42-4FF5-B913-D7660D2CA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914CD-B6FD-4CBA-801B-5C839065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9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16E35C-58BF-4312-91DA-F0A9E73AB172}"/>
              </a:ext>
            </a:extLst>
          </p:cNvPr>
          <p:cNvSpPr/>
          <p:nvPr/>
        </p:nvSpPr>
        <p:spPr>
          <a:xfrm>
            <a:off x="6096000" y="2336769"/>
            <a:ext cx="28896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6600" cap="none" spc="0" dirty="0">
                <a:ln w="0"/>
                <a:solidFill>
                  <a:srgbClr val="EEBF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DULE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3FE247-6D57-480E-8A59-42BE1F207370}"/>
              </a:ext>
            </a:extLst>
          </p:cNvPr>
          <p:cNvSpPr/>
          <p:nvPr/>
        </p:nvSpPr>
        <p:spPr>
          <a:xfrm>
            <a:off x="4378978" y="3868955"/>
            <a:ext cx="44734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E7C38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Your subject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E3E54D-BB71-4668-BEC4-AF25CC3C6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8" b="89892" l="3430" r="97653">
                        <a14:foregroundMark x1="10289" y1="38628" x2="6679" y2="36282"/>
                        <a14:foregroundMark x1="4693" y1="51083" x2="3430" y2="43321"/>
                        <a14:foregroundMark x1="5366" y1="63256" x2="3430" y2="62094"/>
                        <a14:foregroundMark x1="7040" y1="64260" x2="5432" y2="63295"/>
                        <a14:foregroundMark x1="27437" y1="37004" x2="29061" y2="38267"/>
                        <a14:foregroundMark x1="34296" y1="50903" x2="34116" y2="53069"/>
                        <a14:foregroundMark x1="34838" y1="39350" x2="36101" y2="40794"/>
                        <a14:foregroundMark x1="49819" y1="41336" x2="49819" y2="40614"/>
                        <a14:foregroundMark x1="46209" y1="41697" x2="46390" y2="42780"/>
                        <a14:foregroundMark x1="67099" y1="42929" x2="67148" y2="43321"/>
                        <a14:foregroundMark x1="66968" y1="41877" x2="67050" y2="42531"/>
                        <a14:foregroundMark x1="71480" y1="52527" x2="71480" y2="53610"/>
                        <a14:foregroundMark x1="42419" y1="51625" x2="42599" y2="52527"/>
                        <a14:foregroundMark x1="50903" y1="53430" x2="51083" y2="53069"/>
                        <a14:foregroundMark x1="66426" y1="49819" x2="65343" y2="49639"/>
                        <a14:foregroundMark x1="80144" y1="41336" x2="80144" y2="42058"/>
                        <a14:foregroundMark x1="81408" y1="51986" x2="81408" y2="53069"/>
                        <a14:foregroundMark x1="90975" y1="50542" x2="91155" y2="51444"/>
                        <a14:foregroundMark x1="96931" y1="49819" x2="96390" y2="49819"/>
                        <a14:foregroundMark x1="97292" y1="57581" x2="97653" y2="56498"/>
                        <a14:backgroundMark x1="7581" y1="40433" x2="8303" y2="52708"/>
                        <a14:backgroundMark x1="26793" y1="40331" x2="29061" y2="42599"/>
                        <a14:backgroundMark x1="24910" y1="38448" x2="25358" y2="38896"/>
                        <a14:backgroundMark x1="45307" y1="46751" x2="46751" y2="47112"/>
                        <a14:backgroundMark x1="47834" y1="41516" x2="47834" y2="40614"/>
                        <a14:backgroundMark x1="51986" y1="48556" x2="53069" y2="47834"/>
                        <a14:backgroundMark x1="49278" y1="55054" x2="49819" y2="53791"/>
                        <a14:backgroundMark x1="56318" y1="54152" x2="56318" y2="53430"/>
                        <a14:backgroundMark x1="68773" y1="54513" x2="68773" y2="54513"/>
                        <a14:backgroundMark x1="61733" y1="42960" x2="61011" y2="42960"/>
                        <a14:backgroundMark x1="61372" y1="38267" x2="60830" y2="38267"/>
                        <a14:backgroundMark x1="83935" y1="55415" x2="83935" y2="54874"/>
                        <a14:backgroundMark x1="83213" y1="42960" x2="84477" y2="42960"/>
                        <a14:backgroundMark x1="83032" y1="38628" x2="83935" y2="38628"/>
                        <a14:backgroundMark x1="93682" y1="51444" x2="93863" y2="51444"/>
                        <a14:backgroundMark x1="94224" y1="51986" x2="93682" y2="51264"/>
                        <a14:backgroundMark x1="2888" y1="34657" x2="2347" y2="35199"/>
                        <a14:backgroundMark x1="13177" y1="33032" x2="15343" y2="33032"/>
                        <a14:backgroundMark x1="19314" y1="33755" x2="21661" y2="33755"/>
                        <a14:backgroundMark x1="8664" y1="33755" x2="7220" y2="33935"/>
                        <a14:backgroundMark x1="12094" y1="66787" x2="12996" y2="66606"/>
                        <a14:backgroundMark x1="10108" y1="63718" x2="9025" y2="62094"/>
                        <a14:backgroundMark x1="7040" y1="65884" x2="4332" y2="65884"/>
                        <a14:backgroundMark x1="20217" y1="66426" x2="22383" y2="66245"/>
                        <a14:backgroundMark x1="31408" y1="66606" x2="33935" y2="66245"/>
                        <a14:backgroundMark x1="27978" y1="33755" x2="29422" y2="33755"/>
                        <a14:backgroundMark x1="36643" y1="34296" x2="38448" y2="34296"/>
                        <a14:backgroundMark x1="37726" y1="35199" x2="40072" y2="33935"/>
                        <a14:backgroundMark x1="46931" y1="34657" x2="47834" y2="34116"/>
                        <a14:backgroundMark x1="44946" y1="36101" x2="45848" y2="34477"/>
                        <a14:backgroundMark x1="52166" y1="33755" x2="57762" y2="33935"/>
                        <a14:backgroundMark x1="62094" y1="34116" x2="66968" y2="33574"/>
                        <a14:backgroundMark x1="89170" y1="61191" x2="91516" y2="61733"/>
                        <a14:backgroundMark x1="57762" y1="36282" x2="60108" y2="36823"/>
                        <a14:backgroundMark x1="58484" y1="38989" x2="57581" y2="42238"/>
                        <a14:backgroundMark x1="62996" y1="40253" x2="57401" y2="42960"/>
                        <a14:backgroundMark x1="67329" y1="41697" x2="67329" y2="39531"/>
                        <a14:backgroundMark x1="67148" y1="44946" x2="67148" y2="44043"/>
                        <a14:backgroundMark x1="66426" y1="43321" x2="66606" y2="42599"/>
                        <a14:backgroundMark x1="66968" y1="43321" x2="67148" y2="42238"/>
                        <a14:backgroundMark x1="67148" y1="42238" x2="67148" y2="42058"/>
                        <a14:backgroundMark x1="66787" y1="43321" x2="66968" y2="41877"/>
                        <a14:backgroundMark x1="71841" y1="45126" x2="71661" y2="43321"/>
                        <a14:backgroundMark x1="71300" y1="44224" x2="70939" y2="36823"/>
                        <a14:backgroundMark x1="72022" y1="45487" x2="71119" y2="44404"/>
                        <a14:backgroundMark x1="82491" y1="45848" x2="79242" y2="46029"/>
                        <a14:backgroundMark x1="79603" y1="42058" x2="79964" y2="38448"/>
                        <a14:backgroundMark x1="80144" y1="43321" x2="79783" y2="41877"/>
                        <a14:backgroundMark x1="80686" y1="42960" x2="80325" y2="40975"/>
                        <a14:backgroundMark x1="49458" y1="25451" x2="57040" y2="26354"/>
                        <a14:backgroundMark x1="79061" y1="56679" x2="79422" y2="55776"/>
                        <a14:backgroundMark x1="60650" y1="56679" x2="60830" y2="55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24" y="790575"/>
            <a:ext cx="5434177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4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D5AE5C54-9197-473D-9D5D-99D6AFDAD8DC}"/>
              </a:ext>
            </a:extLst>
          </p:cNvPr>
          <p:cNvSpPr/>
          <p:nvPr/>
        </p:nvSpPr>
        <p:spPr>
          <a:xfrm>
            <a:off x="360218" y="152400"/>
            <a:ext cx="789709" cy="748145"/>
          </a:xfrm>
          <a:prstGeom prst="frame">
            <a:avLst>
              <a:gd name="adj1" fmla="val 879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7A0FBA29-1774-4560-BF14-BA64FCEC14CD}"/>
              </a:ext>
            </a:extLst>
          </p:cNvPr>
          <p:cNvSpPr/>
          <p:nvPr/>
        </p:nvSpPr>
        <p:spPr>
          <a:xfrm>
            <a:off x="360218" y="1413163"/>
            <a:ext cx="471055" cy="526473"/>
          </a:xfrm>
          <a:prstGeom prst="flowChartMultidocumen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F81DC5F-4496-4932-AFB5-C54C10317708}"/>
              </a:ext>
            </a:extLst>
          </p:cNvPr>
          <p:cNvSpPr/>
          <p:nvPr/>
        </p:nvSpPr>
        <p:spPr>
          <a:xfrm>
            <a:off x="297872" y="3380509"/>
            <a:ext cx="533401" cy="526473"/>
          </a:xfrm>
          <a:prstGeom prst="wedgeRect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664C898E-EABC-4951-8059-ED1B97443C62}"/>
              </a:ext>
            </a:extLst>
          </p:cNvPr>
          <p:cNvSpPr/>
          <p:nvPr/>
        </p:nvSpPr>
        <p:spPr>
          <a:xfrm>
            <a:off x="446809" y="4322616"/>
            <a:ext cx="446809" cy="734292"/>
          </a:xfrm>
          <a:prstGeom prst="uturnArrow">
            <a:avLst>
              <a:gd name="adj1" fmla="val 32692"/>
              <a:gd name="adj2" fmla="val 25000"/>
              <a:gd name="adj3" fmla="val 25000"/>
              <a:gd name="adj4" fmla="val 43750"/>
              <a:gd name="adj5" fmla="val 5227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938CCA-7BCD-46C8-87D8-06507D567A95}"/>
              </a:ext>
            </a:extLst>
          </p:cNvPr>
          <p:cNvCxnSpPr>
            <a:cxnSpLocks/>
          </p:cNvCxnSpPr>
          <p:nvPr/>
        </p:nvCxnSpPr>
        <p:spPr>
          <a:xfrm>
            <a:off x="0" y="6345381"/>
            <a:ext cx="12192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30A07F5-AE57-4934-B440-D20EAD97D47E}"/>
              </a:ext>
            </a:extLst>
          </p:cNvPr>
          <p:cNvCxnSpPr>
            <a:cxnSpLocks/>
          </p:cNvCxnSpPr>
          <p:nvPr/>
        </p:nvCxnSpPr>
        <p:spPr>
          <a:xfrm flipH="1">
            <a:off x="2521528" y="6355779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FBC79EB-1D31-481E-85B2-82DD05834BD0}"/>
              </a:ext>
            </a:extLst>
          </p:cNvPr>
          <p:cNvCxnSpPr>
            <a:cxnSpLocks/>
          </p:cNvCxnSpPr>
          <p:nvPr/>
        </p:nvCxnSpPr>
        <p:spPr>
          <a:xfrm flipH="1">
            <a:off x="4634324" y="6345347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10ECA96-B398-40DC-81D5-1163F617F6E0}"/>
              </a:ext>
            </a:extLst>
          </p:cNvPr>
          <p:cNvCxnSpPr>
            <a:cxnSpLocks/>
          </p:cNvCxnSpPr>
          <p:nvPr/>
        </p:nvCxnSpPr>
        <p:spPr>
          <a:xfrm flipH="1">
            <a:off x="7024256" y="6364428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009DABB-DEB9-44ED-8ED3-0EFD547E8344}"/>
              </a:ext>
            </a:extLst>
          </p:cNvPr>
          <p:cNvCxnSpPr>
            <a:cxnSpLocks/>
          </p:cNvCxnSpPr>
          <p:nvPr/>
        </p:nvCxnSpPr>
        <p:spPr>
          <a:xfrm flipH="1">
            <a:off x="9758795" y="6345348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Moon 48">
            <a:extLst>
              <a:ext uri="{FF2B5EF4-FFF2-40B4-BE49-F238E27FC236}">
                <a16:creationId xmlns:a16="http://schemas.microsoft.com/office/drawing/2014/main" id="{970C4518-5763-480E-9E15-5E426F6818BB}"/>
              </a:ext>
            </a:extLst>
          </p:cNvPr>
          <p:cNvSpPr/>
          <p:nvPr/>
        </p:nvSpPr>
        <p:spPr>
          <a:xfrm rot="18427923">
            <a:off x="3731392" y="-1393861"/>
            <a:ext cx="5648892" cy="9645723"/>
          </a:xfrm>
          <a:prstGeom prst="moon">
            <a:avLst>
              <a:gd name="adj" fmla="val 20915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elay 49">
            <a:extLst>
              <a:ext uri="{FF2B5EF4-FFF2-40B4-BE49-F238E27FC236}">
                <a16:creationId xmlns:a16="http://schemas.microsoft.com/office/drawing/2014/main" id="{6C4ABEB0-2EF7-40CC-B4ED-B3FCC5137467}"/>
              </a:ext>
            </a:extLst>
          </p:cNvPr>
          <p:cNvSpPr/>
          <p:nvPr/>
        </p:nvSpPr>
        <p:spPr>
          <a:xfrm>
            <a:off x="11658382" y="152400"/>
            <a:ext cx="387941" cy="138545"/>
          </a:xfrm>
          <a:prstGeom prst="flowChartDelay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elay 50">
            <a:extLst>
              <a:ext uri="{FF2B5EF4-FFF2-40B4-BE49-F238E27FC236}">
                <a16:creationId xmlns:a16="http://schemas.microsoft.com/office/drawing/2014/main" id="{540EAE68-7CBB-4A26-AB5B-24F1948E2A44}"/>
              </a:ext>
            </a:extLst>
          </p:cNvPr>
          <p:cNvSpPr/>
          <p:nvPr/>
        </p:nvSpPr>
        <p:spPr>
          <a:xfrm>
            <a:off x="11852353" y="152400"/>
            <a:ext cx="193970" cy="138545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llate 51">
            <a:extLst>
              <a:ext uri="{FF2B5EF4-FFF2-40B4-BE49-F238E27FC236}">
                <a16:creationId xmlns:a16="http://schemas.microsoft.com/office/drawing/2014/main" id="{E74C3412-6798-4793-9994-A38D4F5CBCAE}"/>
              </a:ext>
            </a:extLst>
          </p:cNvPr>
          <p:cNvSpPr/>
          <p:nvPr/>
        </p:nvSpPr>
        <p:spPr>
          <a:xfrm>
            <a:off x="290353" y="2355270"/>
            <a:ext cx="471055" cy="609593"/>
          </a:xfrm>
          <a:prstGeom prst="flowChartCollat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Moon 47">
            <a:extLst>
              <a:ext uri="{FF2B5EF4-FFF2-40B4-BE49-F238E27FC236}">
                <a16:creationId xmlns:a16="http://schemas.microsoft.com/office/drawing/2014/main" id="{9421BD80-2962-44F9-8BCA-F05F4A710D31}"/>
              </a:ext>
            </a:extLst>
          </p:cNvPr>
          <p:cNvSpPr/>
          <p:nvPr/>
        </p:nvSpPr>
        <p:spPr>
          <a:xfrm rot="20674039">
            <a:off x="3219341" y="888087"/>
            <a:ext cx="5648892" cy="6781486"/>
          </a:xfrm>
          <a:prstGeom prst="moon">
            <a:avLst>
              <a:gd name="adj" fmla="val 34249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anual Operation 56">
            <a:extLst>
              <a:ext uri="{FF2B5EF4-FFF2-40B4-BE49-F238E27FC236}">
                <a16:creationId xmlns:a16="http://schemas.microsoft.com/office/drawing/2014/main" id="{A7FD56D5-DDDD-4A36-A1A7-1EE880690A76}"/>
              </a:ext>
            </a:extLst>
          </p:cNvPr>
          <p:cNvSpPr/>
          <p:nvPr/>
        </p:nvSpPr>
        <p:spPr>
          <a:xfrm>
            <a:off x="4233827" y="4932159"/>
            <a:ext cx="5716542" cy="1241951"/>
          </a:xfrm>
          <a:prstGeom prst="flowChartManualOperation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Data 126">
            <a:extLst>
              <a:ext uri="{FF2B5EF4-FFF2-40B4-BE49-F238E27FC236}">
                <a16:creationId xmlns:a16="http://schemas.microsoft.com/office/drawing/2014/main" id="{1E6204A1-D163-45C4-BBE1-5DC82D077A20}"/>
              </a:ext>
            </a:extLst>
          </p:cNvPr>
          <p:cNvSpPr/>
          <p:nvPr/>
        </p:nvSpPr>
        <p:spPr>
          <a:xfrm>
            <a:off x="8205194" y="80770"/>
            <a:ext cx="2372267" cy="280767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608C9E9-D29B-4F69-AC7C-45F9B21493C8}"/>
              </a:ext>
            </a:extLst>
          </p:cNvPr>
          <p:cNvGrpSpPr/>
          <p:nvPr/>
        </p:nvGrpSpPr>
        <p:grpSpPr>
          <a:xfrm>
            <a:off x="8490708" y="127315"/>
            <a:ext cx="193970" cy="243745"/>
            <a:chOff x="3264017" y="2148638"/>
            <a:chExt cx="1248963" cy="1226059"/>
          </a:xfrm>
          <a:solidFill>
            <a:srgbClr val="FFC000"/>
          </a:solidFill>
        </p:grpSpPr>
        <p:sp>
          <p:nvSpPr>
            <p:cNvPr id="122" name="Flowchart: Magnetic Disk 121">
              <a:extLst>
                <a:ext uri="{FF2B5EF4-FFF2-40B4-BE49-F238E27FC236}">
                  <a16:creationId xmlns:a16="http://schemas.microsoft.com/office/drawing/2014/main" id="{95BDDDAA-4411-45E1-9614-AD8641139313}"/>
                </a:ext>
              </a:extLst>
            </p:cNvPr>
            <p:cNvSpPr/>
            <p:nvPr/>
          </p:nvSpPr>
          <p:spPr>
            <a:xfrm>
              <a:off x="3264017" y="2929061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Magnetic Disk 122">
              <a:extLst>
                <a:ext uri="{FF2B5EF4-FFF2-40B4-BE49-F238E27FC236}">
                  <a16:creationId xmlns:a16="http://schemas.microsoft.com/office/drawing/2014/main" id="{EB469B71-1480-47AA-90C4-E6A23E1B01D2}"/>
                </a:ext>
              </a:extLst>
            </p:cNvPr>
            <p:cNvSpPr/>
            <p:nvPr/>
          </p:nvSpPr>
          <p:spPr>
            <a:xfrm>
              <a:off x="3272008" y="2624324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Magnetic Disk 123">
              <a:extLst>
                <a:ext uri="{FF2B5EF4-FFF2-40B4-BE49-F238E27FC236}">
                  <a16:creationId xmlns:a16="http://schemas.microsoft.com/office/drawing/2014/main" id="{5CA80D86-3232-4888-AE9D-3FDDCC10C2E0}"/>
                </a:ext>
              </a:extLst>
            </p:cNvPr>
            <p:cNvSpPr/>
            <p:nvPr/>
          </p:nvSpPr>
          <p:spPr>
            <a:xfrm>
              <a:off x="3264017" y="2386481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Magnetic Disk 124">
              <a:extLst>
                <a:ext uri="{FF2B5EF4-FFF2-40B4-BE49-F238E27FC236}">
                  <a16:creationId xmlns:a16="http://schemas.microsoft.com/office/drawing/2014/main" id="{2DA6B718-E2CA-4E3F-97E7-6899D41193F3}"/>
                </a:ext>
              </a:extLst>
            </p:cNvPr>
            <p:cNvSpPr/>
            <p:nvPr/>
          </p:nvSpPr>
          <p:spPr>
            <a:xfrm>
              <a:off x="3264544" y="2148638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Flowchart: Data 130">
            <a:extLst>
              <a:ext uri="{FF2B5EF4-FFF2-40B4-BE49-F238E27FC236}">
                <a16:creationId xmlns:a16="http://schemas.microsoft.com/office/drawing/2014/main" id="{C9AC0B7B-41F8-4511-8143-AD550952D894}"/>
              </a:ext>
            </a:extLst>
          </p:cNvPr>
          <p:cNvSpPr/>
          <p:nvPr/>
        </p:nvSpPr>
        <p:spPr>
          <a:xfrm>
            <a:off x="6930302" y="87706"/>
            <a:ext cx="1593862" cy="273831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ABF6F84-442E-4F33-AE38-1C14F732FF07}"/>
              </a:ext>
            </a:extLst>
          </p:cNvPr>
          <p:cNvSpPr/>
          <p:nvPr/>
        </p:nvSpPr>
        <p:spPr>
          <a:xfrm>
            <a:off x="2394537" y="6318053"/>
            <a:ext cx="2230871" cy="63148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lowchart: Internal Storage 131">
            <a:extLst>
              <a:ext uri="{FF2B5EF4-FFF2-40B4-BE49-F238E27FC236}">
                <a16:creationId xmlns:a16="http://schemas.microsoft.com/office/drawing/2014/main" id="{74C692F1-7BDF-40F5-A37F-D8E4C5266B39}"/>
              </a:ext>
            </a:extLst>
          </p:cNvPr>
          <p:cNvSpPr/>
          <p:nvPr/>
        </p:nvSpPr>
        <p:spPr>
          <a:xfrm flipH="1">
            <a:off x="6923611" y="86612"/>
            <a:ext cx="168487" cy="258594"/>
          </a:xfrm>
          <a:prstGeom prst="flowChartInternalStorag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9275401-9B9D-464C-A662-CBE7555C59BB}"/>
              </a:ext>
            </a:extLst>
          </p:cNvPr>
          <p:cNvSpPr txBox="1"/>
          <p:nvPr/>
        </p:nvSpPr>
        <p:spPr>
          <a:xfrm>
            <a:off x="2939690" y="6418963"/>
            <a:ext cx="433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DISUSSION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E781475-352B-4940-AAD1-1582F1D10383}"/>
              </a:ext>
            </a:extLst>
          </p:cNvPr>
          <p:cNvSpPr txBox="1"/>
          <p:nvPr/>
        </p:nvSpPr>
        <p:spPr>
          <a:xfrm>
            <a:off x="5167745" y="6402962"/>
            <a:ext cx="295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A7F1465-5A2D-495E-BDEC-6C8BB3D2075A}"/>
              </a:ext>
            </a:extLst>
          </p:cNvPr>
          <p:cNvSpPr txBox="1"/>
          <p:nvPr/>
        </p:nvSpPr>
        <p:spPr>
          <a:xfrm>
            <a:off x="7748229" y="6388851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ADD-ON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AD6CF54-7F4D-4A5C-B1C6-EF982E19D0FD}"/>
              </a:ext>
            </a:extLst>
          </p:cNvPr>
          <p:cNvSpPr txBox="1"/>
          <p:nvPr/>
        </p:nvSpPr>
        <p:spPr>
          <a:xfrm>
            <a:off x="10301133" y="6377085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8BDC716-A0B7-44AE-BF65-262D82253DDE}"/>
              </a:ext>
            </a:extLst>
          </p:cNvPr>
          <p:cNvSpPr txBox="1"/>
          <p:nvPr/>
        </p:nvSpPr>
        <p:spPr>
          <a:xfrm>
            <a:off x="719732" y="6396335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LOBBY</a:t>
            </a:r>
          </a:p>
        </p:txBody>
      </p:sp>
      <p:sp>
        <p:nvSpPr>
          <p:cNvPr id="139" name="Pentagon 138">
            <a:extLst>
              <a:ext uri="{FF2B5EF4-FFF2-40B4-BE49-F238E27FC236}">
                <a16:creationId xmlns:a16="http://schemas.microsoft.com/office/drawing/2014/main" id="{E9CFF34E-C6CE-48D1-ADCA-B567F6199B46}"/>
              </a:ext>
            </a:extLst>
          </p:cNvPr>
          <p:cNvSpPr/>
          <p:nvPr/>
        </p:nvSpPr>
        <p:spPr>
          <a:xfrm rot="10800000">
            <a:off x="9934838" y="146574"/>
            <a:ext cx="400280" cy="280766"/>
          </a:xfrm>
          <a:prstGeom prst="pent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4A4539A-66A2-43F1-8D30-878300FD46F1}"/>
              </a:ext>
            </a:extLst>
          </p:cNvPr>
          <p:cNvSpPr txBox="1"/>
          <p:nvPr/>
        </p:nvSpPr>
        <p:spPr>
          <a:xfrm>
            <a:off x="10259919" y="-28185"/>
            <a:ext cx="1119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853AB4-8A1C-4644-93A7-3D0B1A5DA033}"/>
              </a:ext>
            </a:extLst>
          </p:cNvPr>
          <p:cNvSpPr/>
          <p:nvPr/>
        </p:nvSpPr>
        <p:spPr>
          <a:xfrm>
            <a:off x="1397310" y="570690"/>
            <a:ext cx="10504337" cy="5586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D2DBEE-4EFB-4B98-965F-251BB55F5A1B}"/>
              </a:ext>
            </a:extLst>
          </p:cNvPr>
          <p:cNvSpPr/>
          <p:nvPr/>
        </p:nvSpPr>
        <p:spPr>
          <a:xfrm>
            <a:off x="2750595" y="570690"/>
            <a:ext cx="9174776" cy="56151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11C923E-9473-4374-B114-2700AED472BF}"/>
              </a:ext>
            </a:extLst>
          </p:cNvPr>
          <p:cNvSpPr/>
          <p:nvPr/>
        </p:nvSpPr>
        <p:spPr>
          <a:xfrm>
            <a:off x="1324494" y="231615"/>
            <a:ext cx="1844372" cy="1404986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E0883-DA5E-4AB7-BD05-5CF7ABD38FDD}"/>
              </a:ext>
            </a:extLst>
          </p:cNvPr>
          <p:cNvGrpSpPr/>
          <p:nvPr/>
        </p:nvGrpSpPr>
        <p:grpSpPr>
          <a:xfrm>
            <a:off x="1409318" y="1433374"/>
            <a:ext cx="1349218" cy="4702471"/>
            <a:chOff x="1407431" y="1356177"/>
            <a:chExt cx="1349218" cy="4702471"/>
          </a:xfrm>
          <a:solidFill>
            <a:schemeClr val="accent6">
              <a:lumMod val="75000"/>
            </a:schemeClr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DB609C9-FBF4-4954-AAFD-54BA3AF1F889}"/>
                </a:ext>
              </a:extLst>
            </p:cNvPr>
            <p:cNvSpPr/>
            <p:nvPr/>
          </p:nvSpPr>
          <p:spPr>
            <a:xfrm>
              <a:off x="1427088" y="1356177"/>
              <a:ext cx="1329561" cy="74814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0D1A432-59AE-4D3B-AAA9-6963F3E3DBDE}"/>
                </a:ext>
              </a:extLst>
            </p:cNvPr>
            <p:cNvSpPr/>
            <p:nvPr/>
          </p:nvSpPr>
          <p:spPr>
            <a:xfrm>
              <a:off x="1427088" y="2157725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CA24F14-80CA-4EDA-902F-A5DA3FA09C51}"/>
                </a:ext>
              </a:extLst>
            </p:cNvPr>
            <p:cNvSpPr/>
            <p:nvPr/>
          </p:nvSpPr>
          <p:spPr>
            <a:xfrm>
              <a:off x="1412450" y="4523173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5684FC9F-ABCA-4921-B550-A52643B2882D}"/>
                </a:ext>
              </a:extLst>
            </p:cNvPr>
            <p:cNvSpPr/>
            <p:nvPr/>
          </p:nvSpPr>
          <p:spPr>
            <a:xfrm>
              <a:off x="1407431" y="2946340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F5FEC09-B784-4C43-A355-D01E462028BF}"/>
                </a:ext>
              </a:extLst>
            </p:cNvPr>
            <p:cNvSpPr/>
            <p:nvPr/>
          </p:nvSpPr>
          <p:spPr>
            <a:xfrm>
              <a:off x="1407432" y="3721625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AEF7644-DAFA-4BB4-BF23-77CB0CF2426B}"/>
                </a:ext>
              </a:extLst>
            </p:cNvPr>
            <p:cNvSpPr/>
            <p:nvPr/>
          </p:nvSpPr>
          <p:spPr>
            <a:xfrm>
              <a:off x="1421034" y="5310503"/>
              <a:ext cx="1329561" cy="748145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ibbon: Tilted Down 9">
            <a:extLst>
              <a:ext uri="{FF2B5EF4-FFF2-40B4-BE49-F238E27FC236}">
                <a16:creationId xmlns:a16="http://schemas.microsoft.com/office/drawing/2014/main" id="{55996674-D8CE-4D1D-B9DF-EBFF4BEFB80B}"/>
              </a:ext>
            </a:extLst>
          </p:cNvPr>
          <p:cNvSpPr/>
          <p:nvPr/>
        </p:nvSpPr>
        <p:spPr>
          <a:xfrm rot="19983102">
            <a:off x="773584" y="534810"/>
            <a:ext cx="2699296" cy="728454"/>
          </a:xfrm>
          <a:prstGeom prst="ribbon">
            <a:avLst>
              <a:gd name="adj1" fmla="val 18457"/>
              <a:gd name="adj2" fmla="val 51646"/>
            </a:avLst>
          </a:prstGeom>
          <a:gradFill>
            <a:gsLst>
              <a:gs pos="100000">
                <a:srgbClr val="A8B1E1"/>
              </a:gs>
              <a:gs pos="68000">
                <a:srgbClr val="A4A2DD"/>
              </a:gs>
              <a:gs pos="46000">
                <a:srgbClr val="9D83D6"/>
              </a:gs>
              <a:gs pos="5000">
                <a:srgbClr val="8F45C7"/>
              </a:gs>
              <a:gs pos="3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30000"/>
                  <a:lumOff val="70000"/>
                </a:schemeClr>
              </a:gs>
            </a:gsLst>
            <a:lin ang="1200000" scaled="0"/>
          </a:gra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1C311-0AB3-40A9-8187-0A95B164322C}"/>
              </a:ext>
            </a:extLst>
          </p:cNvPr>
          <p:cNvSpPr txBox="1"/>
          <p:nvPr/>
        </p:nvSpPr>
        <p:spPr>
          <a:xfrm rot="19833193">
            <a:off x="1389061" y="669713"/>
            <a:ext cx="175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TEXT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565A3A-29BF-4DED-A7EA-F6B0CC95848F}"/>
              </a:ext>
            </a:extLst>
          </p:cNvPr>
          <p:cNvSpPr/>
          <p:nvPr/>
        </p:nvSpPr>
        <p:spPr>
          <a:xfrm>
            <a:off x="6395927" y="753069"/>
            <a:ext cx="1864613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EDIT1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DBF43-3563-4F6A-A52F-F4EAD8E23AE7}"/>
              </a:ext>
            </a:extLst>
          </p:cNvPr>
          <p:cNvSpPr txBox="1"/>
          <p:nvPr/>
        </p:nvSpPr>
        <p:spPr>
          <a:xfrm>
            <a:off x="3241682" y="1996267"/>
            <a:ext cx="8138067" cy="3693319"/>
          </a:xfrm>
          <a:prstGeom prst="rect">
            <a:avLst/>
          </a:prstGeom>
          <a:gradFill flip="none" rotWithShape="1">
            <a:gsLst>
              <a:gs pos="0">
                <a:srgbClr val="8F45C7">
                  <a:tint val="66000"/>
                  <a:satMod val="160000"/>
                </a:srgbClr>
              </a:gs>
              <a:gs pos="50000">
                <a:srgbClr val="8F45C7">
                  <a:tint val="44500"/>
                  <a:satMod val="160000"/>
                </a:srgbClr>
              </a:gs>
              <a:gs pos="100000">
                <a:srgbClr val="8F45C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CONTENT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END.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FAB3E2-C4D5-472A-B17E-4D05B70B467A}"/>
              </a:ext>
            </a:extLst>
          </p:cNvPr>
          <p:cNvSpPr txBox="1"/>
          <p:nvPr/>
        </p:nvSpPr>
        <p:spPr>
          <a:xfrm>
            <a:off x="1600379" y="1519186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83F29B-66AE-4B20-9FA4-FF822B43EAF7}"/>
              </a:ext>
            </a:extLst>
          </p:cNvPr>
          <p:cNvSpPr txBox="1"/>
          <p:nvPr/>
        </p:nvSpPr>
        <p:spPr>
          <a:xfrm>
            <a:off x="1650285" y="3071342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8E9721-091B-4FB6-B187-6925260C2EA7}"/>
              </a:ext>
            </a:extLst>
          </p:cNvPr>
          <p:cNvSpPr txBox="1"/>
          <p:nvPr/>
        </p:nvSpPr>
        <p:spPr>
          <a:xfrm>
            <a:off x="1673369" y="3783011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655585F-E8A2-4A94-B94B-45D91AD4B814}"/>
              </a:ext>
            </a:extLst>
          </p:cNvPr>
          <p:cNvSpPr txBox="1"/>
          <p:nvPr/>
        </p:nvSpPr>
        <p:spPr>
          <a:xfrm>
            <a:off x="1673369" y="4607354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BDBD6C8-3869-46E7-81BA-92B4E402F1FF}"/>
              </a:ext>
            </a:extLst>
          </p:cNvPr>
          <p:cNvSpPr txBox="1"/>
          <p:nvPr/>
        </p:nvSpPr>
        <p:spPr>
          <a:xfrm>
            <a:off x="1639131" y="5429663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Lesson NO.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462A79-3CBF-4D3E-BAD8-124EECB4B565}"/>
              </a:ext>
            </a:extLst>
          </p:cNvPr>
          <p:cNvSpPr txBox="1"/>
          <p:nvPr/>
        </p:nvSpPr>
        <p:spPr>
          <a:xfrm>
            <a:off x="1658577" y="2279363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</p:spTree>
    <p:extLst>
      <p:ext uri="{BB962C8B-B14F-4D97-AF65-F5344CB8AC3E}">
        <p14:creationId xmlns:p14="http://schemas.microsoft.com/office/powerpoint/2010/main" val="226930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1EDC49A1-E33A-4EB9-B183-939F985C882D}"/>
              </a:ext>
            </a:extLst>
          </p:cNvPr>
          <p:cNvSpPr/>
          <p:nvPr/>
        </p:nvSpPr>
        <p:spPr>
          <a:xfrm>
            <a:off x="2957512" y="3700463"/>
            <a:ext cx="6715125" cy="600075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80FB5C-502F-4E7A-BFB9-D9F84694E1F7}"/>
              </a:ext>
            </a:extLst>
          </p:cNvPr>
          <p:cNvSpPr/>
          <p:nvPr/>
        </p:nvSpPr>
        <p:spPr>
          <a:xfrm>
            <a:off x="4251778" y="2967335"/>
            <a:ext cx="368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996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3AD9A7-BAFC-4F33-8689-FCC0E9006CC4}"/>
              </a:ext>
            </a:extLst>
          </p:cNvPr>
          <p:cNvSpPr txBox="1"/>
          <p:nvPr/>
        </p:nvSpPr>
        <p:spPr>
          <a:xfrm>
            <a:off x="3171825" y="151179"/>
            <a:ext cx="58483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Hi, as you noticed.  This is not yet done. We’ll post the full version as soon as possible. Thank you</a:t>
            </a:r>
          </a:p>
        </p:txBody>
      </p:sp>
    </p:spTree>
    <p:extLst>
      <p:ext uri="{BB962C8B-B14F-4D97-AF65-F5344CB8AC3E}">
        <p14:creationId xmlns:p14="http://schemas.microsoft.com/office/powerpoint/2010/main" val="107448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E67D17-F12C-4B81-850E-8C8750ED7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097" cy="68523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F41F53-FF34-4AF9-B766-1B6CEBEA12B2}"/>
              </a:ext>
            </a:extLst>
          </p:cNvPr>
          <p:cNvSpPr/>
          <p:nvPr/>
        </p:nvSpPr>
        <p:spPr>
          <a:xfrm>
            <a:off x="0" y="6714532"/>
            <a:ext cx="12192000" cy="13779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8072DF-72A4-4761-A564-50507868CD2D}"/>
              </a:ext>
            </a:extLst>
          </p:cNvPr>
          <p:cNvSpPr/>
          <p:nvPr/>
        </p:nvSpPr>
        <p:spPr>
          <a:xfrm>
            <a:off x="1466193" y="6343737"/>
            <a:ext cx="9459309" cy="1377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20A58C-CE10-40CD-B0BE-4C5EDBD1AD24}"/>
              </a:ext>
            </a:extLst>
          </p:cNvPr>
          <p:cNvSpPr/>
          <p:nvPr/>
        </p:nvSpPr>
        <p:spPr>
          <a:xfrm>
            <a:off x="3032025" y="5976590"/>
            <a:ext cx="252247" cy="2506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8F72CDA8-8C88-45DF-B5A4-C01BEBEA6AE5}"/>
              </a:ext>
            </a:extLst>
          </p:cNvPr>
          <p:cNvSpPr/>
          <p:nvPr/>
        </p:nvSpPr>
        <p:spPr>
          <a:xfrm rot="18806962">
            <a:off x="3019214" y="5937832"/>
            <a:ext cx="204952" cy="197069"/>
          </a:xfrm>
          <a:custGeom>
            <a:avLst/>
            <a:gdLst>
              <a:gd name="connsiteX0" fmla="*/ 0 w 914400"/>
              <a:gd name="connsiteY0" fmla="*/ 0 h 914400"/>
              <a:gd name="connsiteX1" fmla="*/ 409907 w 914400"/>
              <a:gd name="connsiteY1" fmla="*/ 0 h 914400"/>
              <a:gd name="connsiteX2" fmla="*/ 409907 w 914400"/>
              <a:gd name="connsiteY2" fmla="*/ 457200 h 914400"/>
              <a:gd name="connsiteX3" fmla="*/ 914400 w 914400"/>
              <a:gd name="connsiteY3" fmla="*/ 457200 h 914400"/>
              <a:gd name="connsiteX4" fmla="*/ 914400 w 914400"/>
              <a:gd name="connsiteY4" fmla="*/ 914400 h 914400"/>
              <a:gd name="connsiteX5" fmla="*/ 0 w 914400"/>
              <a:gd name="connsiteY5" fmla="*/ 914400 h 914400"/>
              <a:gd name="connsiteX6" fmla="*/ 0 w 914400"/>
              <a:gd name="connsiteY6" fmla="*/ 0 h 914400"/>
              <a:gd name="connsiteX0" fmla="*/ 0 w 914400"/>
              <a:gd name="connsiteY0" fmla="*/ 0 h 914400"/>
              <a:gd name="connsiteX1" fmla="*/ 409907 w 914400"/>
              <a:gd name="connsiteY1" fmla="*/ 457200 h 914400"/>
              <a:gd name="connsiteX2" fmla="*/ 914400 w 914400"/>
              <a:gd name="connsiteY2" fmla="*/ 45720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5" fmla="*/ 0 w 914400"/>
              <a:gd name="connsiteY5" fmla="*/ 0 h 914400"/>
              <a:gd name="connsiteX0" fmla="*/ 0 w 914400"/>
              <a:gd name="connsiteY0" fmla="*/ 0 h 914400"/>
              <a:gd name="connsiteX1" fmla="*/ 220721 w 914400"/>
              <a:gd name="connsiteY1" fmla="*/ 788276 h 914400"/>
              <a:gd name="connsiteX2" fmla="*/ 914400 w 914400"/>
              <a:gd name="connsiteY2" fmla="*/ 45720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5" fmla="*/ 0 w 914400"/>
              <a:gd name="connsiteY5" fmla="*/ 0 h 914400"/>
              <a:gd name="connsiteX0" fmla="*/ 0 w 914400"/>
              <a:gd name="connsiteY0" fmla="*/ 0 h 914400"/>
              <a:gd name="connsiteX1" fmla="*/ 220721 w 914400"/>
              <a:gd name="connsiteY1" fmla="*/ 788276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567559"/>
              <a:gd name="connsiteY0" fmla="*/ 0 h 930165"/>
              <a:gd name="connsiteX1" fmla="*/ 220721 w 567559"/>
              <a:gd name="connsiteY1" fmla="*/ 788276 h 930165"/>
              <a:gd name="connsiteX2" fmla="*/ 567559 w 567559"/>
              <a:gd name="connsiteY2" fmla="*/ 930165 h 930165"/>
              <a:gd name="connsiteX3" fmla="*/ 0 w 567559"/>
              <a:gd name="connsiteY3" fmla="*/ 914400 h 930165"/>
              <a:gd name="connsiteX4" fmla="*/ 0 w 567559"/>
              <a:gd name="connsiteY4" fmla="*/ 0 h 93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559" h="930165">
                <a:moveTo>
                  <a:pt x="0" y="0"/>
                </a:moveTo>
                <a:lnTo>
                  <a:pt x="220721" y="788276"/>
                </a:lnTo>
                <a:lnTo>
                  <a:pt x="567559" y="930165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90839-2980-412F-8BA4-3DB355BE9021}"/>
              </a:ext>
            </a:extLst>
          </p:cNvPr>
          <p:cNvSpPr txBox="1"/>
          <p:nvPr/>
        </p:nvSpPr>
        <p:spPr>
          <a:xfrm>
            <a:off x="3331570" y="5967292"/>
            <a:ext cx="7793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 have read and agree to the </a:t>
            </a:r>
            <a:r>
              <a:rPr lang="en-US" sz="1600" dirty="0">
                <a:solidFill>
                  <a:srgbClr val="00B0F0"/>
                </a:solidFill>
              </a:rPr>
              <a:t>Terms and Privacy Policy of </a:t>
            </a:r>
            <a:r>
              <a:rPr lang="en-US" sz="1600" dirty="0" err="1">
                <a:solidFill>
                  <a:srgbClr val="00B0F0"/>
                </a:solidFill>
              </a:rPr>
              <a:t>Moonton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8EDEBE-93B0-47EE-90BA-2F0A58AA9FCC}"/>
              </a:ext>
            </a:extLst>
          </p:cNvPr>
          <p:cNvSpPr txBox="1"/>
          <p:nvPr/>
        </p:nvSpPr>
        <p:spPr>
          <a:xfrm>
            <a:off x="5029200" y="6227238"/>
            <a:ext cx="3563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Game loading…</a:t>
            </a:r>
          </a:p>
        </p:txBody>
      </p:sp>
    </p:spTree>
    <p:extLst>
      <p:ext uri="{BB962C8B-B14F-4D97-AF65-F5344CB8AC3E}">
        <p14:creationId xmlns:p14="http://schemas.microsoft.com/office/powerpoint/2010/main" val="44972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D5AE5C54-9197-473D-9D5D-99D6AFDAD8DC}"/>
              </a:ext>
            </a:extLst>
          </p:cNvPr>
          <p:cNvSpPr/>
          <p:nvPr/>
        </p:nvSpPr>
        <p:spPr>
          <a:xfrm>
            <a:off x="360218" y="152400"/>
            <a:ext cx="789709" cy="748145"/>
          </a:xfrm>
          <a:prstGeom prst="frame">
            <a:avLst>
              <a:gd name="adj1" fmla="val 879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7A0FBA29-1774-4560-BF14-BA64FCEC14CD}"/>
              </a:ext>
            </a:extLst>
          </p:cNvPr>
          <p:cNvSpPr/>
          <p:nvPr/>
        </p:nvSpPr>
        <p:spPr>
          <a:xfrm>
            <a:off x="360218" y="1413163"/>
            <a:ext cx="471055" cy="526473"/>
          </a:xfrm>
          <a:prstGeom prst="flowChartMultidocument">
            <a:avLst/>
          </a:prstGeom>
          <a:solidFill>
            <a:srgbClr val="FFC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F81DC5F-4496-4932-AFB5-C54C10317708}"/>
              </a:ext>
            </a:extLst>
          </p:cNvPr>
          <p:cNvSpPr/>
          <p:nvPr/>
        </p:nvSpPr>
        <p:spPr>
          <a:xfrm>
            <a:off x="297872" y="3380509"/>
            <a:ext cx="533401" cy="526473"/>
          </a:xfrm>
          <a:prstGeom prst="wedgeRect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664C898E-EABC-4951-8059-ED1B97443C62}"/>
              </a:ext>
            </a:extLst>
          </p:cNvPr>
          <p:cNvSpPr/>
          <p:nvPr/>
        </p:nvSpPr>
        <p:spPr>
          <a:xfrm>
            <a:off x="446809" y="4322616"/>
            <a:ext cx="446809" cy="734292"/>
          </a:xfrm>
          <a:prstGeom prst="uturnArrow">
            <a:avLst>
              <a:gd name="adj1" fmla="val 32692"/>
              <a:gd name="adj2" fmla="val 25000"/>
              <a:gd name="adj3" fmla="val 25000"/>
              <a:gd name="adj4" fmla="val 43750"/>
              <a:gd name="adj5" fmla="val 5227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A4B09F-B51B-48C6-B5FE-F6363DE2A637}"/>
              </a:ext>
            </a:extLst>
          </p:cNvPr>
          <p:cNvCxnSpPr>
            <a:cxnSpLocks/>
          </p:cNvCxnSpPr>
          <p:nvPr/>
        </p:nvCxnSpPr>
        <p:spPr>
          <a:xfrm>
            <a:off x="1149927" y="1122218"/>
            <a:ext cx="0" cy="4405745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5BF1C8-9056-4EEE-B0B4-1F34ED829D7F}"/>
              </a:ext>
            </a:extLst>
          </p:cNvPr>
          <p:cNvCxnSpPr/>
          <p:nvPr/>
        </p:nvCxnSpPr>
        <p:spPr>
          <a:xfrm>
            <a:off x="1149927" y="1122218"/>
            <a:ext cx="1385455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938CCA-7BCD-46C8-87D8-06507D567A95}"/>
              </a:ext>
            </a:extLst>
          </p:cNvPr>
          <p:cNvCxnSpPr>
            <a:cxnSpLocks/>
          </p:cNvCxnSpPr>
          <p:nvPr/>
        </p:nvCxnSpPr>
        <p:spPr>
          <a:xfrm>
            <a:off x="0" y="6345381"/>
            <a:ext cx="12192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72639A4-E2B8-4B2F-BE64-0EFB3CD0758B}"/>
              </a:ext>
            </a:extLst>
          </p:cNvPr>
          <p:cNvSpPr/>
          <p:nvPr/>
        </p:nvSpPr>
        <p:spPr>
          <a:xfrm>
            <a:off x="1446064" y="5915891"/>
            <a:ext cx="2391646" cy="24938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DD8E54-1A70-496C-8DBD-13B475EB807F}"/>
              </a:ext>
            </a:extLst>
          </p:cNvPr>
          <p:cNvSpPr/>
          <p:nvPr/>
        </p:nvSpPr>
        <p:spPr>
          <a:xfrm>
            <a:off x="670213" y="5915890"/>
            <a:ext cx="775850" cy="24938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All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D309E6-0479-4169-9632-214C3B082461}"/>
              </a:ext>
            </a:extLst>
          </p:cNvPr>
          <p:cNvCxnSpPr/>
          <p:nvPr/>
        </p:nvCxnSpPr>
        <p:spPr>
          <a:xfrm>
            <a:off x="1149927" y="2286000"/>
            <a:ext cx="1385455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8F3FF1-5493-4537-88D8-C01D54829A69}"/>
              </a:ext>
            </a:extLst>
          </p:cNvPr>
          <p:cNvCxnSpPr/>
          <p:nvPr/>
        </p:nvCxnSpPr>
        <p:spPr>
          <a:xfrm>
            <a:off x="1149927" y="3429000"/>
            <a:ext cx="1385455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C3E09F-057E-415E-916D-C93A8AD82914}"/>
              </a:ext>
            </a:extLst>
          </p:cNvPr>
          <p:cNvCxnSpPr/>
          <p:nvPr/>
        </p:nvCxnSpPr>
        <p:spPr>
          <a:xfrm>
            <a:off x="1149927" y="4322616"/>
            <a:ext cx="1385455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F9A32F-7D8E-481B-B53A-CB873DE54182}"/>
              </a:ext>
            </a:extLst>
          </p:cNvPr>
          <p:cNvCxnSpPr>
            <a:cxnSpLocks/>
          </p:cNvCxnSpPr>
          <p:nvPr/>
        </p:nvCxnSpPr>
        <p:spPr>
          <a:xfrm>
            <a:off x="1149927" y="5527963"/>
            <a:ext cx="1814946" cy="38092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795A311-AA2C-4D9C-A4C9-096F4BA52412}"/>
              </a:ext>
            </a:extLst>
          </p:cNvPr>
          <p:cNvSpPr/>
          <p:nvPr/>
        </p:nvSpPr>
        <p:spPr>
          <a:xfrm>
            <a:off x="9758795" y="1371599"/>
            <a:ext cx="2433203" cy="3574480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3550E4-2917-4091-B415-0AEA26776B99}"/>
              </a:ext>
            </a:extLst>
          </p:cNvPr>
          <p:cNvCxnSpPr>
            <a:cxnSpLocks/>
          </p:cNvCxnSpPr>
          <p:nvPr/>
        </p:nvCxnSpPr>
        <p:spPr>
          <a:xfrm>
            <a:off x="1149927" y="4475018"/>
            <a:ext cx="1814946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A37D47A-E872-438C-8BB3-5CB1C96AC830}"/>
              </a:ext>
            </a:extLst>
          </p:cNvPr>
          <p:cNvCxnSpPr>
            <a:cxnSpLocks/>
          </p:cNvCxnSpPr>
          <p:nvPr/>
        </p:nvCxnSpPr>
        <p:spPr>
          <a:xfrm>
            <a:off x="2964873" y="4475018"/>
            <a:ext cx="0" cy="109103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CBE9DF1-588E-4A9F-A212-A54DBDB2F1F1}"/>
              </a:ext>
            </a:extLst>
          </p:cNvPr>
          <p:cNvSpPr/>
          <p:nvPr/>
        </p:nvSpPr>
        <p:spPr>
          <a:xfrm>
            <a:off x="9758795" y="1122218"/>
            <a:ext cx="775850" cy="24938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GROUP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9FEAAE4-8CDB-48BB-855C-413301C54F91}"/>
              </a:ext>
            </a:extLst>
          </p:cNvPr>
          <p:cNvSpPr/>
          <p:nvPr/>
        </p:nvSpPr>
        <p:spPr>
          <a:xfrm>
            <a:off x="9758797" y="5077684"/>
            <a:ext cx="2433203" cy="505730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30A07F5-AE57-4934-B440-D20EAD97D47E}"/>
              </a:ext>
            </a:extLst>
          </p:cNvPr>
          <p:cNvCxnSpPr>
            <a:cxnSpLocks/>
          </p:cNvCxnSpPr>
          <p:nvPr/>
        </p:nvCxnSpPr>
        <p:spPr>
          <a:xfrm flipH="1">
            <a:off x="2521528" y="6355779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FBC79EB-1D31-481E-85B2-82DD05834BD0}"/>
              </a:ext>
            </a:extLst>
          </p:cNvPr>
          <p:cNvCxnSpPr>
            <a:cxnSpLocks/>
          </p:cNvCxnSpPr>
          <p:nvPr/>
        </p:nvCxnSpPr>
        <p:spPr>
          <a:xfrm flipH="1">
            <a:off x="4634324" y="6345347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10ECA96-B398-40DC-81D5-1163F617F6E0}"/>
              </a:ext>
            </a:extLst>
          </p:cNvPr>
          <p:cNvCxnSpPr>
            <a:cxnSpLocks/>
          </p:cNvCxnSpPr>
          <p:nvPr/>
        </p:nvCxnSpPr>
        <p:spPr>
          <a:xfrm flipH="1">
            <a:off x="7024256" y="6364428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009DABB-DEB9-44ED-8ED3-0EFD547E8344}"/>
              </a:ext>
            </a:extLst>
          </p:cNvPr>
          <p:cNvCxnSpPr>
            <a:cxnSpLocks/>
          </p:cNvCxnSpPr>
          <p:nvPr/>
        </p:nvCxnSpPr>
        <p:spPr>
          <a:xfrm flipH="1">
            <a:off x="9758795" y="6345348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Moon 48">
            <a:extLst>
              <a:ext uri="{FF2B5EF4-FFF2-40B4-BE49-F238E27FC236}">
                <a16:creationId xmlns:a16="http://schemas.microsoft.com/office/drawing/2014/main" id="{970C4518-5763-480E-9E15-5E426F6818BB}"/>
              </a:ext>
            </a:extLst>
          </p:cNvPr>
          <p:cNvSpPr/>
          <p:nvPr/>
        </p:nvSpPr>
        <p:spPr>
          <a:xfrm rot="18427923">
            <a:off x="3734343" y="-1178121"/>
            <a:ext cx="5648892" cy="9645723"/>
          </a:xfrm>
          <a:prstGeom prst="moon">
            <a:avLst>
              <a:gd name="adj" fmla="val 20915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elay 49">
            <a:extLst>
              <a:ext uri="{FF2B5EF4-FFF2-40B4-BE49-F238E27FC236}">
                <a16:creationId xmlns:a16="http://schemas.microsoft.com/office/drawing/2014/main" id="{6C4ABEB0-2EF7-40CC-B4ED-B3FCC5137467}"/>
              </a:ext>
            </a:extLst>
          </p:cNvPr>
          <p:cNvSpPr/>
          <p:nvPr/>
        </p:nvSpPr>
        <p:spPr>
          <a:xfrm>
            <a:off x="11658382" y="152400"/>
            <a:ext cx="387941" cy="138545"/>
          </a:xfrm>
          <a:prstGeom prst="flowChartDelay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elay 50">
            <a:extLst>
              <a:ext uri="{FF2B5EF4-FFF2-40B4-BE49-F238E27FC236}">
                <a16:creationId xmlns:a16="http://schemas.microsoft.com/office/drawing/2014/main" id="{540EAE68-7CBB-4A26-AB5B-24F1948E2A44}"/>
              </a:ext>
            </a:extLst>
          </p:cNvPr>
          <p:cNvSpPr/>
          <p:nvPr/>
        </p:nvSpPr>
        <p:spPr>
          <a:xfrm>
            <a:off x="11852353" y="152400"/>
            <a:ext cx="193970" cy="138545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llate 51">
            <a:extLst>
              <a:ext uri="{FF2B5EF4-FFF2-40B4-BE49-F238E27FC236}">
                <a16:creationId xmlns:a16="http://schemas.microsoft.com/office/drawing/2014/main" id="{E74C3412-6798-4793-9994-A38D4F5CBCAE}"/>
              </a:ext>
            </a:extLst>
          </p:cNvPr>
          <p:cNvSpPr/>
          <p:nvPr/>
        </p:nvSpPr>
        <p:spPr>
          <a:xfrm>
            <a:off x="290353" y="2355270"/>
            <a:ext cx="471055" cy="609593"/>
          </a:xfrm>
          <a:prstGeom prst="flowChartCol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Moon 47">
            <a:extLst>
              <a:ext uri="{FF2B5EF4-FFF2-40B4-BE49-F238E27FC236}">
                <a16:creationId xmlns:a16="http://schemas.microsoft.com/office/drawing/2014/main" id="{9421BD80-2962-44F9-8BCA-F05F4A710D31}"/>
              </a:ext>
            </a:extLst>
          </p:cNvPr>
          <p:cNvSpPr/>
          <p:nvPr/>
        </p:nvSpPr>
        <p:spPr>
          <a:xfrm rot="20674039">
            <a:off x="3219341" y="888087"/>
            <a:ext cx="5648892" cy="6781486"/>
          </a:xfrm>
          <a:prstGeom prst="moon">
            <a:avLst>
              <a:gd name="adj" fmla="val 34249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anual Operation 56">
            <a:extLst>
              <a:ext uri="{FF2B5EF4-FFF2-40B4-BE49-F238E27FC236}">
                <a16:creationId xmlns:a16="http://schemas.microsoft.com/office/drawing/2014/main" id="{A7FD56D5-DDDD-4A36-A1A7-1EE880690A76}"/>
              </a:ext>
            </a:extLst>
          </p:cNvPr>
          <p:cNvSpPr/>
          <p:nvPr/>
        </p:nvSpPr>
        <p:spPr>
          <a:xfrm>
            <a:off x="4233827" y="4932159"/>
            <a:ext cx="5716542" cy="1241951"/>
          </a:xfrm>
          <a:prstGeom prst="flowChartManualOperation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814A67A-C0A5-4A66-8600-98E516CD9F40}"/>
              </a:ext>
            </a:extLst>
          </p:cNvPr>
          <p:cNvGrpSpPr/>
          <p:nvPr/>
        </p:nvGrpSpPr>
        <p:grpSpPr>
          <a:xfrm>
            <a:off x="4846956" y="5223173"/>
            <a:ext cx="3643752" cy="588813"/>
            <a:chOff x="4147302" y="4519266"/>
            <a:chExt cx="3643752" cy="588813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3FB014F6-7A27-4727-89E7-820F7AE37398}"/>
                </a:ext>
              </a:extLst>
            </p:cNvPr>
            <p:cNvSpPr/>
            <p:nvPr/>
          </p:nvSpPr>
          <p:spPr>
            <a:xfrm>
              <a:off x="7347726" y="4720151"/>
              <a:ext cx="263236" cy="374072"/>
            </a:xfrm>
            <a:prstGeom prst="chevron">
              <a:avLst>
                <a:gd name="adj" fmla="val 722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08FE4DC9-8C02-48F2-AF1A-5E71DFC0E7F3}"/>
                </a:ext>
              </a:extLst>
            </p:cNvPr>
            <p:cNvSpPr/>
            <p:nvPr/>
          </p:nvSpPr>
          <p:spPr>
            <a:xfrm>
              <a:off x="7527818" y="4734007"/>
              <a:ext cx="263236" cy="374072"/>
            </a:xfrm>
            <a:prstGeom prst="chevron">
              <a:avLst>
                <a:gd name="adj" fmla="val 722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FBD68C1B-DE50-41B7-A6D3-98CB78411D5A}"/>
                </a:ext>
              </a:extLst>
            </p:cNvPr>
            <p:cNvSpPr/>
            <p:nvPr/>
          </p:nvSpPr>
          <p:spPr>
            <a:xfrm flipH="1">
              <a:off x="4147302" y="4734007"/>
              <a:ext cx="263236" cy="374072"/>
            </a:xfrm>
            <a:prstGeom prst="chevron">
              <a:avLst>
                <a:gd name="adj" fmla="val 722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2187E301-16A6-4175-8DD2-31D8134EF1C6}"/>
                </a:ext>
              </a:extLst>
            </p:cNvPr>
            <p:cNvSpPr/>
            <p:nvPr/>
          </p:nvSpPr>
          <p:spPr>
            <a:xfrm flipH="1">
              <a:off x="4327430" y="4727071"/>
              <a:ext cx="263236" cy="374072"/>
            </a:xfrm>
            <a:prstGeom prst="chevron">
              <a:avLst>
                <a:gd name="adj" fmla="val 722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A8A9A4-D3F2-4075-B226-45B18EBB904E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>
              <a:off x="4355104" y="4734007"/>
              <a:ext cx="320927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Manual Operation 17">
              <a:extLst>
                <a:ext uri="{FF2B5EF4-FFF2-40B4-BE49-F238E27FC236}">
                  <a16:creationId xmlns:a16="http://schemas.microsoft.com/office/drawing/2014/main" id="{00680E72-3329-4889-A7CE-9D83BEE55F96}"/>
                </a:ext>
              </a:extLst>
            </p:cNvPr>
            <p:cNvSpPr/>
            <p:nvPr/>
          </p:nvSpPr>
          <p:spPr>
            <a:xfrm>
              <a:off x="4715358" y="4519266"/>
              <a:ext cx="2452234" cy="484900"/>
            </a:xfrm>
            <a:prstGeom prst="flowChartManualOperation">
              <a:avLst/>
            </a:prstGeom>
            <a:gradFill flip="none" rotWithShape="1">
              <a:gsLst>
                <a:gs pos="87000">
                  <a:schemeClr val="accent4">
                    <a:lumMod val="67000"/>
                  </a:schemeClr>
                </a:gs>
                <a:gs pos="4000">
                  <a:schemeClr val="accent4">
                    <a:lumMod val="97000"/>
                    <a:lumOff val="3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F717387-EA5F-47ED-A167-A1EC46913F12}"/>
                </a:ext>
              </a:extLst>
            </p:cNvPr>
            <p:cNvSpPr txBox="1"/>
            <p:nvPr/>
          </p:nvSpPr>
          <p:spPr>
            <a:xfrm>
              <a:off x="5480235" y="4553337"/>
              <a:ext cx="1814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LOBBY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74616F69-3E67-4FAC-9B22-C82A2CC93DF0}"/>
              </a:ext>
            </a:extLst>
          </p:cNvPr>
          <p:cNvSpPr/>
          <p:nvPr/>
        </p:nvSpPr>
        <p:spPr>
          <a:xfrm>
            <a:off x="9792018" y="1416604"/>
            <a:ext cx="1424415" cy="2043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MEMBERS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E91D09C-4536-4DB7-BDD4-816A633ED368}"/>
              </a:ext>
            </a:extLst>
          </p:cNvPr>
          <p:cNvSpPr/>
          <p:nvPr/>
        </p:nvSpPr>
        <p:spPr>
          <a:xfrm>
            <a:off x="11216433" y="1385452"/>
            <a:ext cx="958800" cy="238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A4D135-47ED-47D8-BAA0-FE37F01E993F}"/>
              </a:ext>
            </a:extLst>
          </p:cNvPr>
          <p:cNvSpPr/>
          <p:nvPr/>
        </p:nvSpPr>
        <p:spPr>
          <a:xfrm>
            <a:off x="9792018" y="1652131"/>
            <a:ext cx="2406872" cy="633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670A609-80AA-4DB2-BC00-EC65366E3948}"/>
              </a:ext>
            </a:extLst>
          </p:cNvPr>
          <p:cNvSpPr/>
          <p:nvPr/>
        </p:nvSpPr>
        <p:spPr>
          <a:xfrm>
            <a:off x="9792018" y="2961625"/>
            <a:ext cx="2406872" cy="633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44D8344-73A2-4C2A-86D6-83DEFD3AFF64}"/>
              </a:ext>
            </a:extLst>
          </p:cNvPr>
          <p:cNvSpPr/>
          <p:nvPr/>
        </p:nvSpPr>
        <p:spPr>
          <a:xfrm>
            <a:off x="9817088" y="3639002"/>
            <a:ext cx="2406872" cy="560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0A347ED-8D8D-4D79-A3B5-1BF9916844F2}"/>
              </a:ext>
            </a:extLst>
          </p:cNvPr>
          <p:cNvSpPr/>
          <p:nvPr/>
        </p:nvSpPr>
        <p:spPr>
          <a:xfrm>
            <a:off x="9801107" y="2329508"/>
            <a:ext cx="2406872" cy="588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187F17A-6A2D-4BC8-B279-CCD76C9F7708}"/>
              </a:ext>
            </a:extLst>
          </p:cNvPr>
          <p:cNvSpPr/>
          <p:nvPr/>
        </p:nvSpPr>
        <p:spPr>
          <a:xfrm>
            <a:off x="9801107" y="4266217"/>
            <a:ext cx="2406872" cy="560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A1E0BE9-AE48-4194-AB68-F4AD68BBCF43}"/>
              </a:ext>
            </a:extLst>
          </p:cNvPr>
          <p:cNvGrpSpPr/>
          <p:nvPr/>
        </p:nvGrpSpPr>
        <p:grpSpPr>
          <a:xfrm>
            <a:off x="11892957" y="1765179"/>
            <a:ext cx="269422" cy="310186"/>
            <a:chOff x="5725056" y="2962714"/>
            <a:chExt cx="1185733" cy="937337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D3313E09-A044-48C2-8CD1-F7BAE5EB54BA}"/>
                </a:ext>
              </a:extLst>
            </p:cNvPr>
            <p:cNvSpPr/>
            <p:nvPr/>
          </p:nvSpPr>
          <p:spPr>
            <a:xfrm>
              <a:off x="5725056" y="2962714"/>
              <a:ext cx="1185733" cy="937337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Sign 79">
              <a:extLst>
                <a:ext uri="{FF2B5EF4-FFF2-40B4-BE49-F238E27FC236}">
                  <a16:creationId xmlns:a16="http://schemas.microsoft.com/office/drawing/2014/main" id="{6E08DCD9-A9FC-4A65-B390-EC539DCBAAD6}"/>
                </a:ext>
              </a:extLst>
            </p:cNvPr>
            <p:cNvSpPr/>
            <p:nvPr/>
          </p:nvSpPr>
          <p:spPr>
            <a:xfrm>
              <a:off x="6006193" y="3091254"/>
              <a:ext cx="623458" cy="675491"/>
            </a:xfrm>
            <a:prstGeom prst="mathPl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0B21BE-0167-4FE6-A7B1-A529C9CCE657}"/>
              </a:ext>
            </a:extLst>
          </p:cNvPr>
          <p:cNvGrpSpPr/>
          <p:nvPr/>
        </p:nvGrpSpPr>
        <p:grpSpPr>
          <a:xfrm>
            <a:off x="11881677" y="2422491"/>
            <a:ext cx="269422" cy="310186"/>
            <a:chOff x="5725056" y="2962714"/>
            <a:chExt cx="1185733" cy="937337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47EBC36F-7414-46D4-8289-5CF092712637}"/>
                </a:ext>
              </a:extLst>
            </p:cNvPr>
            <p:cNvSpPr/>
            <p:nvPr/>
          </p:nvSpPr>
          <p:spPr>
            <a:xfrm>
              <a:off x="5725056" y="2962714"/>
              <a:ext cx="1185733" cy="937337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lus Sign 82">
              <a:extLst>
                <a:ext uri="{FF2B5EF4-FFF2-40B4-BE49-F238E27FC236}">
                  <a16:creationId xmlns:a16="http://schemas.microsoft.com/office/drawing/2014/main" id="{1385F5B9-7FEF-405C-8346-BD16DB22D660}"/>
                </a:ext>
              </a:extLst>
            </p:cNvPr>
            <p:cNvSpPr/>
            <p:nvPr/>
          </p:nvSpPr>
          <p:spPr>
            <a:xfrm>
              <a:off x="6006193" y="3091254"/>
              <a:ext cx="623458" cy="675491"/>
            </a:xfrm>
            <a:prstGeom prst="mathPl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212B91-AFEB-4AF7-AEFE-C1AA8769AA04}"/>
              </a:ext>
            </a:extLst>
          </p:cNvPr>
          <p:cNvGrpSpPr/>
          <p:nvPr/>
        </p:nvGrpSpPr>
        <p:grpSpPr>
          <a:xfrm>
            <a:off x="11903772" y="2995092"/>
            <a:ext cx="269422" cy="310186"/>
            <a:chOff x="5725056" y="2962714"/>
            <a:chExt cx="1185733" cy="937337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F68C76A5-10FB-4921-B2BA-2BA3B5FE4F81}"/>
                </a:ext>
              </a:extLst>
            </p:cNvPr>
            <p:cNvSpPr/>
            <p:nvPr/>
          </p:nvSpPr>
          <p:spPr>
            <a:xfrm>
              <a:off x="5725056" y="2962714"/>
              <a:ext cx="1185733" cy="937337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Plus Sign 85">
              <a:extLst>
                <a:ext uri="{FF2B5EF4-FFF2-40B4-BE49-F238E27FC236}">
                  <a16:creationId xmlns:a16="http://schemas.microsoft.com/office/drawing/2014/main" id="{9082BD2A-522C-4DE0-A2D7-311055182536}"/>
                </a:ext>
              </a:extLst>
            </p:cNvPr>
            <p:cNvSpPr/>
            <p:nvPr/>
          </p:nvSpPr>
          <p:spPr>
            <a:xfrm>
              <a:off x="6006193" y="3091254"/>
              <a:ext cx="623458" cy="675491"/>
            </a:xfrm>
            <a:prstGeom prst="mathPl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F2740CB-4C6F-4F06-A2C8-4B42C6B2E8EF}"/>
              </a:ext>
            </a:extLst>
          </p:cNvPr>
          <p:cNvGrpSpPr/>
          <p:nvPr/>
        </p:nvGrpSpPr>
        <p:grpSpPr>
          <a:xfrm>
            <a:off x="11894128" y="3705259"/>
            <a:ext cx="269422" cy="310186"/>
            <a:chOff x="5725056" y="2962714"/>
            <a:chExt cx="1185733" cy="937337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80E131BA-A6D0-4A6D-B08B-33428DF051BA}"/>
                </a:ext>
              </a:extLst>
            </p:cNvPr>
            <p:cNvSpPr/>
            <p:nvPr/>
          </p:nvSpPr>
          <p:spPr>
            <a:xfrm>
              <a:off x="5725056" y="2962714"/>
              <a:ext cx="1185733" cy="937337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Plus Sign 88">
              <a:extLst>
                <a:ext uri="{FF2B5EF4-FFF2-40B4-BE49-F238E27FC236}">
                  <a16:creationId xmlns:a16="http://schemas.microsoft.com/office/drawing/2014/main" id="{C4052E84-993F-47D9-8D9C-17B47F4E6DE3}"/>
                </a:ext>
              </a:extLst>
            </p:cNvPr>
            <p:cNvSpPr/>
            <p:nvPr/>
          </p:nvSpPr>
          <p:spPr>
            <a:xfrm>
              <a:off x="6006193" y="3091254"/>
              <a:ext cx="623458" cy="675491"/>
            </a:xfrm>
            <a:prstGeom prst="mathPl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75E08F6-E34F-485A-BC75-07C2DBE2AE57}"/>
              </a:ext>
            </a:extLst>
          </p:cNvPr>
          <p:cNvGrpSpPr/>
          <p:nvPr/>
        </p:nvGrpSpPr>
        <p:grpSpPr>
          <a:xfrm>
            <a:off x="11881677" y="4295518"/>
            <a:ext cx="269422" cy="310186"/>
            <a:chOff x="5725056" y="2962714"/>
            <a:chExt cx="1185733" cy="937337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BC759261-B2BF-4BB6-AADA-06556E3C27CA}"/>
                </a:ext>
              </a:extLst>
            </p:cNvPr>
            <p:cNvSpPr/>
            <p:nvPr/>
          </p:nvSpPr>
          <p:spPr>
            <a:xfrm>
              <a:off x="5725056" y="2962714"/>
              <a:ext cx="1185733" cy="937337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lus Sign 91">
              <a:extLst>
                <a:ext uri="{FF2B5EF4-FFF2-40B4-BE49-F238E27FC236}">
                  <a16:creationId xmlns:a16="http://schemas.microsoft.com/office/drawing/2014/main" id="{12D67FFE-9E2E-45E4-9329-7CE6C2728DA5}"/>
                </a:ext>
              </a:extLst>
            </p:cNvPr>
            <p:cNvSpPr/>
            <p:nvPr/>
          </p:nvSpPr>
          <p:spPr>
            <a:xfrm>
              <a:off x="6006193" y="3091254"/>
              <a:ext cx="623458" cy="675491"/>
            </a:xfrm>
            <a:prstGeom prst="mathPl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C09FED0-7F4C-42AB-8660-0551F2D88E51}"/>
              </a:ext>
            </a:extLst>
          </p:cNvPr>
          <p:cNvGrpSpPr/>
          <p:nvPr/>
        </p:nvGrpSpPr>
        <p:grpSpPr>
          <a:xfrm>
            <a:off x="9833870" y="1713002"/>
            <a:ext cx="2207552" cy="484901"/>
            <a:chOff x="4666845" y="1765178"/>
            <a:chExt cx="2967032" cy="676524"/>
          </a:xfrm>
        </p:grpSpPr>
        <p:sp>
          <p:nvSpPr>
            <p:cNvPr id="93" name="Frame 92">
              <a:extLst>
                <a:ext uri="{FF2B5EF4-FFF2-40B4-BE49-F238E27FC236}">
                  <a16:creationId xmlns:a16="http://schemas.microsoft.com/office/drawing/2014/main" id="{666AF227-5EF5-45FA-A8F1-6FF5503BC066}"/>
                </a:ext>
              </a:extLst>
            </p:cNvPr>
            <p:cNvSpPr/>
            <p:nvPr/>
          </p:nvSpPr>
          <p:spPr>
            <a:xfrm>
              <a:off x="4666845" y="1765179"/>
              <a:ext cx="661989" cy="676523"/>
            </a:xfrm>
            <a:prstGeom prst="frame">
              <a:avLst>
                <a:gd name="adj1" fmla="val 47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Smiley Face 93">
              <a:extLst>
                <a:ext uri="{FF2B5EF4-FFF2-40B4-BE49-F238E27FC236}">
                  <a16:creationId xmlns:a16="http://schemas.microsoft.com/office/drawing/2014/main" id="{C211A3CD-6880-4C5D-8B3C-186C3E912627}"/>
                </a:ext>
              </a:extLst>
            </p:cNvPr>
            <p:cNvSpPr/>
            <p:nvPr/>
          </p:nvSpPr>
          <p:spPr>
            <a:xfrm>
              <a:off x="4823424" y="1955647"/>
              <a:ext cx="281937" cy="375477"/>
            </a:xfrm>
            <a:prstGeom prst="smileyFace">
              <a:avLst/>
            </a:prstGeom>
            <a:solidFill>
              <a:schemeClr val="bg2"/>
            </a:solidFill>
            <a:ln w="3492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85604F6-A965-48C1-A3C6-BBE2C74FC320}"/>
                </a:ext>
              </a:extLst>
            </p:cNvPr>
            <p:cNvSpPr/>
            <p:nvPr/>
          </p:nvSpPr>
          <p:spPr>
            <a:xfrm>
              <a:off x="5321124" y="1765178"/>
              <a:ext cx="1966832" cy="6765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FA83A1-DD56-47A4-8BAF-704FAD65E5BD}"/>
                </a:ext>
              </a:extLst>
            </p:cNvPr>
            <p:cNvSpPr txBox="1"/>
            <p:nvPr/>
          </p:nvSpPr>
          <p:spPr>
            <a:xfrm>
              <a:off x="5226463" y="1888737"/>
              <a:ext cx="2407414" cy="42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ENTER NAME HERE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9F03330-E924-4FD3-9DCB-5BCB94177612}"/>
              </a:ext>
            </a:extLst>
          </p:cNvPr>
          <p:cNvGrpSpPr/>
          <p:nvPr/>
        </p:nvGrpSpPr>
        <p:grpSpPr>
          <a:xfrm>
            <a:off x="9773118" y="2387954"/>
            <a:ext cx="2207552" cy="484901"/>
            <a:chOff x="4666845" y="1765178"/>
            <a:chExt cx="2967032" cy="676524"/>
          </a:xfrm>
        </p:grpSpPr>
        <p:sp>
          <p:nvSpPr>
            <p:cNvPr id="99" name="Frame 98">
              <a:extLst>
                <a:ext uri="{FF2B5EF4-FFF2-40B4-BE49-F238E27FC236}">
                  <a16:creationId xmlns:a16="http://schemas.microsoft.com/office/drawing/2014/main" id="{92E35D1F-A935-42FD-BF33-47B9035433CA}"/>
                </a:ext>
              </a:extLst>
            </p:cNvPr>
            <p:cNvSpPr/>
            <p:nvPr/>
          </p:nvSpPr>
          <p:spPr>
            <a:xfrm>
              <a:off x="4666845" y="1765179"/>
              <a:ext cx="661989" cy="676523"/>
            </a:xfrm>
            <a:prstGeom prst="frame">
              <a:avLst>
                <a:gd name="adj1" fmla="val 47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Smiley Face 99">
              <a:extLst>
                <a:ext uri="{FF2B5EF4-FFF2-40B4-BE49-F238E27FC236}">
                  <a16:creationId xmlns:a16="http://schemas.microsoft.com/office/drawing/2014/main" id="{D3BBD051-2DB5-45B6-9E5F-A4993652BA83}"/>
                </a:ext>
              </a:extLst>
            </p:cNvPr>
            <p:cNvSpPr/>
            <p:nvPr/>
          </p:nvSpPr>
          <p:spPr>
            <a:xfrm>
              <a:off x="4823424" y="1955647"/>
              <a:ext cx="281937" cy="375477"/>
            </a:xfrm>
            <a:prstGeom prst="smileyFace">
              <a:avLst/>
            </a:prstGeom>
            <a:solidFill>
              <a:schemeClr val="bg2"/>
            </a:solidFill>
            <a:ln w="3492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3FABB96-22B2-474B-8951-24C53D2E637D}"/>
                </a:ext>
              </a:extLst>
            </p:cNvPr>
            <p:cNvSpPr/>
            <p:nvPr/>
          </p:nvSpPr>
          <p:spPr>
            <a:xfrm>
              <a:off x="5321124" y="1765178"/>
              <a:ext cx="1966832" cy="6765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F1DFD07-7C4C-49C4-98CC-7C1A128C3D25}"/>
                </a:ext>
              </a:extLst>
            </p:cNvPr>
            <p:cNvSpPr txBox="1"/>
            <p:nvPr/>
          </p:nvSpPr>
          <p:spPr>
            <a:xfrm>
              <a:off x="5226463" y="1888737"/>
              <a:ext cx="2407414" cy="42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ENTER NAME HERE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418D9A8-69B2-4A78-A5A0-B566CB1B8196}"/>
              </a:ext>
            </a:extLst>
          </p:cNvPr>
          <p:cNvGrpSpPr/>
          <p:nvPr/>
        </p:nvGrpSpPr>
        <p:grpSpPr>
          <a:xfrm>
            <a:off x="9814332" y="3013057"/>
            <a:ext cx="2207552" cy="484901"/>
            <a:chOff x="4666845" y="1765178"/>
            <a:chExt cx="2967032" cy="676524"/>
          </a:xfrm>
        </p:grpSpPr>
        <p:sp>
          <p:nvSpPr>
            <p:cNvPr id="104" name="Frame 103">
              <a:extLst>
                <a:ext uri="{FF2B5EF4-FFF2-40B4-BE49-F238E27FC236}">
                  <a16:creationId xmlns:a16="http://schemas.microsoft.com/office/drawing/2014/main" id="{C964AA5D-EBF8-4CF8-BB8E-F7289DFFFCFE}"/>
                </a:ext>
              </a:extLst>
            </p:cNvPr>
            <p:cNvSpPr/>
            <p:nvPr/>
          </p:nvSpPr>
          <p:spPr>
            <a:xfrm>
              <a:off x="4666845" y="1765179"/>
              <a:ext cx="661989" cy="676523"/>
            </a:xfrm>
            <a:prstGeom prst="frame">
              <a:avLst>
                <a:gd name="adj1" fmla="val 47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Smiley Face 104">
              <a:extLst>
                <a:ext uri="{FF2B5EF4-FFF2-40B4-BE49-F238E27FC236}">
                  <a16:creationId xmlns:a16="http://schemas.microsoft.com/office/drawing/2014/main" id="{D8520D7B-E49C-4562-A723-58DFFB207689}"/>
                </a:ext>
              </a:extLst>
            </p:cNvPr>
            <p:cNvSpPr/>
            <p:nvPr/>
          </p:nvSpPr>
          <p:spPr>
            <a:xfrm>
              <a:off x="4823424" y="1955647"/>
              <a:ext cx="281937" cy="375477"/>
            </a:xfrm>
            <a:prstGeom prst="smileyFace">
              <a:avLst/>
            </a:prstGeom>
            <a:solidFill>
              <a:schemeClr val="bg2"/>
            </a:solidFill>
            <a:ln w="3492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33D589C-BCB6-4F70-BFC5-93F3B5D41869}"/>
                </a:ext>
              </a:extLst>
            </p:cNvPr>
            <p:cNvSpPr/>
            <p:nvPr/>
          </p:nvSpPr>
          <p:spPr>
            <a:xfrm>
              <a:off x="5321124" y="1765178"/>
              <a:ext cx="1966832" cy="6765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EFEDCE6-9802-4A4C-8FAB-5D404BAC5170}"/>
                </a:ext>
              </a:extLst>
            </p:cNvPr>
            <p:cNvSpPr txBox="1"/>
            <p:nvPr/>
          </p:nvSpPr>
          <p:spPr>
            <a:xfrm>
              <a:off x="5226463" y="1888737"/>
              <a:ext cx="2407414" cy="42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ENTER NAME HERE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B7D09AC-8404-4FA9-AF15-9332A2170234}"/>
              </a:ext>
            </a:extLst>
          </p:cNvPr>
          <p:cNvGrpSpPr/>
          <p:nvPr/>
        </p:nvGrpSpPr>
        <p:grpSpPr>
          <a:xfrm>
            <a:off x="9801107" y="3689490"/>
            <a:ext cx="2207552" cy="484901"/>
            <a:chOff x="4666845" y="1765178"/>
            <a:chExt cx="2967032" cy="676524"/>
          </a:xfrm>
        </p:grpSpPr>
        <p:sp>
          <p:nvSpPr>
            <p:cNvPr id="109" name="Frame 108">
              <a:extLst>
                <a:ext uri="{FF2B5EF4-FFF2-40B4-BE49-F238E27FC236}">
                  <a16:creationId xmlns:a16="http://schemas.microsoft.com/office/drawing/2014/main" id="{CA2ADCD4-3AE1-45C3-9E47-F94DC5F8F78B}"/>
                </a:ext>
              </a:extLst>
            </p:cNvPr>
            <p:cNvSpPr/>
            <p:nvPr/>
          </p:nvSpPr>
          <p:spPr>
            <a:xfrm>
              <a:off x="4666845" y="1765179"/>
              <a:ext cx="661989" cy="676523"/>
            </a:xfrm>
            <a:prstGeom prst="frame">
              <a:avLst>
                <a:gd name="adj1" fmla="val 47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Smiley Face 109">
              <a:extLst>
                <a:ext uri="{FF2B5EF4-FFF2-40B4-BE49-F238E27FC236}">
                  <a16:creationId xmlns:a16="http://schemas.microsoft.com/office/drawing/2014/main" id="{F1709200-5E6F-490F-98C0-158D1738C9D1}"/>
                </a:ext>
              </a:extLst>
            </p:cNvPr>
            <p:cNvSpPr/>
            <p:nvPr/>
          </p:nvSpPr>
          <p:spPr>
            <a:xfrm>
              <a:off x="4823424" y="1955647"/>
              <a:ext cx="281937" cy="375477"/>
            </a:xfrm>
            <a:prstGeom prst="smileyFace">
              <a:avLst/>
            </a:prstGeom>
            <a:solidFill>
              <a:schemeClr val="bg2"/>
            </a:solidFill>
            <a:ln w="3492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485EB25-7BC9-4BCE-8F92-87E41A40B542}"/>
                </a:ext>
              </a:extLst>
            </p:cNvPr>
            <p:cNvSpPr/>
            <p:nvPr/>
          </p:nvSpPr>
          <p:spPr>
            <a:xfrm>
              <a:off x="5321124" y="1765178"/>
              <a:ext cx="1966832" cy="6765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ADE2086-D7F3-4176-A204-483FE12955CA}"/>
                </a:ext>
              </a:extLst>
            </p:cNvPr>
            <p:cNvSpPr txBox="1"/>
            <p:nvPr/>
          </p:nvSpPr>
          <p:spPr>
            <a:xfrm>
              <a:off x="5226463" y="1888737"/>
              <a:ext cx="2407414" cy="42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ENTER NAME HERE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35D08FE-939C-4B28-B263-F098FDE9A98B}"/>
              </a:ext>
            </a:extLst>
          </p:cNvPr>
          <p:cNvGrpSpPr/>
          <p:nvPr/>
        </p:nvGrpSpPr>
        <p:grpSpPr>
          <a:xfrm>
            <a:off x="9838771" y="4330493"/>
            <a:ext cx="2207552" cy="484901"/>
            <a:chOff x="4666845" y="1765178"/>
            <a:chExt cx="2967032" cy="676524"/>
          </a:xfrm>
        </p:grpSpPr>
        <p:sp>
          <p:nvSpPr>
            <p:cNvPr id="114" name="Frame 113">
              <a:extLst>
                <a:ext uri="{FF2B5EF4-FFF2-40B4-BE49-F238E27FC236}">
                  <a16:creationId xmlns:a16="http://schemas.microsoft.com/office/drawing/2014/main" id="{E62EF0A0-56A7-4177-9C1C-16EDFCAB4257}"/>
                </a:ext>
              </a:extLst>
            </p:cNvPr>
            <p:cNvSpPr/>
            <p:nvPr/>
          </p:nvSpPr>
          <p:spPr>
            <a:xfrm>
              <a:off x="4666845" y="1765179"/>
              <a:ext cx="661989" cy="676523"/>
            </a:xfrm>
            <a:prstGeom prst="frame">
              <a:avLst>
                <a:gd name="adj1" fmla="val 47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Smiley Face 114">
              <a:extLst>
                <a:ext uri="{FF2B5EF4-FFF2-40B4-BE49-F238E27FC236}">
                  <a16:creationId xmlns:a16="http://schemas.microsoft.com/office/drawing/2014/main" id="{C7A223A9-99A3-45AD-A4E1-C4E74F569FA6}"/>
                </a:ext>
              </a:extLst>
            </p:cNvPr>
            <p:cNvSpPr/>
            <p:nvPr/>
          </p:nvSpPr>
          <p:spPr>
            <a:xfrm>
              <a:off x="4823424" y="1955647"/>
              <a:ext cx="281937" cy="375477"/>
            </a:xfrm>
            <a:prstGeom prst="smileyFace">
              <a:avLst/>
            </a:prstGeom>
            <a:solidFill>
              <a:schemeClr val="bg2"/>
            </a:solidFill>
            <a:ln w="3492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93CE51E-C600-4AE8-9C70-DC1557BD4926}"/>
                </a:ext>
              </a:extLst>
            </p:cNvPr>
            <p:cNvSpPr/>
            <p:nvPr/>
          </p:nvSpPr>
          <p:spPr>
            <a:xfrm>
              <a:off x="5321124" y="1765178"/>
              <a:ext cx="1966832" cy="6765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48B029E-9F40-4867-B5A4-7050DFE8D039}"/>
                </a:ext>
              </a:extLst>
            </p:cNvPr>
            <p:cNvSpPr txBox="1"/>
            <p:nvPr/>
          </p:nvSpPr>
          <p:spPr>
            <a:xfrm>
              <a:off x="5226463" y="1888737"/>
              <a:ext cx="2407414" cy="42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ENTER NAME HERE</a:t>
              </a:r>
            </a:p>
          </p:txBody>
        </p:sp>
      </p:grpSp>
      <p:sp>
        <p:nvSpPr>
          <p:cNvPr id="121" name="Scroll: Vertical 120">
            <a:extLst>
              <a:ext uri="{FF2B5EF4-FFF2-40B4-BE49-F238E27FC236}">
                <a16:creationId xmlns:a16="http://schemas.microsoft.com/office/drawing/2014/main" id="{011A92C3-82E2-472F-8D0A-7D447D00FE77}"/>
              </a:ext>
            </a:extLst>
          </p:cNvPr>
          <p:cNvSpPr/>
          <p:nvPr/>
        </p:nvSpPr>
        <p:spPr>
          <a:xfrm>
            <a:off x="4069308" y="1420085"/>
            <a:ext cx="4962210" cy="3542143"/>
          </a:xfrm>
          <a:prstGeom prst="verticalScroll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Flowchart: Data 126">
            <a:extLst>
              <a:ext uri="{FF2B5EF4-FFF2-40B4-BE49-F238E27FC236}">
                <a16:creationId xmlns:a16="http://schemas.microsoft.com/office/drawing/2014/main" id="{1E6204A1-D163-45C4-BBE1-5DC82D077A20}"/>
              </a:ext>
            </a:extLst>
          </p:cNvPr>
          <p:cNvSpPr/>
          <p:nvPr/>
        </p:nvSpPr>
        <p:spPr>
          <a:xfrm>
            <a:off x="8205194" y="80770"/>
            <a:ext cx="2372267" cy="280767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608C9E9-D29B-4F69-AC7C-45F9B21493C8}"/>
              </a:ext>
            </a:extLst>
          </p:cNvPr>
          <p:cNvGrpSpPr/>
          <p:nvPr/>
        </p:nvGrpSpPr>
        <p:grpSpPr>
          <a:xfrm>
            <a:off x="8490708" y="127315"/>
            <a:ext cx="193970" cy="243745"/>
            <a:chOff x="3264017" y="2148638"/>
            <a:chExt cx="1248963" cy="1226059"/>
          </a:xfrm>
          <a:solidFill>
            <a:srgbClr val="FFC000"/>
          </a:solidFill>
        </p:grpSpPr>
        <p:sp>
          <p:nvSpPr>
            <p:cNvPr id="122" name="Flowchart: Magnetic Disk 121">
              <a:extLst>
                <a:ext uri="{FF2B5EF4-FFF2-40B4-BE49-F238E27FC236}">
                  <a16:creationId xmlns:a16="http://schemas.microsoft.com/office/drawing/2014/main" id="{95BDDDAA-4411-45E1-9614-AD8641139313}"/>
                </a:ext>
              </a:extLst>
            </p:cNvPr>
            <p:cNvSpPr/>
            <p:nvPr/>
          </p:nvSpPr>
          <p:spPr>
            <a:xfrm>
              <a:off x="3264017" y="2929061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Magnetic Disk 122">
              <a:extLst>
                <a:ext uri="{FF2B5EF4-FFF2-40B4-BE49-F238E27FC236}">
                  <a16:creationId xmlns:a16="http://schemas.microsoft.com/office/drawing/2014/main" id="{EB469B71-1480-47AA-90C4-E6A23E1B01D2}"/>
                </a:ext>
              </a:extLst>
            </p:cNvPr>
            <p:cNvSpPr/>
            <p:nvPr/>
          </p:nvSpPr>
          <p:spPr>
            <a:xfrm>
              <a:off x="3272008" y="2624324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Magnetic Disk 123">
              <a:extLst>
                <a:ext uri="{FF2B5EF4-FFF2-40B4-BE49-F238E27FC236}">
                  <a16:creationId xmlns:a16="http://schemas.microsoft.com/office/drawing/2014/main" id="{5CA80D86-3232-4888-AE9D-3FDDCC10C2E0}"/>
                </a:ext>
              </a:extLst>
            </p:cNvPr>
            <p:cNvSpPr/>
            <p:nvPr/>
          </p:nvSpPr>
          <p:spPr>
            <a:xfrm>
              <a:off x="3264017" y="2386481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Magnetic Disk 124">
              <a:extLst>
                <a:ext uri="{FF2B5EF4-FFF2-40B4-BE49-F238E27FC236}">
                  <a16:creationId xmlns:a16="http://schemas.microsoft.com/office/drawing/2014/main" id="{2DA6B718-E2CA-4E3F-97E7-6899D41193F3}"/>
                </a:ext>
              </a:extLst>
            </p:cNvPr>
            <p:cNvSpPr/>
            <p:nvPr/>
          </p:nvSpPr>
          <p:spPr>
            <a:xfrm>
              <a:off x="3264544" y="2148638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FE7B1EB-5057-4645-9199-88E452BF0FBA}"/>
              </a:ext>
            </a:extLst>
          </p:cNvPr>
          <p:cNvSpPr/>
          <p:nvPr/>
        </p:nvSpPr>
        <p:spPr>
          <a:xfrm>
            <a:off x="9758270" y="5082970"/>
            <a:ext cx="1320513" cy="505730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61B8FC1-C884-4B22-AB4B-62A92FB1CFC8}"/>
              </a:ext>
            </a:extLst>
          </p:cNvPr>
          <p:cNvSpPr txBox="1"/>
          <p:nvPr/>
        </p:nvSpPr>
        <p:spPr>
          <a:xfrm>
            <a:off x="4634324" y="2031251"/>
            <a:ext cx="38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You can put here your Objectives or introduction of your course/ topic.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00893F0-F1A6-4926-8B92-C932A5A970ED}"/>
              </a:ext>
            </a:extLst>
          </p:cNvPr>
          <p:cNvSpPr txBox="1"/>
          <p:nvPr/>
        </p:nvSpPr>
        <p:spPr>
          <a:xfrm>
            <a:off x="5596993" y="1423168"/>
            <a:ext cx="326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Rounded MT Bold" panose="020F0704030504030204" pitchFamily="34" charset="0"/>
              </a:rPr>
              <a:t>SUBTITLES</a:t>
            </a:r>
          </a:p>
        </p:txBody>
      </p:sp>
      <p:sp>
        <p:nvSpPr>
          <p:cNvPr id="131" name="Flowchart: Data 130">
            <a:extLst>
              <a:ext uri="{FF2B5EF4-FFF2-40B4-BE49-F238E27FC236}">
                <a16:creationId xmlns:a16="http://schemas.microsoft.com/office/drawing/2014/main" id="{C9AC0B7B-41F8-4511-8143-AD550952D894}"/>
              </a:ext>
            </a:extLst>
          </p:cNvPr>
          <p:cNvSpPr/>
          <p:nvPr/>
        </p:nvSpPr>
        <p:spPr>
          <a:xfrm>
            <a:off x="6930302" y="87706"/>
            <a:ext cx="1593862" cy="273831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Flowchart: Internal Storage 131">
            <a:extLst>
              <a:ext uri="{FF2B5EF4-FFF2-40B4-BE49-F238E27FC236}">
                <a16:creationId xmlns:a16="http://schemas.microsoft.com/office/drawing/2014/main" id="{74C692F1-7BDF-40F5-A37F-D8E4C5266B39}"/>
              </a:ext>
            </a:extLst>
          </p:cNvPr>
          <p:cNvSpPr/>
          <p:nvPr/>
        </p:nvSpPr>
        <p:spPr>
          <a:xfrm flipH="1">
            <a:off x="6923611" y="86612"/>
            <a:ext cx="168487" cy="258594"/>
          </a:xfrm>
          <a:prstGeom prst="flowChartInternalStorag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9275401-9B9D-464C-A662-CBE7555C59BB}"/>
              </a:ext>
            </a:extLst>
          </p:cNvPr>
          <p:cNvSpPr txBox="1"/>
          <p:nvPr/>
        </p:nvSpPr>
        <p:spPr>
          <a:xfrm>
            <a:off x="2939690" y="6418963"/>
            <a:ext cx="433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DISUSSION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E781475-352B-4940-AAD1-1582F1D10383}"/>
              </a:ext>
            </a:extLst>
          </p:cNvPr>
          <p:cNvSpPr txBox="1"/>
          <p:nvPr/>
        </p:nvSpPr>
        <p:spPr>
          <a:xfrm>
            <a:off x="5167745" y="6402962"/>
            <a:ext cx="295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A7F1465-5A2D-495E-BDEC-6C8BB3D2075A}"/>
              </a:ext>
            </a:extLst>
          </p:cNvPr>
          <p:cNvSpPr txBox="1"/>
          <p:nvPr/>
        </p:nvSpPr>
        <p:spPr>
          <a:xfrm>
            <a:off x="7748229" y="6388851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ADD-ON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AD6CF54-7F4D-4A5C-B1C6-EF982E19D0FD}"/>
              </a:ext>
            </a:extLst>
          </p:cNvPr>
          <p:cNvSpPr txBox="1"/>
          <p:nvPr/>
        </p:nvSpPr>
        <p:spPr>
          <a:xfrm>
            <a:off x="10301133" y="6377085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ABF6F84-442E-4F33-AE38-1C14F732FF07}"/>
              </a:ext>
            </a:extLst>
          </p:cNvPr>
          <p:cNvSpPr/>
          <p:nvPr/>
        </p:nvSpPr>
        <p:spPr>
          <a:xfrm>
            <a:off x="28172" y="6299259"/>
            <a:ext cx="2451044" cy="63148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8BDC716-A0B7-44AE-BF65-262D82253DDE}"/>
              </a:ext>
            </a:extLst>
          </p:cNvPr>
          <p:cNvSpPr txBox="1"/>
          <p:nvPr/>
        </p:nvSpPr>
        <p:spPr>
          <a:xfrm>
            <a:off x="719732" y="6396335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LOBBY</a:t>
            </a:r>
          </a:p>
        </p:txBody>
      </p:sp>
      <p:sp>
        <p:nvSpPr>
          <p:cNvPr id="139" name="Pentagon 138">
            <a:extLst>
              <a:ext uri="{FF2B5EF4-FFF2-40B4-BE49-F238E27FC236}">
                <a16:creationId xmlns:a16="http://schemas.microsoft.com/office/drawing/2014/main" id="{E9CFF34E-C6CE-48D1-ADCA-B567F6199B46}"/>
              </a:ext>
            </a:extLst>
          </p:cNvPr>
          <p:cNvSpPr/>
          <p:nvPr/>
        </p:nvSpPr>
        <p:spPr>
          <a:xfrm rot="10800000">
            <a:off x="9934838" y="146574"/>
            <a:ext cx="400280" cy="280766"/>
          </a:xfrm>
          <a:prstGeom prst="pent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4A4539A-66A2-43F1-8D30-878300FD46F1}"/>
              </a:ext>
            </a:extLst>
          </p:cNvPr>
          <p:cNvSpPr txBox="1"/>
          <p:nvPr/>
        </p:nvSpPr>
        <p:spPr>
          <a:xfrm>
            <a:off x="10259919" y="-28185"/>
            <a:ext cx="1119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A510928-1BCA-4770-A00C-C1DE7C4894F7}"/>
              </a:ext>
            </a:extLst>
          </p:cNvPr>
          <p:cNvGrpSpPr/>
          <p:nvPr/>
        </p:nvGrpSpPr>
        <p:grpSpPr>
          <a:xfrm>
            <a:off x="-210433" y="-416066"/>
            <a:ext cx="12780643" cy="7593150"/>
            <a:chOff x="-2" y="8600"/>
            <a:chExt cx="12192000" cy="699569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DE5EDBB-BCC9-40C6-81FE-DAED49850682}"/>
                </a:ext>
              </a:extLst>
            </p:cNvPr>
            <p:cNvSpPr txBox="1"/>
            <p:nvPr/>
          </p:nvSpPr>
          <p:spPr>
            <a:xfrm>
              <a:off x="4031237" y="4343400"/>
              <a:ext cx="4426963" cy="15148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DD8F71F-D6C5-44C9-9B04-428E28C1EBE7}"/>
                </a:ext>
              </a:extLst>
            </p:cNvPr>
            <p:cNvSpPr/>
            <p:nvPr/>
          </p:nvSpPr>
          <p:spPr>
            <a:xfrm>
              <a:off x="3000702" y="961697"/>
              <a:ext cx="6190594" cy="923330"/>
            </a:xfrm>
            <a:prstGeom prst="rect">
              <a:avLst/>
            </a:prstGeom>
            <a:solidFill>
              <a:srgbClr val="482F58"/>
            </a:solidFill>
            <a:ln>
              <a:solidFill>
                <a:srgbClr val="4A3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45D93BF-0375-40BE-A393-0908E879563D}"/>
                </a:ext>
              </a:extLst>
            </p:cNvPr>
            <p:cNvSpPr/>
            <p:nvPr/>
          </p:nvSpPr>
          <p:spPr>
            <a:xfrm>
              <a:off x="4316987" y="799576"/>
              <a:ext cx="35580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3462">
                    <a:solidFill>
                      <a:srgbClr val="FFC000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TOPIC HERE</a:t>
              </a: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521552D8-EEC3-494B-AF3B-8D1FC99C3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75" b="89708" l="7771" r="92936">
                          <a14:foregroundMark x1="62166" y1="66759" x2="59812" y2="72323"/>
                          <a14:foregroundMark x1="59812" y1="72323" x2="58948" y2="78720"/>
                          <a14:foregroundMark x1="61931" y1="70515" x2="61931" y2="71488"/>
                          <a14:foregroundMark x1="61931" y1="73574" x2="63265" y2="74131"/>
                          <a14:foregroundMark x1="60597" y1="68428" x2="59419" y2="68428"/>
                          <a14:foregroundMark x1="66170" y1="86370" x2="54396" y2="85953"/>
                          <a14:foregroundMark x1="24333" y1="26704" x2="24097" y2="19193"/>
                          <a14:foregroundMark x1="24097" y1="19193" x2="21743" y2="13352"/>
                          <a14:foregroundMark x1="21743" y1="13352" x2="7928" y2="15994"/>
                          <a14:foregroundMark x1="7928" y1="15994" x2="7771" y2="82754"/>
                          <a14:foregroundMark x1="7771" y1="82754" x2="11224" y2="87344"/>
                          <a14:foregroundMark x1="11224" y1="87344" x2="15306" y2="87483"/>
                          <a14:foregroundMark x1="15306" y1="87483" x2="19466" y2="86787"/>
                          <a14:foregroundMark x1="19466" y1="86787" x2="23077" y2="83449"/>
                          <a14:foregroundMark x1="23077" y1="83449" x2="24254" y2="26843"/>
                          <a14:foregroundMark x1="24411" y1="18081" x2="21978" y2="13352"/>
                          <a14:foregroundMark x1="24411" y1="15994" x2="23705" y2="13213"/>
                          <a14:foregroundMark x1="24411" y1="17663" x2="23626" y2="12796"/>
                          <a14:foregroundMark x1="22527" y1="18637" x2="14207" y2="15438"/>
                          <a14:foregroundMark x1="14207" y1="15438" x2="10126" y2="17524"/>
                          <a14:foregroundMark x1="10126" y1="17524" x2="8634" y2="24896"/>
                          <a14:foregroundMark x1="8634" y1="24896" x2="9733" y2="31850"/>
                          <a14:foregroundMark x1="9733" y1="31850" x2="12951" y2="37274"/>
                          <a14:foregroundMark x1="12951" y1="37274" x2="16876" y2="39499"/>
                          <a14:foregroundMark x1="16876" y1="39499" x2="20958" y2="37135"/>
                          <a14:foregroundMark x1="20958" y1="37135" x2="22920" y2="23227"/>
                          <a14:foregroundMark x1="22920" y1="23227" x2="22841" y2="19193"/>
                          <a14:foregroundMark x1="22527" y1="39499" x2="24961" y2="33797"/>
                          <a14:foregroundMark x1="24961" y1="33797" x2="25118" y2="18637"/>
                          <a14:foregroundMark x1="25118" y1="18637" x2="21743" y2="15021"/>
                          <a14:foregroundMark x1="21743" y1="15021" x2="21193" y2="32267"/>
                          <a14:foregroundMark x1="21193" y1="32267" x2="22763" y2="38804"/>
                          <a14:foregroundMark x1="22763" y1="38804" x2="23077" y2="38943"/>
                          <a14:foregroundMark x1="23548" y1="32684" x2="24097" y2="18220"/>
                          <a14:foregroundMark x1="24097" y1="18220" x2="20722" y2="22114"/>
                          <a14:foregroundMark x1="20722" y1="22114" x2="18132" y2="27538"/>
                          <a14:foregroundMark x1="18132" y1="27538" x2="19937" y2="34214"/>
                          <a14:foregroundMark x1="19937" y1="34214" x2="23783" y2="32128"/>
                          <a14:foregroundMark x1="23783" y1="32128" x2="23783" y2="32128"/>
                          <a14:foregroundMark x1="24411" y1="31711" x2="25510" y2="24618"/>
                          <a14:foregroundMark x1="25510" y1="24618" x2="22606" y2="30181"/>
                          <a14:foregroundMark x1="22606" y1="30181" x2="22606" y2="31572"/>
                          <a14:foregroundMark x1="22841" y1="25452" x2="23626" y2="20723"/>
                          <a14:foregroundMark x1="23705" y1="18220" x2="23077" y2="13908"/>
                          <a14:foregroundMark x1="23783" y1="28929" x2="23783" y2="14743"/>
                          <a14:foregroundMark x1="88462" y1="73992" x2="80377" y2="72184"/>
                          <a14:foregroundMark x1="80377" y1="72184" x2="76374" y2="73296"/>
                          <a14:foregroundMark x1="76374" y1="73296" x2="73705" y2="78442"/>
                          <a14:foregroundMark x1="73705" y1="78442" x2="73705" y2="85535"/>
                          <a14:foregroundMark x1="73705" y1="85535" x2="87677" y2="88595"/>
                          <a14:foregroundMark x1="87677" y1="88595" x2="91052" y2="84145"/>
                          <a14:foregroundMark x1="91052" y1="84145" x2="91209" y2="76634"/>
                          <a14:foregroundMark x1="91209" y1="76634" x2="88069" y2="74131"/>
                          <a14:foregroundMark x1="92622" y1="80946" x2="92308" y2="25591"/>
                          <a14:foregroundMark x1="92308" y1="25591" x2="87834" y2="26565"/>
                          <a14:foregroundMark x1="87834" y1="26565" x2="88462" y2="74826"/>
                          <a14:foregroundMark x1="88462" y1="74826" x2="90895" y2="80807"/>
                          <a14:foregroundMark x1="90895" y1="80807" x2="92465" y2="75800"/>
                          <a14:foregroundMark x1="87127" y1="77747" x2="79356" y2="72184"/>
                          <a14:foregroundMark x1="79356" y1="72184" x2="75353" y2="73435"/>
                          <a14:foregroundMark x1="75353" y1="73435" x2="74333" y2="80946"/>
                          <a14:foregroundMark x1="74333" y1="80946" x2="77630" y2="85953"/>
                          <a14:foregroundMark x1="77630" y1="85953" x2="81790" y2="88595"/>
                          <a14:foregroundMark x1="81790" y1="88595" x2="85950" y2="89013"/>
                          <a14:foregroundMark x1="85950" y1="89013" x2="89953" y2="85675"/>
                          <a14:foregroundMark x1="89953" y1="85675" x2="89953" y2="78303"/>
                          <a14:foregroundMark x1="89953" y1="78303" x2="85714" y2="75939"/>
                          <a14:foregroundMark x1="85714" y1="75939" x2="84929" y2="76356"/>
                          <a14:foregroundMark x1="82104" y1="74548" x2="76531" y2="75939"/>
                          <a14:foregroundMark x1="91758" y1="80668" x2="92700" y2="77051"/>
                          <a14:foregroundMark x1="77551" y1="77191" x2="76217" y2="77469"/>
                          <a14:foregroundMark x1="92936" y1="77608" x2="91052" y2="75800"/>
                          <a14:foregroundMark x1="47959" y1="54520" x2="45683" y2="60640"/>
                          <a14:foregroundMark x1="45683" y1="60640" x2="49608" y2="61335"/>
                          <a14:foregroundMark x1="49608" y1="61335" x2="47567" y2="55076"/>
                          <a14:foregroundMark x1="47567" y1="55076" x2="47410" y2="55076"/>
                          <a14:foregroundMark x1="57535" y1="78303" x2="58163" y2="82058"/>
                          <a14:foregroundMark x1="59419" y1="80946" x2="60204" y2="81224"/>
                          <a14:backgroundMark x1="23785" y1="15682" x2="23862" y2="14604"/>
                          <a14:backgroundMark x1="23059" y1="25849" x2="23154" y2="24516"/>
                          <a14:backgroundMark x1="23378" y1="14373" x2="23028" y2="14206"/>
                          <a14:backgroundMark x1="23862" y1="14604" x2="23748" y2="14550"/>
                          <a14:backgroundMark x1="92936" y1="76634" x2="92370" y2="76243"/>
                          <a14:backgroundMark x1="52119" y1="71071" x2="39874" y2="70515"/>
                          <a14:backgroundMark x1="39874" y1="70515" x2="36578" y2="74409"/>
                          <a14:backgroundMark x1="36578" y1="74409" x2="37598" y2="81224"/>
                          <a14:backgroundMark x1="37598" y1="81224" x2="42543" y2="80946"/>
                          <a14:backgroundMark x1="42543" y1="80946" x2="47488" y2="81085"/>
                          <a14:backgroundMark x1="47488" y1="81085" x2="51177" y2="78025"/>
                          <a14:backgroundMark x1="51177" y1="78025" x2="51648" y2="71210"/>
                          <a14:backgroundMark x1="59499" y1="82938" x2="60754" y2="82058"/>
                          <a14:backgroundMark x1="57847" y1="84097" x2="59285" y2="83089"/>
                          <a14:backgroundMark x1="63836" y1="72140" x2="64600" y2="69680"/>
                          <a14:backgroundMark x1="60754" y1="82058" x2="63081" y2="74568"/>
                          <a14:backgroundMark x1="64600" y1="69680" x2="65060" y2="84353"/>
                          <a14:backgroundMark x1="61068" y1="76773" x2="60832" y2="74548"/>
                          <a14:backgroundMark x1="60754" y1="78999" x2="60334" y2="78626"/>
                          <a14:backgroundMark x1="64443" y1="70097" x2="64286" y2="69819"/>
                          <a14:backgroundMark x1="65306" y1="68011" x2="64835" y2="69124"/>
                          <a14:backgroundMark x1="56750" y1="73853" x2="58634" y2="67038"/>
                          <a14:backgroundMark x1="58634" y1="67038" x2="36107" y2="68150"/>
                          <a14:backgroundMark x1="36107" y1="68150" x2="39717" y2="71766"/>
                          <a14:backgroundMark x1="39717" y1="71766" x2="44270" y2="72045"/>
                          <a14:backgroundMark x1="44270" y1="72045" x2="49608" y2="70515"/>
                          <a14:backgroundMark x1="49608" y1="70515" x2="56750" y2="72045"/>
                          <a14:backgroundMark x1="59419" y1="66064" x2="59419" y2="653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8600"/>
              <a:ext cx="12192000" cy="6848475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BB12389-8754-4015-9B90-116EBE91591A}"/>
                </a:ext>
              </a:extLst>
            </p:cNvPr>
            <p:cNvSpPr txBox="1"/>
            <p:nvPr/>
          </p:nvSpPr>
          <p:spPr>
            <a:xfrm>
              <a:off x="4316986" y="4418975"/>
              <a:ext cx="355802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INSERT TEXT HERE INSERT TEXT HERENSERT TEXT HERE INSERT TEXT HERE INSERT TEXT HERE INSERT TEXT HERE INSERT TEXT HERE</a:t>
              </a:r>
            </a:p>
            <a:p>
              <a:r>
                <a:rPr lang="en-US" dirty="0"/>
                <a:t>INSERT TEXT HERE</a:t>
              </a:r>
            </a:p>
            <a:p>
              <a:r>
                <a:rPr lang="en-US" dirty="0"/>
                <a:t>I</a:t>
              </a:r>
            </a:p>
            <a:p>
              <a:endParaRPr lang="en-US" dirty="0"/>
            </a:p>
            <a:p>
              <a:r>
                <a:rPr lang="en-US" dirty="0"/>
                <a:t> </a:t>
              </a:r>
            </a:p>
            <a:p>
              <a:endParaRPr lang="en-US" dirty="0"/>
            </a:p>
          </p:txBody>
        </p:sp>
      </p:grp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9037E0E7-205D-433F-9A5E-4BE4B46C7F94}"/>
              </a:ext>
            </a:extLst>
          </p:cNvPr>
          <p:cNvSpPr/>
          <p:nvPr/>
        </p:nvSpPr>
        <p:spPr>
          <a:xfrm>
            <a:off x="11183209" y="512491"/>
            <a:ext cx="692776" cy="689206"/>
          </a:xfrm>
          <a:prstGeom prst="donut">
            <a:avLst>
              <a:gd name="adj" fmla="val 141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7F3881D8-01C9-4B34-8B76-3FB7445DE5DB}"/>
              </a:ext>
            </a:extLst>
          </p:cNvPr>
          <p:cNvSpPr/>
          <p:nvPr/>
        </p:nvSpPr>
        <p:spPr>
          <a:xfrm>
            <a:off x="11191564" y="531139"/>
            <a:ext cx="712208" cy="6688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93DAA2-475A-4553-9690-5AAE2BB00965}"/>
              </a:ext>
            </a:extLst>
          </p:cNvPr>
          <p:cNvSpPr/>
          <p:nvPr/>
        </p:nvSpPr>
        <p:spPr>
          <a:xfrm>
            <a:off x="2964873" y="526472"/>
            <a:ext cx="6365722" cy="1024763"/>
          </a:xfrm>
          <a:prstGeom prst="roundRect">
            <a:avLst/>
          </a:prstGeom>
          <a:solidFill>
            <a:srgbClr val="5938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1F203E-CD76-4510-B49D-9CFBCC9535B4}"/>
              </a:ext>
            </a:extLst>
          </p:cNvPr>
          <p:cNvSpPr/>
          <p:nvPr/>
        </p:nvSpPr>
        <p:spPr>
          <a:xfrm>
            <a:off x="4235236" y="624522"/>
            <a:ext cx="3721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MAIN TOPIC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B8BDA6-A8A4-4E75-A609-BDDD0AEE406A}"/>
              </a:ext>
            </a:extLst>
          </p:cNvPr>
          <p:cNvSpPr/>
          <p:nvPr/>
        </p:nvSpPr>
        <p:spPr>
          <a:xfrm>
            <a:off x="1078656" y="984403"/>
            <a:ext cx="1535408" cy="1203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5602C7C9-F110-47B8-B2E1-D2813B5B7E04}"/>
              </a:ext>
            </a:extLst>
          </p:cNvPr>
          <p:cNvSpPr/>
          <p:nvPr/>
        </p:nvSpPr>
        <p:spPr>
          <a:xfrm>
            <a:off x="9707736" y="1837526"/>
            <a:ext cx="1535408" cy="1203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B02207BC-A8F7-4A13-8873-80EDE30B2443}"/>
              </a:ext>
            </a:extLst>
          </p:cNvPr>
          <p:cNvSpPr/>
          <p:nvPr/>
        </p:nvSpPr>
        <p:spPr>
          <a:xfrm>
            <a:off x="1041566" y="4448532"/>
            <a:ext cx="1535408" cy="1203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4C275625-537B-4102-BA59-DF91D071D61D}"/>
              </a:ext>
            </a:extLst>
          </p:cNvPr>
          <p:cNvSpPr/>
          <p:nvPr/>
        </p:nvSpPr>
        <p:spPr>
          <a:xfrm>
            <a:off x="1059951" y="2732677"/>
            <a:ext cx="1535408" cy="1203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1CDDD363-7BBE-4959-9DC8-B8442C9A641E}"/>
              </a:ext>
            </a:extLst>
          </p:cNvPr>
          <p:cNvSpPr/>
          <p:nvPr/>
        </p:nvSpPr>
        <p:spPr>
          <a:xfrm>
            <a:off x="9726833" y="3590397"/>
            <a:ext cx="1535408" cy="1203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4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D5AE5C54-9197-473D-9D5D-99D6AFDAD8DC}"/>
              </a:ext>
            </a:extLst>
          </p:cNvPr>
          <p:cNvSpPr/>
          <p:nvPr/>
        </p:nvSpPr>
        <p:spPr>
          <a:xfrm>
            <a:off x="360218" y="152400"/>
            <a:ext cx="789709" cy="748145"/>
          </a:xfrm>
          <a:prstGeom prst="frame">
            <a:avLst>
              <a:gd name="adj1" fmla="val 879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7A0FBA29-1774-4560-BF14-BA64FCEC14CD}"/>
              </a:ext>
            </a:extLst>
          </p:cNvPr>
          <p:cNvSpPr/>
          <p:nvPr/>
        </p:nvSpPr>
        <p:spPr>
          <a:xfrm>
            <a:off x="360218" y="1413163"/>
            <a:ext cx="471055" cy="526473"/>
          </a:xfrm>
          <a:prstGeom prst="flowChartMultidocument">
            <a:avLst/>
          </a:prstGeom>
          <a:solidFill>
            <a:srgbClr val="FFC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F81DC5F-4496-4932-AFB5-C54C10317708}"/>
              </a:ext>
            </a:extLst>
          </p:cNvPr>
          <p:cNvSpPr/>
          <p:nvPr/>
        </p:nvSpPr>
        <p:spPr>
          <a:xfrm>
            <a:off x="297872" y="3380509"/>
            <a:ext cx="533401" cy="526473"/>
          </a:xfrm>
          <a:prstGeom prst="wedgeRect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664C898E-EABC-4951-8059-ED1B97443C62}"/>
              </a:ext>
            </a:extLst>
          </p:cNvPr>
          <p:cNvSpPr/>
          <p:nvPr/>
        </p:nvSpPr>
        <p:spPr>
          <a:xfrm>
            <a:off x="446809" y="4322616"/>
            <a:ext cx="446809" cy="734292"/>
          </a:xfrm>
          <a:prstGeom prst="uturnArrow">
            <a:avLst>
              <a:gd name="adj1" fmla="val 32692"/>
              <a:gd name="adj2" fmla="val 25000"/>
              <a:gd name="adj3" fmla="val 25000"/>
              <a:gd name="adj4" fmla="val 43750"/>
              <a:gd name="adj5" fmla="val 5227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A4B09F-B51B-48C6-B5FE-F6363DE2A637}"/>
              </a:ext>
            </a:extLst>
          </p:cNvPr>
          <p:cNvCxnSpPr>
            <a:cxnSpLocks/>
          </p:cNvCxnSpPr>
          <p:nvPr/>
        </p:nvCxnSpPr>
        <p:spPr>
          <a:xfrm>
            <a:off x="1149927" y="1122218"/>
            <a:ext cx="0" cy="4405745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5BF1C8-9056-4EEE-B0B4-1F34ED829D7F}"/>
              </a:ext>
            </a:extLst>
          </p:cNvPr>
          <p:cNvCxnSpPr/>
          <p:nvPr/>
        </p:nvCxnSpPr>
        <p:spPr>
          <a:xfrm>
            <a:off x="1149927" y="1122218"/>
            <a:ext cx="1385455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938CCA-7BCD-46C8-87D8-06507D567A95}"/>
              </a:ext>
            </a:extLst>
          </p:cNvPr>
          <p:cNvCxnSpPr>
            <a:cxnSpLocks/>
          </p:cNvCxnSpPr>
          <p:nvPr/>
        </p:nvCxnSpPr>
        <p:spPr>
          <a:xfrm>
            <a:off x="0" y="6345381"/>
            <a:ext cx="12192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72639A4-E2B8-4B2F-BE64-0EFB3CD0758B}"/>
              </a:ext>
            </a:extLst>
          </p:cNvPr>
          <p:cNvSpPr/>
          <p:nvPr/>
        </p:nvSpPr>
        <p:spPr>
          <a:xfrm>
            <a:off x="1446064" y="5915891"/>
            <a:ext cx="2391646" cy="24938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DD8E54-1A70-496C-8DBD-13B475EB807F}"/>
              </a:ext>
            </a:extLst>
          </p:cNvPr>
          <p:cNvSpPr/>
          <p:nvPr/>
        </p:nvSpPr>
        <p:spPr>
          <a:xfrm>
            <a:off x="670213" y="5915890"/>
            <a:ext cx="775850" cy="24938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All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D309E6-0479-4169-9632-214C3B082461}"/>
              </a:ext>
            </a:extLst>
          </p:cNvPr>
          <p:cNvCxnSpPr/>
          <p:nvPr/>
        </p:nvCxnSpPr>
        <p:spPr>
          <a:xfrm>
            <a:off x="1149927" y="2286000"/>
            <a:ext cx="1385455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8F3FF1-5493-4537-88D8-C01D54829A69}"/>
              </a:ext>
            </a:extLst>
          </p:cNvPr>
          <p:cNvCxnSpPr/>
          <p:nvPr/>
        </p:nvCxnSpPr>
        <p:spPr>
          <a:xfrm>
            <a:off x="1149927" y="3429000"/>
            <a:ext cx="1385455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C3E09F-057E-415E-916D-C93A8AD82914}"/>
              </a:ext>
            </a:extLst>
          </p:cNvPr>
          <p:cNvCxnSpPr/>
          <p:nvPr/>
        </p:nvCxnSpPr>
        <p:spPr>
          <a:xfrm>
            <a:off x="1149927" y="4322616"/>
            <a:ext cx="1385455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F9A32F-7D8E-481B-B53A-CB873DE54182}"/>
              </a:ext>
            </a:extLst>
          </p:cNvPr>
          <p:cNvCxnSpPr>
            <a:cxnSpLocks/>
          </p:cNvCxnSpPr>
          <p:nvPr/>
        </p:nvCxnSpPr>
        <p:spPr>
          <a:xfrm flipV="1">
            <a:off x="1149927" y="5527962"/>
            <a:ext cx="1814945" cy="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795A311-AA2C-4D9C-A4C9-096F4BA52412}"/>
              </a:ext>
            </a:extLst>
          </p:cNvPr>
          <p:cNvSpPr/>
          <p:nvPr/>
        </p:nvSpPr>
        <p:spPr>
          <a:xfrm>
            <a:off x="9758795" y="1371599"/>
            <a:ext cx="2433203" cy="3574480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3550E4-2917-4091-B415-0AEA26776B99}"/>
              </a:ext>
            </a:extLst>
          </p:cNvPr>
          <p:cNvCxnSpPr>
            <a:cxnSpLocks/>
          </p:cNvCxnSpPr>
          <p:nvPr/>
        </p:nvCxnSpPr>
        <p:spPr>
          <a:xfrm>
            <a:off x="1149927" y="4475018"/>
            <a:ext cx="1814946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A37D47A-E872-438C-8BB3-5CB1C96AC830}"/>
              </a:ext>
            </a:extLst>
          </p:cNvPr>
          <p:cNvCxnSpPr>
            <a:cxnSpLocks/>
          </p:cNvCxnSpPr>
          <p:nvPr/>
        </p:nvCxnSpPr>
        <p:spPr>
          <a:xfrm>
            <a:off x="2964873" y="4475018"/>
            <a:ext cx="0" cy="109103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CBE9DF1-588E-4A9F-A212-A54DBDB2F1F1}"/>
              </a:ext>
            </a:extLst>
          </p:cNvPr>
          <p:cNvSpPr/>
          <p:nvPr/>
        </p:nvSpPr>
        <p:spPr>
          <a:xfrm>
            <a:off x="9758795" y="1122218"/>
            <a:ext cx="775850" cy="24938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GROUP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9FEAAE4-8CDB-48BB-855C-413301C54F91}"/>
              </a:ext>
            </a:extLst>
          </p:cNvPr>
          <p:cNvSpPr/>
          <p:nvPr/>
        </p:nvSpPr>
        <p:spPr>
          <a:xfrm>
            <a:off x="9758797" y="5077684"/>
            <a:ext cx="2433203" cy="505730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30A07F5-AE57-4934-B440-D20EAD97D47E}"/>
              </a:ext>
            </a:extLst>
          </p:cNvPr>
          <p:cNvCxnSpPr>
            <a:cxnSpLocks/>
          </p:cNvCxnSpPr>
          <p:nvPr/>
        </p:nvCxnSpPr>
        <p:spPr>
          <a:xfrm flipH="1">
            <a:off x="2521528" y="6355779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FBC79EB-1D31-481E-85B2-82DD05834BD0}"/>
              </a:ext>
            </a:extLst>
          </p:cNvPr>
          <p:cNvCxnSpPr>
            <a:cxnSpLocks/>
          </p:cNvCxnSpPr>
          <p:nvPr/>
        </p:nvCxnSpPr>
        <p:spPr>
          <a:xfrm flipH="1">
            <a:off x="4634324" y="6345347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10ECA96-B398-40DC-81D5-1163F617F6E0}"/>
              </a:ext>
            </a:extLst>
          </p:cNvPr>
          <p:cNvCxnSpPr>
            <a:cxnSpLocks/>
          </p:cNvCxnSpPr>
          <p:nvPr/>
        </p:nvCxnSpPr>
        <p:spPr>
          <a:xfrm flipH="1">
            <a:off x="7024256" y="6364428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009DABB-DEB9-44ED-8ED3-0EFD547E8344}"/>
              </a:ext>
            </a:extLst>
          </p:cNvPr>
          <p:cNvCxnSpPr>
            <a:cxnSpLocks/>
          </p:cNvCxnSpPr>
          <p:nvPr/>
        </p:nvCxnSpPr>
        <p:spPr>
          <a:xfrm flipH="1">
            <a:off x="9758795" y="6345348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Moon 48">
            <a:extLst>
              <a:ext uri="{FF2B5EF4-FFF2-40B4-BE49-F238E27FC236}">
                <a16:creationId xmlns:a16="http://schemas.microsoft.com/office/drawing/2014/main" id="{970C4518-5763-480E-9E15-5E426F6818BB}"/>
              </a:ext>
            </a:extLst>
          </p:cNvPr>
          <p:cNvSpPr/>
          <p:nvPr/>
        </p:nvSpPr>
        <p:spPr>
          <a:xfrm rot="18427923">
            <a:off x="3734343" y="-1178121"/>
            <a:ext cx="5648892" cy="9645723"/>
          </a:xfrm>
          <a:prstGeom prst="moon">
            <a:avLst>
              <a:gd name="adj" fmla="val 20915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elay 49">
            <a:extLst>
              <a:ext uri="{FF2B5EF4-FFF2-40B4-BE49-F238E27FC236}">
                <a16:creationId xmlns:a16="http://schemas.microsoft.com/office/drawing/2014/main" id="{6C4ABEB0-2EF7-40CC-B4ED-B3FCC5137467}"/>
              </a:ext>
            </a:extLst>
          </p:cNvPr>
          <p:cNvSpPr/>
          <p:nvPr/>
        </p:nvSpPr>
        <p:spPr>
          <a:xfrm>
            <a:off x="11658382" y="152400"/>
            <a:ext cx="387941" cy="138545"/>
          </a:xfrm>
          <a:prstGeom prst="flowChartDelay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elay 50">
            <a:extLst>
              <a:ext uri="{FF2B5EF4-FFF2-40B4-BE49-F238E27FC236}">
                <a16:creationId xmlns:a16="http://schemas.microsoft.com/office/drawing/2014/main" id="{540EAE68-7CBB-4A26-AB5B-24F1948E2A44}"/>
              </a:ext>
            </a:extLst>
          </p:cNvPr>
          <p:cNvSpPr/>
          <p:nvPr/>
        </p:nvSpPr>
        <p:spPr>
          <a:xfrm>
            <a:off x="11852353" y="152400"/>
            <a:ext cx="193970" cy="138545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llate 51">
            <a:extLst>
              <a:ext uri="{FF2B5EF4-FFF2-40B4-BE49-F238E27FC236}">
                <a16:creationId xmlns:a16="http://schemas.microsoft.com/office/drawing/2014/main" id="{E74C3412-6798-4793-9994-A38D4F5CBCAE}"/>
              </a:ext>
            </a:extLst>
          </p:cNvPr>
          <p:cNvSpPr/>
          <p:nvPr/>
        </p:nvSpPr>
        <p:spPr>
          <a:xfrm>
            <a:off x="290353" y="2355270"/>
            <a:ext cx="471055" cy="609593"/>
          </a:xfrm>
          <a:prstGeom prst="flowChartCol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Moon 47">
            <a:extLst>
              <a:ext uri="{FF2B5EF4-FFF2-40B4-BE49-F238E27FC236}">
                <a16:creationId xmlns:a16="http://schemas.microsoft.com/office/drawing/2014/main" id="{9421BD80-2962-44F9-8BCA-F05F4A710D31}"/>
              </a:ext>
            </a:extLst>
          </p:cNvPr>
          <p:cNvSpPr/>
          <p:nvPr/>
        </p:nvSpPr>
        <p:spPr>
          <a:xfrm rot="20674039">
            <a:off x="3219341" y="888087"/>
            <a:ext cx="5648892" cy="6781486"/>
          </a:xfrm>
          <a:prstGeom prst="moon">
            <a:avLst>
              <a:gd name="adj" fmla="val 34249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anual Operation 56">
            <a:extLst>
              <a:ext uri="{FF2B5EF4-FFF2-40B4-BE49-F238E27FC236}">
                <a16:creationId xmlns:a16="http://schemas.microsoft.com/office/drawing/2014/main" id="{A7FD56D5-DDDD-4A36-A1A7-1EE880690A76}"/>
              </a:ext>
            </a:extLst>
          </p:cNvPr>
          <p:cNvSpPr/>
          <p:nvPr/>
        </p:nvSpPr>
        <p:spPr>
          <a:xfrm>
            <a:off x="4233827" y="4932159"/>
            <a:ext cx="5716542" cy="1241951"/>
          </a:xfrm>
          <a:prstGeom prst="flowChartManualOperation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814A67A-C0A5-4A66-8600-98E516CD9F40}"/>
              </a:ext>
            </a:extLst>
          </p:cNvPr>
          <p:cNvGrpSpPr/>
          <p:nvPr/>
        </p:nvGrpSpPr>
        <p:grpSpPr>
          <a:xfrm>
            <a:off x="4846956" y="5223173"/>
            <a:ext cx="3643752" cy="588813"/>
            <a:chOff x="4147302" y="4519266"/>
            <a:chExt cx="3643752" cy="588813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3FB014F6-7A27-4727-89E7-820F7AE37398}"/>
                </a:ext>
              </a:extLst>
            </p:cNvPr>
            <p:cNvSpPr/>
            <p:nvPr/>
          </p:nvSpPr>
          <p:spPr>
            <a:xfrm>
              <a:off x="7347726" y="4720151"/>
              <a:ext cx="263236" cy="374072"/>
            </a:xfrm>
            <a:prstGeom prst="chevron">
              <a:avLst>
                <a:gd name="adj" fmla="val 722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08FE4DC9-8C02-48F2-AF1A-5E71DFC0E7F3}"/>
                </a:ext>
              </a:extLst>
            </p:cNvPr>
            <p:cNvSpPr/>
            <p:nvPr/>
          </p:nvSpPr>
          <p:spPr>
            <a:xfrm>
              <a:off x="7527818" y="4734007"/>
              <a:ext cx="263236" cy="374072"/>
            </a:xfrm>
            <a:prstGeom prst="chevron">
              <a:avLst>
                <a:gd name="adj" fmla="val 722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FBD68C1B-DE50-41B7-A6D3-98CB78411D5A}"/>
                </a:ext>
              </a:extLst>
            </p:cNvPr>
            <p:cNvSpPr/>
            <p:nvPr/>
          </p:nvSpPr>
          <p:spPr>
            <a:xfrm flipH="1">
              <a:off x="4147302" y="4734007"/>
              <a:ext cx="263236" cy="374072"/>
            </a:xfrm>
            <a:prstGeom prst="chevron">
              <a:avLst>
                <a:gd name="adj" fmla="val 722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2187E301-16A6-4175-8DD2-31D8134EF1C6}"/>
                </a:ext>
              </a:extLst>
            </p:cNvPr>
            <p:cNvSpPr/>
            <p:nvPr/>
          </p:nvSpPr>
          <p:spPr>
            <a:xfrm flipH="1">
              <a:off x="4327430" y="4727071"/>
              <a:ext cx="263236" cy="374072"/>
            </a:xfrm>
            <a:prstGeom prst="chevron">
              <a:avLst>
                <a:gd name="adj" fmla="val 722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A8A9A4-D3F2-4075-B226-45B18EBB904E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>
              <a:off x="4355104" y="4734007"/>
              <a:ext cx="320927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Manual Operation 17">
              <a:extLst>
                <a:ext uri="{FF2B5EF4-FFF2-40B4-BE49-F238E27FC236}">
                  <a16:creationId xmlns:a16="http://schemas.microsoft.com/office/drawing/2014/main" id="{00680E72-3329-4889-A7CE-9D83BEE55F96}"/>
                </a:ext>
              </a:extLst>
            </p:cNvPr>
            <p:cNvSpPr/>
            <p:nvPr/>
          </p:nvSpPr>
          <p:spPr>
            <a:xfrm>
              <a:off x="4715358" y="4519266"/>
              <a:ext cx="2452234" cy="484900"/>
            </a:xfrm>
            <a:prstGeom prst="flowChartManualOperation">
              <a:avLst/>
            </a:prstGeom>
            <a:gradFill flip="none" rotWithShape="1">
              <a:gsLst>
                <a:gs pos="87000">
                  <a:schemeClr val="accent4">
                    <a:lumMod val="67000"/>
                  </a:schemeClr>
                </a:gs>
                <a:gs pos="4000">
                  <a:schemeClr val="accent4">
                    <a:lumMod val="97000"/>
                    <a:lumOff val="3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F717387-EA5F-47ED-A167-A1EC46913F12}"/>
                </a:ext>
              </a:extLst>
            </p:cNvPr>
            <p:cNvSpPr txBox="1"/>
            <p:nvPr/>
          </p:nvSpPr>
          <p:spPr>
            <a:xfrm>
              <a:off x="5480235" y="4553337"/>
              <a:ext cx="1814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LOBBY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74616F69-3E67-4FAC-9B22-C82A2CC93DF0}"/>
              </a:ext>
            </a:extLst>
          </p:cNvPr>
          <p:cNvSpPr/>
          <p:nvPr/>
        </p:nvSpPr>
        <p:spPr>
          <a:xfrm>
            <a:off x="9792018" y="1416604"/>
            <a:ext cx="1424415" cy="2043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MEMBERS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E91D09C-4536-4DB7-BDD4-816A633ED368}"/>
              </a:ext>
            </a:extLst>
          </p:cNvPr>
          <p:cNvSpPr/>
          <p:nvPr/>
        </p:nvSpPr>
        <p:spPr>
          <a:xfrm>
            <a:off x="11216433" y="1385452"/>
            <a:ext cx="958800" cy="238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A4D135-47ED-47D8-BAA0-FE37F01E993F}"/>
              </a:ext>
            </a:extLst>
          </p:cNvPr>
          <p:cNvSpPr/>
          <p:nvPr/>
        </p:nvSpPr>
        <p:spPr>
          <a:xfrm>
            <a:off x="9792018" y="1652131"/>
            <a:ext cx="2406872" cy="633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670A609-80AA-4DB2-BC00-EC65366E3948}"/>
              </a:ext>
            </a:extLst>
          </p:cNvPr>
          <p:cNvSpPr/>
          <p:nvPr/>
        </p:nvSpPr>
        <p:spPr>
          <a:xfrm>
            <a:off x="9792018" y="2961625"/>
            <a:ext cx="2406872" cy="633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44D8344-73A2-4C2A-86D6-83DEFD3AFF64}"/>
              </a:ext>
            </a:extLst>
          </p:cNvPr>
          <p:cNvSpPr/>
          <p:nvPr/>
        </p:nvSpPr>
        <p:spPr>
          <a:xfrm>
            <a:off x="9817088" y="3639002"/>
            <a:ext cx="2406872" cy="560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0A347ED-8D8D-4D79-A3B5-1BF9916844F2}"/>
              </a:ext>
            </a:extLst>
          </p:cNvPr>
          <p:cNvSpPr/>
          <p:nvPr/>
        </p:nvSpPr>
        <p:spPr>
          <a:xfrm>
            <a:off x="9801107" y="2329508"/>
            <a:ext cx="2406872" cy="588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187F17A-6A2D-4BC8-B279-CCD76C9F7708}"/>
              </a:ext>
            </a:extLst>
          </p:cNvPr>
          <p:cNvSpPr/>
          <p:nvPr/>
        </p:nvSpPr>
        <p:spPr>
          <a:xfrm>
            <a:off x="9801107" y="4266217"/>
            <a:ext cx="2406872" cy="560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A1E0BE9-AE48-4194-AB68-F4AD68BBCF43}"/>
              </a:ext>
            </a:extLst>
          </p:cNvPr>
          <p:cNvGrpSpPr/>
          <p:nvPr/>
        </p:nvGrpSpPr>
        <p:grpSpPr>
          <a:xfrm>
            <a:off x="11892957" y="1765179"/>
            <a:ext cx="269422" cy="310186"/>
            <a:chOff x="5725056" y="2962714"/>
            <a:chExt cx="1185733" cy="937337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D3313E09-A044-48C2-8CD1-F7BAE5EB54BA}"/>
                </a:ext>
              </a:extLst>
            </p:cNvPr>
            <p:cNvSpPr/>
            <p:nvPr/>
          </p:nvSpPr>
          <p:spPr>
            <a:xfrm>
              <a:off x="5725056" y="2962714"/>
              <a:ext cx="1185733" cy="937337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Sign 79">
              <a:extLst>
                <a:ext uri="{FF2B5EF4-FFF2-40B4-BE49-F238E27FC236}">
                  <a16:creationId xmlns:a16="http://schemas.microsoft.com/office/drawing/2014/main" id="{6E08DCD9-A9FC-4A65-B390-EC539DCBAAD6}"/>
                </a:ext>
              </a:extLst>
            </p:cNvPr>
            <p:cNvSpPr/>
            <p:nvPr/>
          </p:nvSpPr>
          <p:spPr>
            <a:xfrm>
              <a:off x="6006193" y="3091254"/>
              <a:ext cx="623458" cy="675491"/>
            </a:xfrm>
            <a:prstGeom prst="mathPl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0B21BE-0167-4FE6-A7B1-A529C9CCE657}"/>
              </a:ext>
            </a:extLst>
          </p:cNvPr>
          <p:cNvGrpSpPr/>
          <p:nvPr/>
        </p:nvGrpSpPr>
        <p:grpSpPr>
          <a:xfrm>
            <a:off x="11881677" y="2422491"/>
            <a:ext cx="269422" cy="310186"/>
            <a:chOff x="5725056" y="2962714"/>
            <a:chExt cx="1185733" cy="937337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47EBC36F-7414-46D4-8289-5CF092712637}"/>
                </a:ext>
              </a:extLst>
            </p:cNvPr>
            <p:cNvSpPr/>
            <p:nvPr/>
          </p:nvSpPr>
          <p:spPr>
            <a:xfrm>
              <a:off x="5725056" y="2962714"/>
              <a:ext cx="1185733" cy="937337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lus Sign 82">
              <a:extLst>
                <a:ext uri="{FF2B5EF4-FFF2-40B4-BE49-F238E27FC236}">
                  <a16:creationId xmlns:a16="http://schemas.microsoft.com/office/drawing/2014/main" id="{1385F5B9-7FEF-405C-8346-BD16DB22D660}"/>
                </a:ext>
              </a:extLst>
            </p:cNvPr>
            <p:cNvSpPr/>
            <p:nvPr/>
          </p:nvSpPr>
          <p:spPr>
            <a:xfrm>
              <a:off x="6006193" y="3091254"/>
              <a:ext cx="623458" cy="675491"/>
            </a:xfrm>
            <a:prstGeom prst="mathPl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212B91-AFEB-4AF7-AEFE-C1AA8769AA04}"/>
              </a:ext>
            </a:extLst>
          </p:cNvPr>
          <p:cNvGrpSpPr/>
          <p:nvPr/>
        </p:nvGrpSpPr>
        <p:grpSpPr>
          <a:xfrm>
            <a:off x="11903772" y="2995092"/>
            <a:ext cx="269422" cy="310186"/>
            <a:chOff x="5725056" y="2962714"/>
            <a:chExt cx="1185733" cy="937337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F68C76A5-10FB-4921-B2BA-2BA3B5FE4F81}"/>
                </a:ext>
              </a:extLst>
            </p:cNvPr>
            <p:cNvSpPr/>
            <p:nvPr/>
          </p:nvSpPr>
          <p:spPr>
            <a:xfrm>
              <a:off x="5725056" y="2962714"/>
              <a:ext cx="1185733" cy="937337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Plus Sign 85">
              <a:extLst>
                <a:ext uri="{FF2B5EF4-FFF2-40B4-BE49-F238E27FC236}">
                  <a16:creationId xmlns:a16="http://schemas.microsoft.com/office/drawing/2014/main" id="{9082BD2A-522C-4DE0-A2D7-311055182536}"/>
                </a:ext>
              </a:extLst>
            </p:cNvPr>
            <p:cNvSpPr/>
            <p:nvPr/>
          </p:nvSpPr>
          <p:spPr>
            <a:xfrm>
              <a:off x="6006193" y="3091254"/>
              <a:ext cx="623458" cy="675491"/>
            </a:xfrm>
            <a:prstGeom prst="mathPl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F2740CB-4C6F-4F06-A2C8-4B42C6B2E8EF}"/>
              </a:ext>
            </a:extLst>
          </p:cNvPr>
          <p:cNvGrpSpPr/>
          <p:nvPr/>
        </p:nvGrpSpPr>
        <p:grpSpPr>
          <a:xfrm>
            <a:off x="11894128" y="3705259"/>
            <a:ext cx="269422" cy="310186"/>
            <a:chOff x="5725056" y="2962714"/>
            <a:chExt cx="1185733" cy="937337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80E131BA-A6D0-4A6D-B08B-33428DF051BA}"/>
                </a:ext>
              </a:extLst>
            </p:cNvPr>
            <p:cNvSpPr/>
            <p:nvPr/>
          </p:nvSpPr>
          <p:spPr>
            <a:xfrm>
              <a:off x="5725056" y="2962714"/>
              <a:ext cx="1185733" cy="937337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Plus Sign 88">
              <a:extLst>
                <a:ext uri="{FF2B5EF4-FFF2-40B4-BE49-F238E27FC236}">
                  <a16:creationId xmlns:a16="http://schemas.microsoft.com/office/drawing/2014/main" id="{C4052E84-993F-47D9-8D9C-17B47F4E6DE3}"/>
                </a:ext>
              </a:extLst>
            </p:cNvPr>
            <p:cNvSpPr/>
            <p:nvPr/>
          </p:nvSpPr>
          <p:spPr>
            <a:xfrm>
              <a:off x="6006193" y="3091254"/>
              <a:ext cx="623458" cy="675491"/>
            </a:xfrm>
            <a:prstGeom prst="mathPl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75E08F6-E34F-485A-BC75-07C2DBE2AE57}"/>
              </a:ext>
            </a:extLst>
          </p:cNvPr>
          <p:cNvGrpSpPr/>
          <p:nvPr/>
        </p:nvGrpSpPr>
        <p:grpSpPr>
          <a:xfrm>
            <a:off x="11881677" y="4295518"/>
            <a:ext cx="269422" cy="310186"/>
            <a:chOff x="5725056" y="2962714"/>
            <a:chExt cx="1185733" cy="937337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BC759261-B2BF-4BB6-AADA-06556E3C27CA}"/>
                </a:ext>
              </a:extLst>
            </p:cNvPr>
            <p:cNvSpPr/>
            <p:nvPr/>
          </p:nvSpPr>
          <p:spPr>
            <a:xfrm>
              <a:off x="5725056" y="2962714"/>
              <a:ext cx="1185733" cy="937337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lus Sign 91">
              <a:extLst>
                <a:ext uri="{FF2B5EF4-FFF2-40B4-BE49-F238E27FC236}">
                  <a16:creationId xmlns:a16="http://schemas.microsoft.com/office/drawing/2014/main" id="{12D67FFE-9E2E-45E4-9329-7CE6C2728DA5}"/>
                </a:ext>
              </a:extLst>
            </p:cNvPr>
            <p:cNvSpPr/>
            <p:nvPr/>
          </p:nvSpPr>
          <p:spPr>
            <a:xfrm>
              <a:off x="6006193" y="3091254"/>
              <a:ext cx="623458" cy="675491"/>
            </a:xfrm>
            <a:prstGeom prst="mathPl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C09FED0-7F4C-42AB-8660-0551F2D88E51}"/>
              </a:ext>
            </a:extLst>
          </p:cNvPr>
          <p:cNvGrpSpPr/>
          <p:nvPr/>
        </p:nvGrpSpPr>
        <p:grpSpPr>
          <a:xfrm>
            <a:off x="9833870" y="1713002"/>
            <a:ext cx="2207552" cy="484901"/>
            <a:chOff x="4666845" y="1765178"/>
            <a:chExt cx="2967032" cy="676524"/>
          </a:xfrm>
        </p:grpSpPr>
        <p:sp>
          <p:nvSpPr>
            <p:cNvPr id="93" name="Frame 92">
              <a:extLst>
                <a:ext uri="{FF2B5EF4-FFF2-40B4-BE49-F238E27FC236}">
                  <a16:creationId xmlns:a16="http://schemas.microsoft.com/office/drawing/2014/main" id="{666AF227-5EF5-45FA-A8F1-6FF5503BC066}"/>
                </a:ext>
              </a:extLst>
            </p:cNvPr>
            <p:cNvSpPr/>
            <p:nvPr/>
          </p:nvSpPr>
          <p:spPr>
            <a:xfrm>
              <a:off x="4666845" y="1765179"/>
              <a:ext cx="661989" cy="676523"/>
            </a:xfrm>
            <a:prstGeom prst="frame">
              <a:avLst>
                <a:gd name="adj1" fmla="val 47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Smiley Face 93">
              <a:extLst>
                <a:ext uri="{FF2B5EF4-FFF2-40B4-BE49-F238E27FC236}">
                  <a16:creationId xmlns:a16="http://schemas.microsoft.com/office/drawing/2014/main" id="{C211A3CD-6880-4C5D-8B3C-186C3E912627}"/>
                </a:ext>
              </a:extLst>
            </p:cNvPr>
            <p:cNvSpPr/>
            <p:nvPr/>
          </p:nvSpPr>
          <p:spPr>
            <a:xfrm>
              <a:off x="4823424" y="1955647"/>
              <a:ext cx="281937" cy="375477"/>
            </a:xfrm>
            <a:prstGeom prst="smileyFace">
              <a:avLst/>
            </a:prstGeom>
            <a:solidFill>
              <a:schemeClr val="bg2"/>
            </a:solidFill>
            <a:ln w="3492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85604F6-A965-48C1-A3C6-BBE2C74FC320}"/>
                </a:ext>
              </a:extLst>
            </p:cNvPr>
            <p:cNvSpPr/>
            <p:nvPr/>
          </p:nvSpPr>
          <p:spPr>
            <a:xfrm>
              <a:off x="5321124" y="1765178"/>
              <a:ext cx="1966832" cy="6765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FA83A1-DD56-47A4-8BAF-704FAD65E5BD}"/>
                </a:ext>
              </a:extLst>
            </p:cNvPr>
            <p:cNvSpPr txBox="1"/>
            <p:nvPr/>
          </p:nvSpPr>
          <p:spPr>
            <a:xfrm>
              <a:off x="5226463" y="1888737"/>
              <a:ext cx="2407414" cy="42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ENTER NAME HERE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9F03330-E924-4FD3-9DCB-5BCB94177612}"/>
              </a:ext>
            </a:extLst>
          </p:cNvPr>
          <p:cNvGrpSpPr/>
          <p:nvPr/>
        </p:nvGrpSpPr>
        <p:grpSpPr>
          <a:xfrm>
            <a:off x="9773118" y="2387954"/>
            <a:ext cx="2207552" cy="484901"/>
            <a:chOff x="4666845" y="1765178"/>
            <a:chExt cx="2967032" cy="676524"/>
          </a:xfrm>
        </p:grpSpPr>
        <p:sp>
          <p:nvSpPr>
            <p:cNvPr id="99" name="Frame 98">
              <a:extLst>
                <a:ext uri="{FF2B5EF4-FFF2-40B4-BE49-F238E27FC236}">
                  <a16:creationId xmlns:a16="http://schemas.microsoft.com/office/drawing/2014/main" id="{92E35D1F-A935-42FD-BF33-47B9035433CA}"/>
                </a:ext>
              </a:extLst>
            </p:cNvPr>
            <p:cNvSpPr/>
            <p:nvPr/>
          </p:nvSpPr>
          <p:spPr>
            <a:xfrm>
              <a:off x="4666845" y="1765179"/>
              <a:ext cx="661989" cy="676523"/>
            </a:xfrm>
            <a:prstGeom prst="frame">
              <a:avLst>
                <a:gd name="adj1" fmla="val 47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Smiley Face 99">
              <a:extLst>
                <a:ext uri="{FF2B5EF4-FFF2-40B4-BE49-F238E27FC236}">
                  <a16:creationId xmlns:a16="http://schemas.microsoft.com/office/drawing/2014/main" id="{D3BBD051-2DB5-45B6-9E5F-A4993652BA83}"/>
                </a:ext>
              </a:extLst>
            </p:cNvPr>
            <p:cNvSpPr/>
            <p:nvPr/>
          </p:nvSpPr>
          <p:spPr>
            <a:xfrm>
              <a:off x="4823424" y="1955647"/>
              <a:ext cx="281937" cy="375477"/>
            </a:xfrm>
            <a:prstGeom prst="smileyFace">
              <a:avLst/>
            </a:prstGeom>
            <a:solidFill>
              <a:schemeClr val="bg2"/>
            </a:solidFill>
            <a:ln w="3492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3FABB96-22B2-474B-8951-24C53D2E637D}"/>
                </a:ext>
              </a:extLst>
            </p:cNvPr>
            <p:cNvSpPr/>
            <p:nvPr/>
          </p:nvSpPr>
          <p:spPr>
            <a:xfrm>
              <a:off x="5321124" y="1765178"/>
              <a:ext cx="1966832" cy="6765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F1DFD07-7C4C-49C4-98CC-7C1A128C3D25}"/>
                </a:ext>
              </a:extLst>
            </p:cNvPr>
            <p:cNvSpPr txBox="1"/>
            <p:nvPr/>
          </p:nvSpPr>
          <p:spPr>
            <a:xfrm>
              <a:off x="5226463" y="1888737"/>
              <a:ext cx="2407414" cy="42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ENTER NAME HERE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418D9A8-69B2-4A78-A5A0-B566CB1B8196}"/>
              </a:ext>
            </a:extLst>
          </p:cNvPr>
          <p:cNvGrpSpPr/>
          <p:nvPr/>
        </p:nvGrpSpPr>
        <p:grpSpPr>
          <a:xfrm>
            <a:off x="9814332" y="3013057"/>
            <a:ext cx="2207552" cy="484901"/>
            <a:chOff x="4666845" y="1765178"/>
            <a:chExt cx="2967032" cy="676524"/>
          </a:xfrm>
        </p:grpSpPr>
        <p:sp>
          <p:nvSpPr>
            <p:cNvPr id="104" name="Frame 103">
              <a:extLst>
                <a:ext uri="{FF2B5EF4-FFF2-40B4-BE49-F238E27FC236}">
                  <a16:creationId xmlns:a16="http://schemas.microsoft.com/office/drawing/2014/main" id="{C964AA5D-EBF8-4CF8-BB8E-F7289DFFFCFE}"/>
                </a:ext>
              </a:extLst>
            </p:cNvPr>
            <p:cNvSpPr/>
            <p:nvPr/>
          </p:nvSpPr>
          <p:spPr>
            <a:xfrm>
              <a:off x="4666845" y="1765179"/>
              <a:ext cx="661989" cy="676523"/>
            </a:xfrm>
            <a:prstGeom prst="frame">
              <a:avLst>
                <a:gd name="adj1" fmla="val 47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Smiley Face 104">
              <a:extLst>
                <a:ext uri="{FF2B5EF4-FFF2-40B4-BE49-F238E27FC236}">
                  <a16:creationId xmlns:a16="http://schemas.microsoft.com/office/drawing/2014/main" id="{D8520D7B-E49C-4562-A723-58DFFB207689}"/>
                </a:ext>
              </a:extLst>
            </p:cNvPr>
            <p:cNvSpPr/>
            <p:nvPr/>
          </p:nvSpPr>
          <p:spPr>
            <a:xfrm>
              <a:off x="4823424" y="1955647"/>
              <a:ext cx="281937" cy="375477"/>
            </a:xfrm>
            <a:prstGeom prst="smileyFace">
              <a:avLst/>
            </a:prstGeom>
            <a:solidFill>
              <a:schemeClr val="bg2"/>
            </a:solidFill>
            <a:ln w="3492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33D589C-BCB6-4F70-BFC5-93F3B5D41869}"/>
                </a:ext>
              </a:extLst>
            </p:cNvPr>
            <p:cNvSpPr/>
            <p:nvPr/>
          </p:nvSpPr>
          <p:spPr>
            <a:xfrm>
              <a:off x="5321124" y="1765178"/>
              <a:ext cx="1966832" cy="6765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EFEDCE6-9802-4A4C-8FAB-5D404BAC5170}"/>
                </a:ext>
              </a:extLst>
            </p:cNvPr>
            <p:cNvSpPr txBox="1"/>
            <p:nvPr/>
          </p:nvSpPr>
          <p:spPr>
            <a:xfrm>
              <a:off x="5226463" y="1888737"/>
              <a:ext cx="2407414" cy="42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ENTER NAME HERE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B7D09AC-8404-4FA9-AF15-9332A2170234}"/>
              </a:ext>
            </a:extLst>
          </p:cNvPr>
          <p:cNvGrpSpPr/>
          <p:nvPr/>
        </p:nvGrpSpPr>
        <p:grpSpPr>
          <a:xfrm>
            <a:off x="9801107" y="3689490"/>
            <a:ext cx="2207552" cy="484901"/>
            <a:chOff x="4666845" y="1765178"/>
            <a:chExt cx="2967032" cy="676524"/>
          </a:xfrm>
        </p:grpSpPr>
        <p:sp>
          <p:nvSpPr>
            <p:cNvPr id="109" name="Frame 108">
              <a:extLst>
                <a:ext uri="{FF2B5EF4-FFF2-40B4-BE49-F238E27FC236}">
                  <a16:creationId xmlns:a16="http://schemas.microsoft.com/office/drawing/2014/main" id="{CA2ADCD4-3AE1-45C3-9E47-F94DC5F8F78B}"/>
                </a:ext>
              </a:extLst>
            </p:cNvPr>
            <p:cNvSpPr/>
            <p:nvPr/>
          </p:nvSpPr>
          <p:spPr>
            <a:xfrm>
              <a:off x="4666845" y="1765179"/>
              <a:ext cx="661989" cy="676523"/>
            </a:xfrm>
            <a:prstGeom prst="frame">
              <a:avLst>
                <a:gd name="adj1" fmla="val 47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Smiley Face 109">
              <a:extLst>
                <a:ext uri="{FF2B5EF4-FFF2-40B4-BE49-F238E27FC236}">
                  <a16:creationId xmlns:a16="http://schemas.microsoft.com/office/drawing/2014/main" id="{F1709200-5E6F-490F-98C0-158D1738C9D1}"/>
                </a:ext>
              </a:extLst>
            </p:cNvPr>
            <p:cNvSpPr/>
            <p:nvPr/>
          </p:nvSpPr>
          <p:spPr>
            <a:xfrm>
              <a:off x="4823424" y="1955647"/>
              <a:ext cx="281937" cy="375477"/>
            </a:xfrm>
            <a:prstGeom prst="smileyFace">
              <a:avLst/>
            </a:prstGeom>
            <a:solidFill>
              <a:schemeClr val="bg2"/>
            </a:solidFill>
            <a:ln w="3492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485EB25-7BC9-4BCE-8F92-87E41A40B542}"/>
                </a:ext>
              </a:extLst>
            </p:cNvPr>
            <p:cNvSpPr/>
            <p:nvPr/>
          </p:nvSpPr>
          <p:spPr>
            <a:xfrm>
              <a:off x="5321124" y="1765178"/>
              <a:ext cx="1966832" cy="6765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ADE2086-D7F3-4176-A204-483FE12955CA}"/>
                </a:ext>
              </a:extLst>
            </p:cNvPr>
            <p:cNvSpPr txBox="1"/>
            <p:nvPr/>
          </p:nvSpPr>
          <p:spPr>
            <a:xfrm>
              <a:off x="5226463" y="1888737"/>
              <a:ext cx="2407414" cy="42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ENTER NAME HERE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35D08FE-939C-4B28-B263-F098FDE9A98B}"/>
              </a:ext>
            </a:extLst>
          </p:cNvPr>
          <p:cNvGrpSpPr/>
          <p:nvPr/>
        </p:nvGrpSpPr>
        <p:grpSpPr>
          <a:xfrm>
            <a:off x="9838771" y="4330493"/>
            <a:ext cx="2207552" cy="484901"/>
            <a:chOff x="4666845" y="1765178"/>
            <a:chExt cx="2967032" cy="676524"/>
          </a:xfrm>
        </p:grpSpPr>
        <p:sp>
          <p:nvSpPr>
            <p:cNvPr id="114" name="Frame 113">
              <a:extLst>
                <a:ext uri="{FF2B5EF4-FFF2-40B4-BE49-F238E27FC236}">
                  <a16:creationId xmlns:a16="http://schemas.microsoft.com/office/drawing/2014/main" id="{E62EF0A0-56A7-4177-9C1C-16EDFCAB4257}"/>
                </a:ext>
              </a:extLst>
            </p:cNvPr>
            <p:cNvSpPr/>
            <p:nvPr/>
          </p:nvSpPr>
          <p:spPr>
            <a:xfrm>
              <a:off x="4666845" y="1765179"/>
              <a:ext cx="661989" cy="676523"/>
            </a:xfrm>
            <a:prstGeom prst="frame">
              <a:avLst>
                <a:gd name="adj1" fmla="val 47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Smiley Face 114">
              <a:extLst>
                <a:ext uri="{FF2B5EF4-FFF2-40B4-BE49-F238E27FC236}">
                  <a16:creationId xmlns:a16="http://schemas.microsoft.com/office/drawing/2014/main" id="{C7A223A9-99A3-45AD-A4E1-C4E74F569FA6}"/>
                </a:ext>
              </a:extLst>
            </p:cNvPr>
            <p:cNvSpPr/>
            <p:nvPr/>
          </p:nvSpPr>
          <p:spPr>
            <a:xfrm>
              <a:off x="4823424" y="1955647"/>
              <a:ext cx="281937" cy="375477"/>
            </a:xfrm>
            <a:prstGeom prst="smileyFace">
              <a:avLst/>
            </a:prstGeom>
            <a:solidFill>
              <a:schemeClr val="bg2"/>
            </a:solidFill>
            <a:ln w="3492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93CE51E-C600-4AE8-9C70-DC1557BD4926}"/>
                </a:ext>
              </a:extLst>
            </p:cNvPr>
            <p:cNvSpPr/>
            <p:nvPr/>
          </p:nvSpPr>
          <p:spPr>
            <a:xfrm>
              <a:off x="5321124" y="1765178"/>
              <a:ext cx="1966832" cy="6765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48B029E-9F40-4867-B5A4-7050DFE8D039}"/>
                </a:ext>
              </a:extLst>
            </p:cNvPr>
            <p:cNvSpPr txBox="1"/>
            <p:nvPr/>
          </p:nvSpPr>
          <p:spPr>
            <a:xfrm>
              <a:off x="5226463" y="1888737"/>
              <a:ext cx="2407414" cy="42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ENTER NAME HERE</a:t>
              </a:r>
            </a:p>
          </p:txBody>
        </p:sp>
      </p:grpSp>
      <p:sp>
        <p:nvSpPr>
          <p:cNvPr id="121" name="Scroll: Vertical 120">
            <a:extLst>
              <a:ext uri="{FF2B5EF4-FFF2-40B4-BE49-F238E27FC236}">
                <a16:creationId xmlns:a16="http://schemas.microsoft.com/office/drawing/2014/main" id="{011A92C3-82E2-472F-8D0A-7D447D00FE77}"/>
              </a:ext>
            </a:extLst>
          </p:cNvPr>
          <p:cNvSpPr/>
          <p:nvPr/>
        </p:nvSpPr>
        <p:spPr>
          <a:xfrm>
            <a:off x="4069308" y="1420085"/>
            <a:ext cx="4962210" cy="3542143"/>
          </a:xfrm>
          <a:prstGeom prst="verticalScroll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Flowchart: Data 126">
            <a:extLst>
              <a:ext uri="{FF2B5EF4-FFF2-40B4-BE49-F238E27FC236}">
                <a16:creationId xmlns:a16="http://schemas.microsoft.com/office/drawing/2014/main" id="{1E6204A1-D163-45C4-BBE1-5DC82D077A20}"/>
              </a:ext>
            </a:extLst>
          </p:cNvPr>
          <p:cNvSpPr/>
          <p:nvPr/>
        </p:nvSpPr>
        <p:spPr>
          <a:xfrm>
            <a:off x="8205194" y="80770"/>
            <a:ext cx="2372267" cy="280767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608C9E9-D29B-4F69-AC7C-45F9B21493C8}"/>
              </a:ext>
            </a:extLst>
          </p:cNvPr>
          <p:cNvGrpSpPr/>
          <p:nvPr/>
        </p:nvGrpSpPr>
        <p:grpSpPr>
          <a:xfrm>
            <a:off x="8490708" y="127315"/>
            <a:ext cx="193970" cy="243745"/>
            <a:chOff x="3264017" y="2148638"/>
            <a:chExt cx="1248963" cy="1226059"/>
          </a:xfrm>
          <a:solidFill>
            <a:srgbClr val="FFC000"/>
          </a:solidFill>
        </p:grpSpPr>
        <p:sp>
          <p:nvSpPr>
            <p:cNvPr id="122" name="Flowchart: Magnetic Disk 121">
              <a:extLst>
                <a:ext uri="{FF2B5EF4-FFF2-40B4-BE49-F238E27FC236}">
                  <a16:creationId xmlns:a16="http://schemas.microsoft.com/office/drawing/2014/main" id="{95BDDDAA-4411-45E1-9614-AD8641139313}"/>
                </a:ext>
              </a:extLst>
            </p:cNvPr>
            <p:cNvSpPr/>
            <p:nvPr/>
          </p:nvSpPr>
          <p:spPr>
            <a:xfrm>
              <a:off x="3264017" y="2929061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Magnetic Disk 122">
              <a:extLst>
                <a:ext uri="{FF2B5EF4-FFF2-40B4-BE49-F238E27FC236}">
                  <a16:creationId xmlns:a16="http://schemas.microsoft.com/office/drawing/2014/main" id="{EB469B71-1480-47AA-90C4-E6A23E1B01D2}"/>
                </a:ext>
              </a:extLst>
            </p:cNvPr>
            <p:cNvSpPr/>
            <p:nvPr/>
          </p:nvSpPr>
          <p:spPr>
            <a:xfrm>
              <a:off x="3272008" y="2624324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Magnetic Disk 123">
              <a:extLst>
                <a:ext uri="{FF2B5EF4-FFF2-40B4-BE49-F238E27FC236}">
                  <a16:creationId xmlns:a16="http://schemas.microsoft.com/office/drawing/2014/main" id="{5CA80D86-3232-4888-AE9D-3FDDCC10C2E0}"/>
                </a:ext>
              </a:extLst>
            </p:cNvPr>
            <p:cNvSpPr/>
            <p:nvPr/>
          </p:nvSpPr>
          <p:spPr>
            <a:xfrm>
              <a:off x="3264017" y="2386481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Magnetic Disk 124">
              <a:extLst>
                <a:ext uri="{FF2B5EF4-FFF2-40B4-BE49-F238E27FC236}">
                  <a16:creationId xmlns:a16="http://schemas.microsoft.com/office/drawing/2014/main" id="{2DA6B718-E2CA-4E3F-97E7-6899D41193F3}"/>
                </a:ext>
              </a:extLst>
            </p:cNvPr>
            <p:cNvSpPr/>
            <p:nvPr/>
          </p:nvSpPr>
          <p:spPr>
            <a:xfrm>
              <a:off x="3264544" y="2148638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FE7B1EB-5057-4645-9199-88E452BF0FBA}"/>
              </a:ext>
            </a:extLst>
          </p:cNvPr>
          <p:cNvSpPr/>
          <p:nvPr/>
        </p:nvSpPr>
        <p:spPr>
          <a:xfrm>
            <a:off x="9758270" y="5082970"/>
            <a:ext cx="1320513" cy="505730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61B8FC1-C884-4B22-AB4B-62A92FB1CFC8}"/>
              </a:ext>
            </a:extLst>
          </p:cNvPr>
          <p:cNvSpPr txBox="1"/>
          <p:nvPr/>
        </p:nvSpPr>
        <p:spPr>
          <a:xfrm>
            <a:off x="4634324" y="2031251"/>
            <a:ext cx="38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You can put here your Objectives or introduction of your course/ topic.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00893F0-F1A6-4926-8B92-C932A5A970ED}"/>
              </a:ext>
            </a:extLst>
          </p:cNvPr>
          <p:cNvSpPr txBox="1"/>
          <p:nvPr/>
        </p:nvSpPr>
        <p:spPr>
          <a:xfrm>
            <a:off x="5596993" y="1423168"/>
            <a:ext cx="326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Rounded MT Bold" panose="020F0704030504030204" pitchFamily="34" charset="0"/>
              </a:rPr>
              <a:t>SUBTITLES</a:t>
            </a:r>
          </a:p>
        </p:txBody>
      </p:sp>
      <p:sp>
        <p:nvSpPr>
          <p:cNvPr id="131" name="Flowchart: Data 130">
            <a:extLst>
              <a:ext uri="{FF2B5EF4-FFF2-40B4-BE49-F238E27FC236}">
                <a16:creationId xmlns:a16="http://schemas.microsoft.com/office/drawing/2014/main" id="{C9AC0B7B-41F8-4511-8143-AD550952D894}"/>
              </a:ext>
            </a:extLst>
          </p:cNvPr>
          <p:cNvSpPr/>
          <p:nvPr/>
        </p:nvSpPr>
        <p:spPr>
          <a:xfrm>
            <a:off x="6930302" y="87706"/>
            <a:ext cx="1593862" cy="273831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Flowchart: Internal Storage 131">
            <a:extLst>
              <a:ext uri="{FF2B5EF4-FFF2-40B4-BE49-F238E27FC236}">
                <a16:creationId xmlns:a16="http://schemas.microsoft.com/office/drawing/2014/main" id="{74C692F1-7BDF-40F5-A37F-D8E4C5266B39}"/>
              </a:ext>
            </a:extLst>
          </p:cNvPr>
          <p:cNvSpPr/>
          <p:nvPr/>
        </p:nvSpPr>
        <p:spPr>
          <a:xfrm flipH="1">
            <a:off x="6923611" y="86612"/>
            <a:ext cx="168487" cy="258594"/>
          </a:xfrm>
          <a:prstGeom prst="flowChartInternalStorag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9275401-9B9D-464C-A662-CBE7555C59BB}"/>
              </a:ext>
            </a:extLst>
          </p:cNvPr>
          <p:cNvSpPr txBox="1"/>
          <p:nvPr/>
        </p:nvSpPr>
        <p:spPr>
          <a:xfrm>
            <a:off x="2939690" y="6418963"/>
            <a:ext cx="433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DISUSSION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E781475-352B-4940-AAD1-1582F1D10383}"/>
              </a:ext>
            </a:extLst>
          </p:cNvPr>
          <p:cNvSpPr txBox="1"/>
          <p:nvPr/>
        </p:nvSpPr>
        <p:spPr>
          <a:xfrm>
            <a:off x="5167745" y="6402962"/>
            <a:ext cx="295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A7F1465-5A2D-495E-BDEC-6C8BB3D2075A}"/>
              </a:ext>
            </a:extLst>
          </p:cNvPr>
          <p:cNvSpPr txBox="1"/>
          <p:nvPr/>
        </p:nvSpPr>
        <p:spPr>
          <a:xfrm>
            <a:off x="7748229" y="6388851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ADD-ON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AD6CF54-7F4D-4A5C-B1C6-EF982E19D0FD}"/>
              </a:ext>
            </a:extLst>
          </p:cNvPr>
          <p:cNvSpPr txBox="1"/>
          <p:nvPr/>
        </p:nvSpPr>
        <p:spPr>
          <a:xfrm>
            <a:off x="10301133" y="6377085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ABF6F84-442E-4F33-AE38-1C14F732FF07}"/>
              </a:ext>
            </a:extLst>
          </p:cNvPr>
          <p:cNvSpPr/>
          <p:nvPr/>
        </p:nvSpPr>
        <p:spPr>
          <a:xfrm>
            <a:off x="28172" y="6299259"/>
            <a:ext cx="2451044" cy="63148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8BDC716-A0B7-44AE-BF65-262D82253DDE}"/>
              </a:ext>
            </a:extLst>
          </p:cNvPr>
          <p:cNvSpPr txBox="1"/>
          <p:nvPr/>
        </p:nvSpPr>
        <p:spPr>
          <a:xfrm>
            <a:off x="719732" y="6396335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LOBBY</a:t>
            </a:r>
          </a:p>
        </p:txBody>
      </p:sp>
      <p:sp>
        <p:nvSpPr>
          <p:cNvPr id="139" name="Pentagon 138">
            <a:extLst>
              <a:ext uri="{FF2B5EF4-FFF2-40B4-BE49-F238E27FC236}">
                <a16:creationId xmlns:a16="http://schemas.microsoft.com/office/drawing/2014/main" id="{E9CFF34E-C6CE-48D1-ADCA-B567F6199B46}"/>
              </a:ext>
            </a:extLst>
          </p:cNvPr>
          <p:cNvSpPr/>
          <p:nvPr/>
        </p:nvSpPr>
        <p:spPr>
          <a:xfrm rot="10800000">
            <a:off x="9934838" y="146574"/>
            <a:ext cx="400280" cy="280766"/>
          </a:xfrm>
          <a:prstGeom prst="pent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4A4539A-66A2-43F1-8D30-878300FD46F1}"/>
              </a:ext>
            </a:extLst>
          </p:cNvPr>
          <p:cNvSpPr txBox="1"/>
          <p:nvPr/>
        </p:nvSpPr>
        <p:spPr>
          <a:xfrm>
            <a:off x="10259919" y="-28185"/>
            <a:ext cx="1119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573796-51E3-400D-903A-EA874C1FA81D}"/>
              </a:ext>
            </a:extLst>
          </p:cNvPr>
          <p:cNvSpPr/>
          <p:nvPr/>
        </p:nvSpPr>
        <p:spPr>
          <a:xfrm>
            <a:off x="1303830" y="1256954"/>
            <a:ext cx="1226643" cy="912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5F77FE-DB0B-4B96-80D4-C6C8955C4D32}"/>
              </a:ext>
            </a:extLst>
          </p:cNvPr>
          <p:cNvSpPr/>
          <p:nvPr/>
        </p:nvSpPr>
        <p:spPr>
          <a:xfrm>
            <a:off x="1303830" y="2476515"/>
            <a:ext cx="1217698" cy="855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3C4EE-79EF-4B09-AABB-5B31623F7C7D}"/>
              </a:ext>
            </a:extLst>
          </p:cNvPr>
          <p:cNvSpPr/>
          <p:nvPr/>
        </p:nvSpPr>
        <p:spPr>
          <a:xfrm>
            <a:off x="1240253" y="3520596"/>
            <a:ext cx="1814941" cy="708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580B3-7A67-4CCE-B1B9-DEFE7F6D8BB6}"/>
              </a:ext>
            </a:extLst>
          </p:cNvPr>
          <p:cNvSpPr/>
          <p:nvPr/>
        </p:nvSpPr>
        <p:spPr>
          <a:xfrm>
            <a:off x="1240253" y="4561590"/>
            <a:ext cx="1678034" cy="9087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2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D5AE5C54-9197-473D-9D5D-99D6AFDAD8DC}"/>
              </a:ext>
            </a:extLst>
          </p:cNvPr>
          <p:cNvSpPr/>
          <p:nvPr/>
        </p:nvSpPr>
        <p:spPr>
          <a:xfrm>
            <a:off x="360218" y="152400"/>
            <a:ext cx="789709" cy="748145"/>
          </a:xfrm>
          <a:prstGeom prst="frame">
            <a:avLst>
              <a:gd name="adj1" fmla="val 879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7A0FBA29-1774-4560-BF14-BA64FCEC14CD}"/>
              </a:ext>
            </a:extLst>
          </p:cNvPr>
          <p:cNvSpPr/>
          <p:nvPr/>
        </p:nvSpPr>
        <p:spPr>
          <a:xfrm>
            <a:off x="360218" y="1413163"/>
            <a:ext cx="471055" cy="526473"/>
          </a:xfrm>
          <a:prstGeom prst="flowChartMultidocumen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F81DC5F-4496-4932-AFB5-C54C10317708}"/>
              </a:ext>
            </a:extLst>
          </p:cNvPr>
          <p:cNvSpPr/>
          <p:nvPr/>
        </p:nvSpPr>
        <p:spPr>
          <a:xfrm>
            <a:off x="297872" y="3380509"/>
            <a:ext cx="533401" cy="526473"/>
          </a:xfrm>
          <a:prstGeom prst="wedgeRect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664C898E-EABC-4951-8059-ED1B97443C62}"/>
              </a:ext>
            </a:extLst>
          </p:cNvPr>
          <p:cNvSpPr/>
          <p:nvPr/>
        </p:nvSpPr>
        <p:spPr>
          <a:xfrm>
            <a:off x="446809" y="4322616"/>
            <a:ext cx="446809" cy="734292"/>
          </a:xfrm>
          <a:prstGeom prst="uturnArrow">
            <a:avLst>
              <a:gd name="adj1" fmla="val 32692"/>
              <a:gd name="adj2" fmla="val 25000"/>
              <a:gd name="adj3" fmla="val 25000"/>
              <a:gd name="adj4" fmla="val 43750"/>
              <a:gd name="adj5" fmla="val 5227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938CCA-7BCD-46C8-87D8-06507D567A95}"/>
              </a:ext>
            </a:extLst>
          </p:cNvPr>
          <p:cNvCxnSpPr>
            <a:cxnSpLocks/>
          </p:cNvCxnSpPr>
          <p:nvPr/>
        </p:nvCxnSpPr>
        <p:spPr>
          <a:xfrm>
            <a:off x="0" y="6345381"/>
            <a:ext cx="12192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30A07F5-AE57-4934-B440-D20EAD97D47E}"/>
              </a:ext>
            </a:extLst>
          </p:cNvPr>
          <p:cNvCxnSpPr>
            <a:cxnSpLocks/>
          </p:cNvCxnSpPr>
          <p:nvPr/>
        </p:nvCxnSpPr>
        <p:spPr>
          <a:xfrm flipH="1">
            <a:off x="2521528" y="6355779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FBC79EB-1D31-481E-85B2-82DD05834BD0}"/>
              </a:ext>
            </a:extLst>
          </p:cNvPr>
          <p:cNvCxnSpPr>
            <a:cxnSpLocks/>
          </p:cNvCxnSpPr>
          <p:nvPr/>
        </p:nvCxnSpPr>
        <p:spPr>
          <a:xfrm flipH="1">
            <a:off x="4634324" y="6345347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10ECA96-B398-40DC-81D5-1163F617F6E0}"/>
              </a:ext>
            </a:extLst>
          </p:cNvPr>
          <p:cNvCxnSpPr>
            <a:cxnSpLocks/>
          </p:cNvCxnSpPr>
          <p:nvPr/>
        </p:nvCxnSpPr>
        <p:spPr>
          <a:xfrm flipH="1">
            <a:off x="7024256" y="6364428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009DABB-DEB9-44ED-8ED3-0EFD547E8344}"/>
              </a:ext>
            </a:extLst>
          </p:cNvPr>
          <p:cNvCxnSpPr>
            <a:cxnSpLocks/>
          </p:cNvCxnSpPr>
          <p:nvPr/>
        </p:nvCxnSpPr>
        <p:spPr>
          <a:xfrm flipH="1">
            <a:off x="9758795" y="6345348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Moon 48">
            <a:extLst>
              <a:ext uri="{FF2B5EF4-FFF2-40B4-BE49-F238E27FC236}">
                <a16:creationId xmlns:a16="http://schemas.microsoft.com/office/drawing/2014/main" id="{970C4518-5763-480E-9E15-5E426F6818BB}"/>
              </a:ext>
            </a:extLst>
          </p:cNvPr>
          <p:cNvSpPr/>
          <p:nvPr/>
        </p:nvSpPr>
        <p:spPr>
          <a:xfrm rot="18427923">
            <a:off x="3731392" y="-1393861"/>
            <a:ext cx="5648892" cy="9645723"/>
          </a:xfrm>
          <a:prstGeom prst="moon">
            <a:avLst>
              <a:gd name="adj" fmla="val 20915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elay 49">
            <a:extLst>
              <a:ext uri="{FF2B5EF4-FFF2-40B4-BE49-F238E27FC236}">
                <a16:creationId xmlns:a16="http://schemas.microsoft.com/office/drawing/2014/main" id="{6C4ABEB0-2EF7-40CC-B4ED-B3FCC5137467}"/>
              </a:ext>
            </a:extLst>
          </p:cNvPr>
          <p:cNvSpPr/>
          <p:nvPr/>
        </p:nvSpPr>
        <p:spPr>
          <a:xfrm>
            <a:off x="11658382" y="152400"/>
            <a:ext cx="387941" cy="138545"/>
          </a:xfrm>
          <a:prstGeom prst="flowChartDelay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elay 50">
            <a:extLst>
              <a:ext uri="{FF2B5EF4-FFF2-40B4-BE49-F238E27FC236}">
                <a16:creationId xmlns:a16="http://schemas.microsoft.com/office/drawing/2014/main" id="{540EAE68-7CBB-4A26-AB5B-24F1948E2A44}"/>
              </a:ext>
            </a:extLst>
          </p:cNvPr>
          <p:cNvSpPr/>
          <p:nvPr/>
        </p:nvSpPr>
        <p:spPr>
          <a:xfrm>
            <a:off x="11852353" y="152400"/>
            <a:ext cx="193970" cy="138545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llate 51">
            <a:extLst>
              <a:ext uri="{FF2B5EF4-FFF2-40B4-BE49-F238E27FC236}">
                <a16:creationId xmlns:a16="http://schemas.microsoft.com/office/drawing/2014/main" id="{E74C3412-6798-4793-9994-A38D4F5CBCAE}"/>
              </a:ext>
            </a:extLst>
          </p:cNvPr>
          <p:cNvSpPr/>
          <p:nvPr/>
        </p:nvSpPr>
        <p:spPr>
          <a:xfrm>
            <a:off x="290353" y="2355270"/>
            <a:ext cx="471055" cy="609593"/>
          </a:xfrm>
          <a:prstGeom prst="flowChartCollat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Moon 47">
            <a:extLst>
              <a:ext uri="{FF2B5EF4-FFF2-40B4-BE49-F238E27FC236}">
                <a16:creationId xmlns:a16="http://schemas.microsoft.com/office/drawing/2014/main" id="{9421BD80-2962-44F9-8BCA-F05F4A710D31}"/>
              </a:ext>
            </a:extLst>
          </p:cNvPr>
          <p:cNvSpPr/>
          <p:nvPr/>
        </p:nvSpPr>
        <p:spPr>
          <a:xfrm rot="20674039">
            <a:off x="3219341" y="888087"/>
            <a:ext cx="5648892" cy="6781486"/>
          </a:xfrm>
          <a:prstGeom prst="moon">
            <a:avLst>
              <a:gd name="adj" fmla="val 34249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anual Operation 56">
            <a:extLst>
              <a:ext uri="{FF2B5EF4-FFF2-40B4-BE49-F238E27FC236}">
                <a16:creationId xmlns:a16="http://schemas.microsoft.com/office/drawing/2014/main" id="{A7FD56D5-DDDD-4A36-A1A7-1EE880690A76}"/>
              </a:ext>
            </a:extLst>
          </p:cNvPr>
          <p:cNvSpPr/>
          <p:nvPr/>
        </p:nvSpPr>
        <p:spPr>
          <a:xfrm>
            <a:off x="4233827" y="4932159"/>
            <a:ext cx="5716542" cy="1241951"/>
          </a:xfrm>
          <a:prstGeom prst="flowChartManualOperation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Data 126">
            <a:extLst>
              <a:ext uri="{FF2B5EF4-FFF2-40B4-BE49-F238E27FC236}">
                <a16:creationId xmlns:a16="http://schemas.microsoft.com/office/drawing/2014/main" id="{1E6204A1-D163-45C4-BBE1-5DC82D077A20}"/>
              </a:ext>
            </a:extLst>
          </p:cNvPr>
          <p:cNvSpPr/>
          <p:nvPr/>
        </p:nvSpPr>
        <p:spPr>
          <a:xfrm>
            <a:off x="8205194" y="80770"/>
            <a:ext cx="2372267" cy="280767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608C9E9-D29B-4F69-AC7C-45F9B21493C8}"/>
              </a:ext>
            </a:extLst>
          </p:cNvPr>
          <p:cNvGrpSpPr/>
          <p:nvPr/>
        </p:nvGrpSpPr>
        <p:grpSpPr>
          <a:xfrm>
            <a:off x="8490708" y="127315"/>
            <a:ext cx="193970" cy="243745"/>
            <a:chOff x="3264017" y="2148638"/>
            <a:chExt cx="1248963" cy="1226059"/>
          </a:xfrm>
          <a:solidFill>
            <a:srgbClr val="FFC000"/>
          </a:solidFill>
        </p:grpSpPr>
        <p:sp>
          <p:nvSpPr>
            <p:cNvPr id="122" name="Flowchart: Magnetic Disk 121">
              <a:extLst>
                <a:ext uri="{FF2B5EF4-FFF2-40B4-BE49-F238E27FC236}">
                  <a16:creationId xmlns:a16="http://schemas.microsoft.com/office/drawing/2014/main" id="{95BDDDAA-4411-45E1-9614-AD8641139313}"/>
                </a:ext>
              </a:extLst>
            </p:cNvPr>
            <p:cNvSpPr/>
            <p:nvPr/>
          </p:nvSpPr>
          <p:spPr>
            <a:xfrm>
              <a:off x="3264017" y="2929061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Magnetic Disk 122">
              <a:extLst>
                <a:ext uri="{FF2B5EF4-FFF2-40B4-BE49-F238E27FC236}">
                  <a16:creationId xmlns:a16="http://schemas.microsoft.com/office/drawing/2014/main" id="{EB469B71-1480-47AA-90C4-E6A23E1B01D2}"/>
                </a:ext>
              </a:extLst>
            </p:cNvPr>
            <p:cNvSpPr/>
            <p:nvPr/>
          </p:nvSpPr>
          <p:spPr>
            <a:xfrm>
              <a:off x="3272008" y="2624324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Magnetic Disk 123">
              <a:extLst>
                <a:ext uri="{FF2B5EF4-FFF2-40B4-BE49-F238E27FC236}">
                  <a16:creationId xmlns:a16="http://schemas.microsoft.com/office/drawing/2014/main" id="{5CA80D86-3232-4888-AE9D-3FDDCC10C2E0}"/>
                </a:ext>
              </a:extLst>
            </p:cNvPr>
            <p:cNvSpPr/>
            <p:nvPr/>
          </p:nvSpPr>
          <p:spPr>
            <a:xfrm>
              <a:off x="3264017" y="2386481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Magnetic Disk 124">
              <a:extLst>
                <a:ext uri="{FF2B5EF4-FFF2-40B4-BE49-F238E27FC236}">
                  <a16:creationId xmlns:a16="http://schemas.microsoft.com/office/drawing/2014/main" id="{2DA6B718-E2CA-4E3F-97E7-6899D41193F3}"/>
                </a:ext>
              </a:extLst>
            </p:cNvPr>
            <p:cNvSpPr/>
            <p:nvPr/>
          </p:nvSpPr>
          <p:spPr>
            <a:xfrm>
              <a:off x="3264544" y="2148638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Flowchart: Data 130">
            <a:extLst>
              <a:ext uri="{FF2B5EF4-FFF2-40B4-BE49-F238E27FC236}">
                <a16:creationId xmlns:a16="http://schemas.microsoft.com/office/drawing/2014/main" id="{C9AC0B7B-41F8-4511-8143-AD550952D894}"/>
              </a:ext>
            </a:extLst>
          </p:cNvPr>
          <p:cNvSpPr/>
          <p:nvPr/>
        </p:nvSpPr>
        <p:spPr>
          <a:xfrm>
            <a:off x="6930302" y="87706"/>
            <a:ext cx="1593862" cy="273831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ABF6F84-442E-4F33-AE38-1C14F732FF07}"/>
              </a:ext>
            </a:extLst>
          </p:cNvPr>
          <p:cNvSpPr/>
          <p:nvPr/>
        </p:nvSpPr>
        <p:spPr>
          <a:xfrm>
            <a:off x="2394537" y="6318053"/>
            <a:ext cx="2230871" cy="63148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lowchart: Internal Storage 131">
            <a:extLst>
              <a:ext uri="{FF2B5EF4-FFF2-40B4-BE49-F238E27FC236}">
                <a16:creationId xmlns:a16="http://schemas.microsoft.com/office/drawing/2014/main" id="{74C692F1-7BDF-40F5-A37F-D8E4C5266B39}"/>
              </a:ext>
            </a:extLst>
          </p:cNvPr>
          <p:cNvSpPr/>
          <p:nvPr/>
        </p:nvSpPr>
        <p:spPr>
          <a:xfrm flipH="1">
            <a:off x="6923611" y="86612"/>
            <a:ext cx="168487" cy="258594"/>
          </a:xfrm>
          <a:prstGeom prst="flowChartInternalStorag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9275401-9B9D-464C-A662-CBE7555C59BB}"/>
              </a:ext>
            </a:extLst>
          </p:cNvPr>
          <p:cNvSpPr txBox="1"/>
          <p:nvPr/>
        </p:nvSpPr>
        <p:spPr>
          <a:xfrm>
            <a:off x="2939690" y="6418963"/>
            <a:ext cx="433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DISUSSION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E781475-352B-4940-AAD1-1582F1D10383}"/>
              </a:ext>
            </a:extLst>
          </p:cNvPr>
          <p:cNvSpPr txBox="1"/>
          <p:nvPr/>
        </p:nvSpPr>
        <p:spPr>
          <a:xfrm>
            <a:off x="5167745" y="6402962"/>
            <a:ext cx="295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A7F1465-5A2D-495E-BDEC-6C8BB3D2075A}"/>
              </a:ext>
            </a:extLst>
          </p:cNvPr>
          <p:cNvSpPr txBox="1"/>
          <p:nvPr/>
        </p:nvSpPr>
        <p:spPr>
          <a:xfrm>
            <a:off x="7748229" y="6388851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ADD-ON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AD6CF54-7F4D-4A5C-B1C6-EF982E19D0FD}"/>
              </a:ext>
            </a:extLst>
          </p:cNvPr>
          <p:cNvSpPr txBox="1"/>
          <p:nvPr/>
        </p:nvSpPr>
        <p:spPr>
          <a:xfrm>
            <a:off x="10301133" y="6377085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8BDC716-A0B7-44AE-BF65-262D82253DDE}"/>
              </a:ext>
            </a:extLst>
          </p:cNvPr>
          <p:cNvSpPr txBox="1"/>
          <p:nvPr/>
        </p:nvSpPr>
        <p:spPr>
          <a:xfrm>
            <a:off x="719732" y="6396335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LOBBY</a:t>
            </a:r>
          </a:p>
        </p:txBody>
      </p:sp>
      <p:sp>
        <p:nvSpPr>
          <p:cNvPr id="139" name="Pentagon 138">
            <a:extLst>
              <a:ext uri="{FF2B5EF4-FFF2-40B4-BE49-F238E27FC236}">
                <a16:creationId xmlns:a16="http://schemas.microsoft.com/office/drawing/2014/main" id="{E9CFF34E-C6CE-48D1-ADCA-B567F6199B46}"/>
              </a:ext>
            </a:extLst>
          </p:cNvPr>
          <p:cNvSpPr/>
          <p:nvPr/>
        </p:nvSpPr>
        <p:spPr>
          <a:xfrm rot="10800000">
            <a:off x="9934838" y="146574"/>
            <a:ext cx="400280" cy="280766"/>
          </a:xfrm>
          <a:prstGeom prst="pent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4A4539A-66A2-43F1-8D30-878300FD46F1}"/>
              </a:ext>
            </a:extLst>
          </p:cNvPr>
          <p:cNvSpPr txBox="1"/>
          <p:nvPr/>
        </p:nvSpPr>
        <p:spPr>
          <a:xfrm>
            <a:off x="10259919" y="-28185"/>
            <a:ext cx="1119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853AB4-8A1C-4644-93A7-3D0B1A5DA033}"/>
              </a:ext>
            </a:extLst>
          </p:cNvPr>
          <p:cNvSpPr/>
          <p:nvPr/>
        </p:nvSpPr>
        <p:spPr>
          <a:xfrm>
            <a:off x="1397310" y="570690"/>
            <a:ext cx="10504337" cy="5586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D2DBEE-4EFB-4B98-965F-251BB55F5A1B}"/>
              </a:ext>
            </a:extLst>
          </p:cNvPr>
          <p:cNvSpPr/>
          <p:nvPr/>
        </p:nvSpPr>
        <p:spPr>
          <a:xfrm>
            <a:off x="2750595" y="570690"/>
            <a:ext cx="9174776" cy="56151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11C923E-9473-4374-B114-2700AED472BF}"/>
              </a:ext>
            </a:extLst>
          </p:cNvPr>
          <p:cNvSpPr/>
          <p:nvPr/>
        </p:nvSpPr>
        <p:spPr>
          <a:xfrm>
            <a:off x="1324494" y="231615"/>
            <a:ext cx="1844372" cy="1404986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E0883-DA5E-4AB7-BD05-5CF7ABD38FDD}"/>
              </a:ext>
            </a:extLst>
          </p:cNvPr>
          <p:cNvGrpSpPr/>
          <p:nvPr/>
        </p:nvGrpSpPr>
        <p:grpSpPr>
          <a:xfrm>
            <a:off x="1409318" y="1433374"/>
            <a:ext cx="1349218" cy="4702471"/>
            <a:chOff x="1407431" y="1356177"/>
            <a:chExt cx="1349218" cy="4702471"/>
          </a:xfrm>
          <a:solidFill>
            <a:schemeClr val="accent6">
              <a:lumMod val="75000"/>
            </a:schemeClr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DB609C9-FBF4-4954-AAFD-54BA3AF1F889}"/>
                </a:ext>
              </a:extLst>
            </p:cNvPr>
            <p:cNvSpPr/>
            <p:nvPr/>
          </p:nvSpPr>
          <p:spPr>
            <a:xfrm>
              <a:off x="1427088" y="1356177"/>
              <a:ext cx="1329561" cy="748145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0D1A432-59AE-4D3B-AAA9-6963F3E3DBDE}"/>
                </a:ext>
              </a:extLst>
            </p:cNvPr>
            <p:cNvSpPr/>
            <p:nvPr/>
          </p:nvSpPr>
          <p:spPr>
            <a:xfrm>
              <a:off x="1427088" y="2157725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CA24F14-80CA-4EDA-902F-A5DA3FA09C51}"/>
                </a:ext>
              </a:extLst>
            </p:cNvPr>
            <p:cNvSpPr/>
            <p:nvPr/>
          </p:nvSpPr>
          <p:spPr>
            <a:xfrm>
              <a:off x="1412450" y="4523173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5684FC9F-ABCA-4921-B550-A52643B2882D}"/>
                </a:ext>
              </a:extLst>
            </p:cNvPr>
            <p:cNvSpPr/>
            <p:nvPr/>
          </p:nvSpPr>
          <p:spPr>
            <a:xfrm>
              <a:off x="1407431" y="2946340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F5FEC09-B784-4C43-A355-D01E462028BF}"/>
                </a:ext>
              </a:extLst>
            </p:cNvPr>
            <p:cNvSpPr/>
            <p:nvPr/>
          </p:nvSpPr>
          <p:spPr>
            <a:xfrm>
              <a:off x="1407432" y="3721625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AEF7644-DAFA-4BB4-BF23-77CB0CF2426B}"/>
                </a:ext>
              </a:extLst>
            </p:cNvPr>
            <p:cNvSpPr/>
            <p:nvPr/>
          </p:nvSpPr>
          <p:spPr>
            <a:xfrm>
              <a:off x="1421034" y="5310503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ibbon: Tilted Down 9">
            <a:extLst>
              <a:ext uri="{FF2B5EF4-FFF2-40B4-BE49-F238E27FC236}">
                <a16:creationId xmlns:a16="http://schemas.microsoft.com/office/drawing/2014/main" id="{55996674-D8CE-4D1D-B9DF-EBFF4BEFB80B}"/>
              </a:ext>
            </a:extLst>
          </p:cNvPr>
          <p:cNvSpPr/>
          <p:nvPr/>
        </p:nvSpPr>
        <p:spPr>
          <a:xfrm rot="19983102">
            <a:off x="773584" y="534810"/>
            <a:ext cx="2699296" cy="728454"/>
          </a:xfrm>
          <a:prstGeom prst="ribbon">
            <a:avLst>
              <a:gd name="adj1" fmla="val 18457"/>
              <a:gd name="adj2" fmla="val 51646"/>
            </a:avLst>
          </a:prstGeom>
          <a:gradFill>
            <a:gsLst>
              <a:gs pos="100000">
                <a:srgbClr val="A8B1E1"/>
              </a:gs>
              <a:gs pos="68000">
                <a:srgbClr val="A4A2DD"/>
              </a:gs>
              <a:gs pos="46000">
                <a:srgbClr val="9D83D6"/>
              </a:gs>
              <a:gs pos="5000">
                <a:srgbClr val="8F45C7"/>
              </a:gs>
              <a:gs pos="3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30000"/>
                  <a:lumOff val="70000"/>
                </a:schemeClr>
              </a:gs>
            </a:gsLst>
            <a:lin ang="1200000" scaled="0"/>
          </a:gra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1C311-0AB3-40A9-8187-0A95B164322C}"/>
              </a:ext>
            </a:extLst>
          </p:cNvPr>
          <p:cNvSpPr txBox="1"/>
          <p:nvPr/>
        </p:nvSpPr>
        <p:spPr>
          <a:xfrm rot="19833193">
            <a:off x="1389061" y="669713"/>
            <a:ext cx="175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TEXT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565A3A-29BF-4DED-A7EA-F6B0CC95848F}"/>
              </a:ext>
            </a:extLst>
          </p:cNvPr>
          <p:cNvSpPr/>
          <p:nvPr/>
        </p:nvSpPr>
        <p:spPr>
          <a:xfrm>
            <a:off x="6341425" y="753069"/>
            <a:ext cx="1973617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EDIT7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DBF43-3563-4F6A-A52F-F4EAD8E23AE7}"/>
              </a:ext>
            </a:extLst>
          </p:cNvPr>
          <p:cNvSpPr txBox="1"/>
          <p:nvPr/>
        </p:nvSpPr>
        <p:spPr>
          <a:xfrm>
            <a:off x="3241682" y="1996267"/>
            <a:ext cx="8138067" cy="3693319"/>
          </a:xfrm>
          <a:prstGeom prst="rect">
            <a:avLst/>
          </a:prstGeom>
          <a:gradFill flip="none" rotWithShape="1">
            <a:gsLst>
              <a:gs pos="0">
                <a:srgbClr val="8F45C7">
                  <a:tint val="66000"/>
                  <a:satMod val="160000"/>
                </a:srgbClr>
              </a:gs>
              <a:gs pos="50000">
                <a:srgbClr val="8F45C7">
                  <a:tint val="44500"/>
                  <a:satMod val="160000"/>
                </a:srgbClr>
              </a:gs>
              <a:gs pos="100000">
                <a:srgbClr val="8F45C7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CONTENT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END.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FAB3E2-C4D5-472A-B17E-4D05B70B467A}"/>
              </a:ext>
            </a:extLst>
          </p:cNvPr>
          <p:cNvSpPr txBox="1"/>
          <p:nvPr/>
        </p:nvSpPr>
        <p:spPr>
          <a:xfrm>
            <a:off x="1600379" y="1519186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NO.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83F29B-66AE-4B20-9FA4-FF822B43EAF7}"/>
              </a:ext>
            </a:extLst>
          </p:cNvPr>
          <p:cNvSpPr txBox="1"/>
          <p:nvPr/>
        </p:nvSpPr>
        <p:spPr>
          <a:xfrm>
            <a:off x="1650285" y="3071342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8E9721-091B-4FB6-B187-6925260C2EA7}"/>
              </a:ext>
            </a:extLst>
          </p:cNvPr>
          <p:cNvSpPr txBox="1"/>
          <p:nvPr/>
        </p:nvSpPr>
        <p:spPr>
          <a:xfrm>
            <a:off x="1673369" y="3783011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655585F-E8A2-4A94-B94B-45D91AD4B814}"/>
              </a:ext>
            </a:extLst>
          </p:cNvPr>
          <p:cNvSpPr txBox="1"/>
          <p:nvPr/>
        </p:nvSpPr>
        <p:spPr>
          <a:xfrm>
            <a:off x="1673369" y="4607354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BDBD6C8-3869-46E7-81BA-92B4E402F1FF}"/>
              </a:ext>
            </a:extLst>
          </p:cNvPr>
          <p:cNvSpPr txBox="1"/>
          <p:nvPr/>
        </p:nvSpPr>
        <p:spPr>
          <a:xfrm>
            <a:off x="1639131" y="5429663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462A79-3CBF-4D3E-BAD8-124EECB4B565}"/>
              </a:ext>
            </a:extLst>
          </p:cNvPr>
          <p:cNvSpPr txBox="1"/>
          <p:nvPr/>
        </p:nvSpPr>
        <p:spPr>
          <a:xfrm>
            <a:off x="1658577" y="2279363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</p:spTree>
    <p:extLst>
      <p:ext uri="{BB962C8B-B14F-4D97-AF65-F5344CB8AC3E}">
        <p14:creationId xmlns:p14="http://schemas.microsoft.com/office/powerpoint/2010/main" val="149436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D5AE5C54-9197-473D-9D5D-99D6AFDAD8DC}"/>
              </a:ext>
            </a:extLst>
          </p:cNvPr>
          <p:cNvSpPr/>
          <p:nvPr/>
        </p:nvSpPr>
        <p:spPr>
          <a:xfrm>
            <a:off x="360218" y="152400"/>
            <a:ext cx="789709" cy="748145"/>
          </a:xfrm>
          <a:prstGeom prst="frame">
            <a:avLst>
              <a:gd name="adj1" fmla="val 879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7A0FBA29-1774-4560-BF14-BA64FCEC14CD}"/>
              </a:ext>
            </a:extLst>
          </p:cNvPr>
          <p:cNvSpPr/>
          <p:nvPr/>
        </p:nvSpPr>
        <p:spPr>
          <a:xfrm>
            <a:off x="360218" y="1413163"/>
            <a:ext cx="471055" cy="526473"/>
          </a:xfrm>
          <a:prstGeom prst="flowChartMultidocumen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F81DC5F-4496-4932-AFB5-C54C10317708}"/>
              </a:ext>
            </a:extLst>
          </p:cNvPr>
          <p:cNvSpPr/>
          <p:nvPr/>
        </p:nvSpPr>
        <p:spPr>
          <a:xfrm>
            <a:off x="297872" y="3380509"/>
            <a:ext cx="533401" cy="526473"/>
          </a:xfrm>
          <a:prstGeom prst="wedgeRect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664C898E-EABC-4951-8059-ED1B97443C62}"/>
              </a:ext>
            </a:extLst>
          </p:cNvPr>
          <p:cNvSpPr/>
          <p:nvPr/>
        </p:nvSpPr>
        <p:spPr>
          <a:xfrm>
            <a:off x="446809" y="4322616"/>
            <a:ext cx="446809" cy="734292"/>
          </a:xfrm>
          <a:prstGeom prst="uturnArrow">
            <a:avLst>
              <a:gd name="adj1" fmla="val 32692"/>
              <a:gd name="adj2" fmla="val 25000"/>
              <a:gd name="adj3" fmla="val 25000"/>
              <a:gd name="adj4" fmla="val 43750"/>
              <a:gd name="adj5" fmla="val 5227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938CCA-7BCD-46C8-87D8-06507D567A95}"/>
              </a:ext>
            </a:extLst>
          </p:cNvPr>
          <p:cNvCxnSpPr>
            <a:cxnSpLocks/>
          </p:cNvCxnSpPr>
          <p:nvPr/>
        </p:nvCxnSpPr>
        <p:spPr>
          <a:xfrm>
            <a:off x="0" y="6345381"/>
            <a:ext cx="12192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30A07F5-AE57-4934-B440-D20EAD97D47E}"/>
              </a:ext>
            </a:extLst>
          </p:cNvPr>
          <p:cNvCxnSpPr>
            <a:cxnSpLocks/>
          </p:cNvCxnSpPr>
          <p:nvPr/>
        </p:nvCxnSpPr>
        <p:spPr>
          <a:xfrm flipH="1">
            <a:off x="2521528" y="6355779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FBC79EB-1D31-481E-85B2-82DD05834BD0}"/>
              </a:ext>
            </a:extLst>
          </p:cNvPr>
          <p:cNvCxnSpPr>
            <a:cxnSpLocks/>
          </p:cNvCxnSpPr>
          <p:nvPr/>
        </p:nvCxnSpPr>
        <p:spPr>
          <a:xfrm flipH="1">
            <a:off x="4634324" y="6345347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10ECA96-B398-40DC-81D5-1163F617F6E0}"/>
              </a:ext>
            </a:extLst>
          </p:cNvPr>
          <p:cNvCxnSpPr>
            <a:cxnSpLocks/>
          </p:cNvCxnSpPr>
          <p:nvPr/>
        </p:nvCxnSpPr>
        <p:spPr>
          <a:xfrm flipH="1">
            <a:off x="7024256" y="6364428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009DABB-DEB9-44ED-8ED3-0EFD547E8344}"/>
              </a:ext>
            </a:extLst>
          </p:cNvPr>
          <p:cNvCxnSpPr>
            <a:cxnSpLocks/>
          </p:cNvCxnSpPr>
          <p:nvPr/>
        </p:nvCxnSpPr>
        <p:spPr>
          <a:xfrm flipH="1">
            <a:off x="9758795" y="6345348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Moon 48">
            <a:extLst>
              <a:ext uri="{FF2B5EF4-FFF2-40B4-BE49-F238E27FC236}">
                <a16:creationId xmlns:a16="http://schemas.microsoft.com/office/drawing/2014/main" id="{970C4518-5763-480E-9E15-5E426F6818BB}"/>
              </a:ext>
            </a:extLst>
          </p:cNvPr>
          <p:cNvSpPr/>
          <p:nvPr/>
        </p:nvSpPr>
        <p:spPr>
          <a:xfrm rot="18427923">
            <a:off x="3731392" y="-1393861"/>
            <a:ext cx="5648892" cy="9645723"/>
          </a:xfrm>
          <a:prstGeom prst="moon">
            <a:avLst>
              <a:gd name="adj" fmla="val 20915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elay 49">
            <a:extLst>
              <a:ext uri="{FF2B5EF4-FFF2-40B4-BE49-F238E27FC236}">
                <a16:creationId xmlns:a16="http://schemas.microsoft.com/office/drawing/2014/main" id="{6C4ABEB0-2EF7-40CC-B4ED-B3FCC5137467}"/>
              </a:ext>
            </a:extLst>
          </p:cNvPr>
          <p:cNvSpPr/>
          <p:nvPr/>
        </p:nvSpPr>
        <p:spPr>
          <a:xfrm>
            <a:off x="11658382" y="152400"/>
            <a:ext cx="387941" cy="138545"/>
          </a:xfrm>
          <a:prstGeom prst="flowChartDelay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elay 50">
            <a:extLst>
              <a:ext uri="{FF2B5EF4-FFF2-40B4-BE49-F238E27FC236}">
                <a16:creationId xmlns:a16="http://schemas.microsoft.com/office/drawing/2014/main" id="{540EAE68-7CBB-4A26-AB5B-24F1948E2A44}"/>
              </a:ext>
            </a:extLst>
          </p:cNvPr>
          <p:cNvSpPr/>
          <p:nvPr/>
        </p:nvSpPr>
        <p:spPr>
          <a:xfrm>
            <a:off x="11852353" y="152400"/>
            <a:ext cx="193970" cy="138545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llate 51">
            <a:extLst>
              <a:ext uri="{FF2B5EF4-FFF2-40B4-BE49-F238E27FC236}">
                <a16:creationId xmlns:a16="http://schemas.microsoft.com/office/drawing/2014/main" id="{E74C3412-6798-4793-9994-A38D4F5CBCAE}"/>
              </a:ext>
            </a:extLst>
          </p:cNvPr>
          <p:cNvSpPr/>
          <p:nvPr/>
        </p:nvSpPr>
        <p:spPr>
          <a:xfrm>
            <a:off x="290353" y="2355270"/>
            <a:ext cx="471055" cy="609593"/>
          </a:xfrm>
          <a:prstGeom prst="flowChartCollat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Moon 47">
            <a:extLst>
              <a:ext uri="{FF2B5EF4-FFF2-40B4-BE49-F238E27FC236}">
                <a16:creationId xmlns:a16="http://schemas.microsoft.com/office/drawing/2014/main" id="{9421BD80-2962-44F9-8BCA-F05F4A710D31}"/>
              </a:ext>
            </a:extLst>
          </p:cNvPr>
          <p:cNvSpPr/>
          <p:nvPr/>
        </p:nvSpPr>
        <p:spPr>
          <a:xfrm rot="20674039">
            <a:off x="3219341" y="888087"/>
            <a:ext cx="5648892" cy="6781486"/>
          </a:xfrm>
          <a:prstGeom prst="moon">
            <a:avLst>
              <a:gd name="adj" fmla="val 34249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anual Operation 56">
            <a:extLst>
              <a:ext uri="{FF2B5EF4-FFF2-40B4-BE49-F238E27FC236}">
                <a16:creationId xmlns:a16="http://schemas.microsoft.com/office/drawing/2014/main" id="{A7FD56D5-DDDD-4A36-A1A7-1EE880690A76}"/>
              </a:ext>
            </a:extLst>
          </p:cNvPr>
          <p:cNvSpPr/>
          <p:nvPr/>
        </p:nvSpPr>
        <p:spPr>
          <a:xfrm>
            <a:off x="4233827" y="4932159"/>
            <a:ext cx="5716542" cy="1241951"/>
          </a:xfrm>
          <a:prstGeom prst="flowChartManualOperation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Data 126">
            <a:extLst>
              <a:ext uri="{FF2B5EF4-FFF2-40B4-BE49-F238E27FC236}">
                <a16:creationId xmlns:a16="http://schemas.microsoft.com/office/drawing/2014/main" id="{1E6204A1-D163-45C4-BBE1-5DC82D077A20}"/>
              </a:ext>
            </a:extLst>
          </p:cNvPr>
          <p:cNvSpPr/>
          <p:nvPr/>
        </p:nvSpPr>
        <p:spPr>
          <a:xfrm>
            <a:off x="8205194" y="80770"/>
            <a:ext cx="2372267" cy="280767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608C9E9-D29B-4F69-AC7C-45F9B21493C8}"/>
              </a:ext>
            </a:extLst>
          </p:cNvPr>
          <p:cNvGrpSpPr/>
          <p:nvPr/>
        </p:nvGrpSpPr>
        <p:grpSpPr>
          <a:xfrm>
            <a:off x="8490708" y="127315"/>
            <a:ext cx="193970" cy="243745"/>
            <a:chOff x="3264017" y="2148638"/>
            <a:chExt cx="1248963" cy="1226059"/>
          </a:xfrm>
          <a:solidFill>
            <a:srgbClr val="FFC000"/>
          </a:solidFill>
        </p:grpSpPr>
        <p:sp>
          <p:nvSpPr>
            <p:cNvPr id="122" name="Flowchart: Magnetic Disk 121">
              <a:extLst>
                <a:ext uri="{FF2B5EF4-FFF2-40B4-BE49-F238E27FC236}">
                  <a16:creationId xmlns:a16="http://schemas.microsoft.com/office/drawing/2014/main" id="{95BDDDAA-4411-45E1-9614-AD8641139313}"/>
                </a:ext>
              </a:extLst>
            </p:cNvPr>
            <p:cNvSpPr/>
            <p:nvPr/>
          </p:nvSpPr>
          <p:spPr>
            <a:xfrm>
              <a:off x="3264017" y="2929061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Magnetic Disk 122">
              <a:extLst>
                <a:ext uri="{FF2B5EF4-FFF2-40B4-BE49-F238E27FC236}">
                  <a16:creationId xmlns:a16="http://schemas.microsoft.com/office/drawing/2014/main" id="{EB469B71-1480-47AA-90C4-E6A23E1B01D2}"/>
                </a:ext>
              </a:extLst>
            </p:cNvPr>
            <p:cNvSpPr/>
            <p:nvPr/>
          </p:nvSpPr>
          <p:spPr>
            <a:xfrm>
              <a:off x="3272008" y="2624324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Magnetic Disk 123">
              <a:extLst>
                <a:ext uri="{FF2B5EF4-FFF2-40B4-BE49-F238E27FC236}">
                  <a16:creationId xmlns:a16="http://schemas.microsoft.com/office/drawing/2014/main" id="{5CA80D86-3232-4888-AE9D-3FDDCC10C2E0}"/>
                </a:ext>
              </a:extLst>
            </p:cNvPr>
            <p:cNvSpPr/>
            <p:nvPr/>
          </p:nvSpPr>
          <p:spPr>
            <a:xfrm>
              <a:off x="3264017" y="2386481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Magnetic Disk 124">
              <a:extLst>
                <a:ext uri="{FF2B5EF4-FFF2-40B4-BE49-F238E27FC236}">
                  <a16:creationId xmlns:a16="http://schemas.microsoft.com/office/drawing/2014/main" id="{2DA6B718-E2CA-4E3F-97E7-6899D41193F3}"/>
                </a:ext>
              </a:extLst>
            </p:cNvPr>
            <p:cNvSpPr/>
            <p:nvPr/>
          </p:nvSpPr>
          <p:spPr>
            <a:xfrm>
              <a:off x="3264544" y="2148638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Flowchart: Data 130">
            <a:extLst>
              <a:ext uri="{FF2B5EF4-FFF2-40B4-BE49-F238E27FC236}">
                <a16:creationId xmlns:a16="http://schemas.microsoft.com/office/drawing/2014/main" id="{C9AC0B7B-41F8-4511-8143-AD550952D894}"/>
              </a:ext>
            </a:extLst>
          </p:cNvPr>
          <p:cNvSpPr/>
          <p:nvPr/>
        </p:nvSpPr>
        <p:spPr>
          <a:xfrm>
            <a:off x="6930302" y="87706"/>
            <a:ext cx="1593862" cy="273831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ABF6F84-442E-4F33-AE38-1C14F732FF07}"/>
              </a:ext>
            </a:extLst>
          </p:cNvPr>
          <p:cNvSpPr/>
          <p:nvPr/>
        </p:nvSpPr>
        <p:spPr>
          <a:xfrm>
            <a:off x="2394537" y="6318053"/>
            <a:ext cx="2230871" cy="63148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lowchart: Internal Storage 131">
            <a:extLst>
              <a:ext uri="{FF2B5EF4-FFF2-40B4-BE49-F238E27FC236}">
                <a16:creationId xmlns:a16="http://schemas.microsoft.com/office/drawing/2014/main" id="{74C692F1-7BDF-40F5-A37F-D8E4C5266B39}"/>
              </a:ext>
            </a:extLst>
          </p:cNvPr>
          <p:cNvSpPr/>
          <p:nvPr/>
        </p:nvSpPr>
        <p:spPr>
          <a:xfrm flipH="1">
            <a:off x="6923611" y="86612"/>
            <a:ext cx="168487" cy="258594"/>
          </a:xfrm>
          <a:prstGeom prst="flowChartInternalStorag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9275401-9B9D-464C-A662-CBE7555C59BB}"/>
              </a:ext>
            </a:extLst>
          </p:cNvPr>
          <p:cNvSpPr txBox="1"/>
          <p:nvPr/>
        </p:nvSpPr>
        <p:spPr>
          <a:xfrm>
            <a:off x="2939690" y="6418963"/>
            <a:ext cx="433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DISUSSION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E781475-352B-4940-AAD1-1582F1D10383}"/>
              </a:ext>
            </a:extLst>
          </p:cNvPr>
          <p:cNvSpPr txBox="1"/>
          <p:nvPr/>
        </p:nvSpPr>
        <p:spPr>
          <a:xfrm>
            <a:off x="5167745" y="6402962"/>
            <a:ext cx="295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A7F1465-5A2D-495E-BDEC-6C8BB3D2075A}"/>
              </a:ext>
            </a:extLst>
          </p:cNvPr>
          <p:cNvSpPr txBox="1"/>
          <p:nvPr/>
        </p:nvSpPr>
        <p:spPr>
          <a:xfrm>
            <a:off x="7748229" y="6388851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ADD-ON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AD6CF54-7F4D-4A5C-B1C6-EF982E19D0FD}"/>
              </a:ext>
            </a:extLst>
          </p:cNvPr>
          <p:cNvSpPr txBox="1"/>
          <p:nvPr/>
        </p:nvSpPr>
        <p:spPr>
          <a:xfrm>
            <a:off x="10301133" y="6377085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8BDC716-A0B7-44AE-BF65-262D82253DDE}"/>
              </a:ext>
            </a:extLst>
          </p:cNvPr>
          <p:cNvSpPr txBox="1"/>
          <p:nvPr/>
        </p:nvSpPr>
        <p:spPr>
          <a:xfrm>
            <a:off x="719732" y="6396335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LOBBY</a:t>
            </a:r>
          </a:p>
        </p:txBody>
      </p:sp>
      <p:sp>
        <p:nvSpPr>
          <p:cNvPr id="139" name="Pentagon 138">
            <a:extLst>
              <a:ext uri="{FF2B5EF4-FFF2-40B4-BE49-F238E27FC236}">
                <a16:creationId xmlns:a16="http://schemas.microsoft.com/office/drawing/2014/main" id="{E9CFF34E-C6CE-48D1-ADCA-B567F6199B46}"/>
              </a:ext>
            </a:extLst>
          </p:cNvPr>
          <p:cNvSpPr/>
          <p:nvPr/>
        </p:nvSpPr>
        <p:spPr>
          <a:xfrm rot="10800000">
            <a:off x="9934838" y="146574"/>
            <a:ext cx="400280" cy="280766"/>
          </a:xfrm>
          <a:prstGeom prst="pent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4A4539A-66A2-43F1-8D30-878300FD46F1}"/>
              </a:ext>
            </a:extLst>
          </p:cNvPr>
          <p:cNvSpPr txBox="1"/>
          <p:nvPr/>
        </p:nvSpPr>
        <p:spPr>
          <a:xfrm>
            <a:off x="10259919" y="-28185"/>
            <a:ext cx="1119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853AB4-8A1C-4644-93A7-3D0B1A5DA033}"/>
              </a:ext>
            </a:extLst>
          </p:cNvPr>
          <p:cNvSpPr/>
          <p:nvPr/>
        </p:nvSpPr>
        <p:spPr>
          <a:xfrm>
            <a:off x="1397310" y="570690"/>
            <a:ext cx="10504337" cy="5586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D2DBEE-4EFB-4B98-965F-251BB55F5A1B}"/>
              </a:ext>
            </a:extLst>
          </p:cNvPr>
          <p:cNvSpPr/>
          <p:nvPr/>
        </p:nvSpPr>
        <p:spPr>
          <a:xfrm>
            <a:off x="2750595" y="570690"/>
            <a:ext cx="9174776" cy="56151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11C923E-9473-4374-B114-2700AED472BF}"/>
              </a:ext>
            </a:extLst>
          </p:cNvPr>
          <p:cNvSpPr/>
          <p:nvPr/>
        </p:nvSpPr>
        <p:spPr>
          <a:xfrm>
            <a:off x="1324494" y="231615"/>
            <a:ext cx="1844372" cy="1404986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E0883-DA5E-4AB7-BD05-5CF7ABD38FDD}"/>
              </a:ext>
            </a:extLst>
          </p:cNvPr>
          <p:cNvGrpSpPr/>
          <p:nvPr/>
        </p:nvGrpSpPr>
        <p:grpSpPr>
          <a:xfrm>
            <a:off x="1409318" y="1433374"/>
            <a:ext cx="1349218" cy="4702471"/>
            <a:chOff x="1407431" y="1356177"/>
            <a:chExt cx="1349218" cy="4702471"/>
          </a:xfrm>
          <a:solidFill>
            <a:schemeClr val="accent6">
              <a:lumMod val="75000"/>
            </a:schemeClr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DB609C9-FBF4-4954-AAFD-54BA3AF1F889}"/>
                </a:ext>
              </a:extLst>
            </p:cNvPr>
            <p:cNvSpPr/>
            <p:nvPr/>
          </p:nvSpPr>
          <p:spPr>
            <a:xfrm>
              <a:off x="1427088" y="1356177"/>
              <a:ext cx="1329561" cy="74814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0D1A432-59AE-4D3B-AAA9-6963F3E3DBDE}"/>
                </a:ext>
              </a:extLst>
            </p:cNvPr>
            <p:cNvSpPr/>
            <p:nvPr/>
          </p:nvSpPr>
          <p:spPr>
            <a:xfrm>
              <a:off x="1427088" y="2157725"/>
              <a:ext cx="1329561" cy="748145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CA24F14-80CA-4EDA-902F-A5DA3FA09C51}"/>
                </a:ext>
              </a:extLst>
            </p:cNvPr>
            <p:cNvSpPr/>
            <p:nvPr/>
          </p:nvSpPr>
          <p:spPr>
            <a:xfrm>
              <a:off x="1412450" y="4523173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5684FC9F-ABCA-4921-B550-A52643B2882D}"/>
                </a:ext>
              </a:extLst>
            </p:cNvPr>
            <p:cNvSpPr/>
            <p:nvPr/>
          </p:nvSpPr>
          <p:spPr>
            <a:xfrm>
              <a:off x="1407431" y="2946340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F5FEC09-B784-4C43-A355-D01E462028BF}"/>
                </a:ext>
              </a:extLst>
            </p:cNvPr>
            <p:cNvSpPr/>
            <p:nvPr/>
          </p:nvSpPr>
          <p:spPr>
            <a:xfrm>
              <a:off x="1407432" y="3721625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AEF7644-DAFA-4BB4-BF23-77CB0CF2426B}"/>
                </a:ext>
              </a:extLst>
            </p:cNvPr>
            <p:cNvSpPr/>
            <p:nvPr/>
          </p:nvSpPr>
          <p:spPr>
            <a:xfrm>
              <a:off x="1421034" y="5310503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ibbon: Tilted Down 9">
            <a:extLst>
              <a:ext uri="{FF2B5EF4-FFF2-40B4-BE49-F238E27FC236}">
                <a16:creationId xmlns:a16="http://schemas.microsoft.com/office/drawing/2014/main" id="{55996674-D8CE-4D1D-B9DF-EBFF4BEFB80B}"/>
              </a:ext>
            </a:extLst>
          </p:cNvPr>
          <p:cNvSpPr/>
          <p:nvPr/>
        </p:nvSpPr>
        <p:spPr>
          <a:xfrm rot="19983102">
            <a:off x="773584" y="534810"/>
            <a:ext cx="2699296" cy="728454"/>
          </a:xfrm>
          <a:prstGeom prst="ribbon">
            <a:avLst>
              <a:gd name="adj1" fmla="val 18457"/>
              <a:gd name="adj2" fmla="val 51646"/>
            </a:avLst>
          </a:prstGeom>
          <a:gradFill>
            <a:gsLst>
              <a:gs pos="100000">
                <a:srgbClr val="A8B1E1"/>
              </a:gs>
              <a:gs pos="68000">
                <a:srgbClr val="A4A2DD"/>
              </a:gs>
              <a:gs pos="46000">
                <a:srgbClr val="9D83D6"/>
              </a:gs>
              <a:gs pos="5000">
                <a:srgbClr val="8F45C7"/>
              </a:gs>
              <a:gs pos="3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30000"/>
                  <a:lumOff val="70000"/>
                </a:schemeClr>
              </a:gs>
            </a:gsLst>
            <a:lin ang="1200000" scaled="0"/>
          </a:gra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1C311-0AB3-40A9-8187-0A95B164322C}"/>
              </a:ext>
            </a:extLst>
          </p:cNvPr>
          <p:cNvSpPr txBox="1"/>
          <p:nvPr/>
        </p:nvSpPr>
        <p:spPr>
          <a:xfrm rot="19833193">
            <a:off x="1389061" y="669713"/>
            <a:ext cx="175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TEXT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565A3A-29BF-4DED-A7EA-F6B0CC95848F}"/>
              </a:ext>
            </a:extLst>
          </p:cNvPr>
          <p:cNvSpPr/>
          <p:nvPr/>
        </p:nvSpPr>
        <p:spPr>
          <a:xfrm>
            <a:off x="6328601" y="753069"/>
            <a:ext cx="1999265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EDIT2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DBF43-3563-4F6A-A52F-F4EAD8E23AE7}"/>
              </a:ext>
            </a:extLst>
          </p:cNvPr>
          <p:cNvSpPr txBox="1"/>
          <p:nvPr/>
        </p:nvSpPr>
        <p:spPr>
          <a:xfrm>
            <a:off x="3241682" y="1996267"/>
            <a:ext cx="8138067" cy="3693319"/>
          </a:xfrm>
          <a:prstGeom prst="rect">
            <a:avLst/>
          </a:prstGeom>
          <a:gradFill flip="none" rotWithShape="1">
            <a:gsLst>
              <a:gs pos="0">
                <a:srgbClr val="8F45C7">
                  <a:tint val="66000"/>
                  <a:satMod val="160000"/>
                </a:srgbClr>
              </a:gs>
              <a:gs pos="50000">
                <a:srgbClr val="8F45C7">
                  <a:tint val="44500"/>
                  <a:satMod val="160000"/>
                </a:srgbClr>
              </a:gs>
              <a:gs pos="100000">
                <a:srgbClr val="8F45C7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CONTENT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END.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FAB3E2-C4D5-472A-B17E-4D05B70B467A}"/>
              </a:ext>
            </a:extLst>
          </p:cNvPr>
          <p:cNvSpPr txBox="1"/>
          <p:nvPr/>
        </p:nvSpPr>
        <p:spPr>
          <a:xfrm>
            <a:off x="1600379" y="1519186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83F29B-66AE-4B20-9FA4-FF822B43EAF7}"/>
              </a:ext>
            </a:extLst>
          </p:cNvPr>
          <p:cNvSpPr txBox="1"/>
          <p:nvPr/>
        </p:nvSpPr>
        <p:spPr>
          <a:xfrm>
            <a:off x="1650285" y="3071342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8E9721-091B-4FB6-B187-6925260C2EA7}"/>
              </a:ext>
            </a:extLst>
          </p:cNvPr>
          <p:cNvSpPr txBox="1"/>
          <p:nvPr/>
        </p:nvSpPr>
        <p:spPr>
          <a:xfrm>
            <a:off x="1673369" y="3783011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655585F-E8A2-4A94-B94B-45D91AD4B814}"/>
              </a:ext>
            </a:extLst>
          </p:cNvPr>
          <p:cNvSpPr txBox="1"/>
          <p:nvPr/>
        </p:nvSpPr>
        <p:spPr>
          <a:xfrm>
            <a:off x="1673369" y="4607354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BDBD6C8-3869-46E7-81BA-92B4E402F1FF}"/>
              </a:ext>
            </a:extLst>
          </p:cNvPr>
          <p:cNvSpPr txBox="1"/>
          <p:nvPr/>
        </p:nvSpPr>
        <p:spPr>
          <a:xfrm>
            <a:off x="1639131" y="5429663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462A79-3CBF-4D3E-BAD8-124EECB4B565}"/>
              </a:ext>
            </a:extLst>
          </p:cNvPr>
          <p:cNvSpPr txBox="1"/>
          <p:nvPr/>
        </p:nvSpPr>
        <p:spPr>
          <a:xfrm>
            <a:off x="1658577" y="2279363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Lesson NO.</a:t>
            </a:r>
          </a:p>
        </p:txBody>
      </p:sp>
    </p:spTree>
    <p:extLst>
      <p:ext uri="{BB962C8B-B14F-4D97-AF65-F5344CB8AC3E}">
        <p14:creationId xmlns:p14="http://schemas.microsoft.com/office/powerpoint/2010/main" val="308993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D5AE5C54-9197-473D-9D5D-99D6AFDAD8DC}"/>
              </a:ext>
            </a:extLst>
          </p:cNvPr>
          <p:cNvSpPr/>
          <p:nvPr/>
        </p:nvSpPr>
        <p:spPr>
          <a:xfrm>
            <a:off x="360218" y="152400"/>
            <a:ext cx="789709" cy="748145"/>
          </a:xfrm>
          <a:prstGeom prst="frame">
            <a:avLst>
              <a:gd name="adj1" fmla="val 879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7A0FBA29-1774-4560-BF14-BA64FCEC14CD}"/>
              </a:ext>
            </a:extLst>
          </p:cNvPr>
          <p:cNvSpPr/>
          <p:nvPr/>
        </p:nvSpPr>
        <p:spPr>
          <a:xfrm>
            <a:off x="360218" y="1413163"/>
            <a:ext cx="471055" cy="526473"/>
          </a:xfrm>
          <a:prstGeom prst="flowChartMultidocumen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F81DC5F-4496-4932-AFB5-C54C10317708}"/>
              </a:ext>
            </a:extLst>
          </p:cNvPr>
          <p:cNvSpPr/>
          <p:nvPr/>
        </p:nvSpPr>
        <p:spPr>
          <a:xfrm>
            <a:off x="297872" y="3380509"/>
            <a:ext cx="533401" cy="526473"/>
          </a:xfrm>
          <a:prstGeom prst="wedgeRect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664C898E-EABC-4951-8059-ED1B97443C62}"/>
              </a:ext>
            </a:extLst>
          </p:cNvPr>
          <p:cNvSpPr/>
          <p:nvPr/>
        </p:nvSpPr>
        <p:spPr>
          <a:xfrm>
            <a:off x="446809" y="4322616"/>
            <a:ext cx="446809" cy="734292"/>
          </a:xfrm>
          <a:prstGeom prst="uturnArrow">
            <a:avLst>
              <a:gd name="adj1" fmla="val 32692"/>
              <a:gd name="adj2" fmla="val 25000"/>
              <a:gd name="adj3" fmla="val 25000"/>
              <a:gd name="adj4" fmla="val 43750"/>
              <a:gd name="adj5" fmla="val 5227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938CCA-7BCD-46C8-87D8-06507D567A95}"/>
              </a:ext>
            </a:extLst>
          </p:cNvPr>
          <p:cNvCxnSpPr>
            <a:cxnSpLocks/>
          </p:cNvCxnSpPr>
          <p:nvPr/>
        </p:nvCxnSpPr>
        <p:spPr>
          <a:xfrm>
            <a:off x="0" y="6345381"/>
            <a:ext cx="12192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30A07F5-AE57-4934-B440-D20EAD97D47E}"/>
              </a:ext>
            </a:extLst>
          </p:cNvPr>
          <p:cNvCxnSpPr>
            <a:cxnSpLocks/>
          </p:cNvCxnSpPr>
          <p:nvPr/>
        </p:nvCxnSpPr>
        <p:spPr>
          <a:xfrm flipH="1">
            <a:off x="2521528" y="6355779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FBC79EB-1D31-481E-85B2-82DD05834BD0}"/>
              </a:ext>
            </a:extLst>
          </p:cNvPr>
          <p:cNvCxnSpPr>
            <a:cxnSpLocks/>
          </p:cNvCxnSpPr>
          <p:nvPr/>
        </p:nvCxnSpPr>
        <p:spPr>
          <a:xfrm flipH="1">
            <a:off x="4634324" y="6345347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10ECA96-B398-40DC-81D5-1163F617F6E0}"/>
              </a:ext>
            </a:extLst>
          </p:cNvPr>
          <p:cNvCxnSpPr>
            <a:cxnSpLocks/>
          </p:cNvCxnSpPr>
          <p:nvPr/>
        </p:nvCxnSpPr>
        <p:spPr>
          <a:xfrm flipH="1">
            <a:off x="7024256" y="6364428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009DABB-DEB9-44ED-8ED3-0EFD547E8344}"/>
              </a:ext>
            </a:extLst>
          </p:cNvPr>
          <p:cNvCxnSpPr>
            <a:cxnSpLocks/>
          </p:cNvCxnSpPr>
          <p:nvPr/>
        </p:nvCxnSpPr>
        <p:spPr>
          <a:xfrm flipH="1">
            <a:off x="9758795" y="6345348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Moon 48">
            <a:extLst>
              <a:ext uri="{FF2B5EF4-FFF2-40B4-BE49-F238E27FC236}">
                <a16:creationId xmlns:a16="http://schemas.microsoft.com/office/drawing/2014/main" id="{970C4518-5763-480E-9E15-5E426F6818BB}"/>
              </a:ext>
            </a:extLst>
          </p:cNvPr>
          <p:cNvSpPr/>
          <p:nvPr/>
        </p:nvSpPr>
        <p:spPr>
          <a:xfrm rot="18427923">
            <a:off x="3731392" y="-1393861"/>
            <a:ext cx="5648892" cy="9645723"/>
          </a:xfrm>
          <a:prstGeom prst="moon">
            <a:avLst>
              <a:gd name="adj" fmla="val 20915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elay 49">
            <a:extLst>
              <a:ext uri="{FF2B5EF4-FFF2-40B4-BE49-F238E27FC236}">
                <a16:creationId xmlns:a16="http://schemas.microsoft.com/office/drawing/2014/main" id="{6C4ABEB0-2EF7-40CC-B4ED-B3FCC5137467}"/>
              </a:ext>
            </a:extLst>
          </p:cNvPr>
          <p:cNvSpPr/>
          <p:nvPr/>
        </p:nvSpPr>
        <p:spPr>
          <a:xfrm>
            <a:off x="11658382" y="152400"/>
            <a:ext cx="387941" cy="138545"/>
          </a:xfrm>
          <a:prstGeom prst="flowChartDelay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elay 50">
            <a:extLst>
              <a:ext uri="{FF2B5EF4-FFF2-40B4-BE49-F238E27FC236}">
                <a16:creationId xmlns:a16="http://schemas.microsoft.com/office/drawing/2014/main" id="{540EAE68-7CBB-4A26-AB5B-24F1948E2A44}"/>
              </a:ext>
            </a:extLst>
          </p:cNvPr>
          <p:cNvSpPr/>
          <p:nvPr/>
        </p:nvSpPr>
        <p:spPr>
          <a:xfrm>
            <a:off x="11852353" y="152400"/>
            <a:ext cx="193970" cy="138545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llate 51">
            <a:extLst>
              <a:ext uri="{FF2B5EF4-FFF2-40B4-BE49-F238E27FC236}">
                <a16:creationId xmlns:a16="http://schemas.microsoft.com/office/drawing/2014/main" id="{E74C3412-6798-4793-9994-A38D4F5CBCAE}"/>
              </a:ext>
            </a:extLst>
          </p:cNvPr>
          <p:cNvSpPr/>
          <p:nvPr/>
        </p:nvSpPr>
        <p:spPr>
          <a:xfrm>
            <a:off x="290353" y="2355270"/>
            <a:ext cx="471055" cy="609593"/>
          </a:xfrm>
          <a:prstGeom prst="flowChartCollat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Moon 47">
            <a:extLst>
              <a:ext uri="{FF2B5EF4-FFF2-40B4-BE49-F238E27FC236}">
                <a16:creationId xmlns:a16="http://schemas.microsoft.com/office/drawing/2014/main" id="{9421BD80-2962-44F9-8BCA-F05F4A710D31}"/>
              </a:ext>
            </a:extLst>
          </p:cNvPr>
          <p:cNvSpPr/>
          <p:nvPr/>
        </p:nvSpPr>
        <p:spPr>
          <a:xfrm rot="20674039">
            <a:off x="3219341" y="888087"/>
            <a:ext cx="5648892" cy="6781486"/>
          </a:xfrm>
          <a:prstGeom prst="moon">
            <a:avLst>
              <a:gd name="adj" fmla="val 34249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anual Operation 56">
            <a:extLst>
              <a:ext uri="{FF2B5EF4-FFF2-40B4-BE49-F238E27FC236}">
                <a16:creationId xmlns:a16="http://schemas.microsoft.com/office/drawing/2014/main" id="{A7FD56D5-DDDD-4A36-A1A7-1EE880690A76}"/>
              </a:ext>
            </a:extLst>
          </p:cNvPr>
          <p:cNvSpPr/>
          <p:nvPr/>
        </p:nvSpPr>
        <p:spPr>
          <a:xfrm>
            <a:off x="4233827" y="4932159"/>
            <a:ext cx="5716542" cy="1241951"/>
          </a:xfrm>
          <a:prstGeom prst="flowChartManualOperation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Data 126">
            <a:extLst>
              <a:ext uri="{FF2B5EF4-FFF2-40B4-BE49-F238E27FC236}">
                <a16:creationId xmlns:a16="http://schemas.microsoft.com/office/drawing/2014/main" id="{1E6204A1-D163-45C4-BBE1-5DC82D077A20}"/>
              </a:ext>
            </a:extLst>
          </p:cNvPr>
          <p:cNvSpPr/>
          <p:nvPr/>
        </p:nvSpPr>
        <p:spPr>
          <a:xfrm>
            <a:off x="8205194" y="80770"/>
            <a:ext cx="2372267" cy="280767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608C9E9-D29B-4F69-AC7C-45F9B21493C8}"/>
              </a:ext>
            </a:extLst>
          </p:cNvPr>
          <p:cNvGrpSpPr/>
          <p:nvPr/>
        </p:nvGrpSpPr>
        <p:grpSpPr>
          <a:xfrm>
            <a:off x="8490708" y="127315"/>
            <a:ext cx="193970" cy="243745"/>
            <a:chOff x="3264017" y="2148638"/>
            <a:chExt cx="1248963" cy="1226059"/>
          </a:xfrm>
          <a:solidFill>
            <a:srgbClr val="FFC000"/>
          </a:solidFill>
        </p:grpSpPr>
        <p:sp>
          <p:nvSpPr>
            <p:cNvPr id="122" name="Flowchart: Magnetic Disk 121">
              <a:extLst>
                <a:ext uri="{FF2B5EF4-FFF2-40B4-BE49-F238E27FC236}">
                  <a16:creationId xmlns:a16="http://schemas.microsoft.com/office/drawing/2014/main" id="{95BDDDAA-4411-45E1-9614-AD8641139313}"/>
                </a:ext>
              </a:extLst>
            </p:cNvPr>
            <p:cNvSpPr/>
            <p:nvPr/>
          </p:nvSpPr>
          <p:spPr>
            <a:xfrm>
              <a:off x="3264017" y="2929061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Magnetic Disk 122">
              <a:extLst>
                <a:ext uri="{FF2B5EF4-FFF2-40B4-BE49-F238E27FC236}">
                  <a16:creationId xmlns:a16="http://schemas.microsoft.com/office/drawing/2014/main" id="{EB469B71-1480-47AA-90C4-E6A23E1B01D2}"/>
                </a:ext>
              </a:extLst>
            </p:cNvPr>
            <p:cNvSpPr/>
            <p:nvPr/>
          </p:nvSpPr>
          <p:spPr>
            <a:xfrm>
              <a:off x="3272008" y="2624324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Magnetic Disk 123">
              <a:extLst>
                <a:ext uri="{FF2B5EF4-FFF2-40B4-BE49-F238E27FC236}">
                  <a16:creationId xmlns:a16="http://schemas.microsoft.com/office/drawing/2014/main" id="{5CA80D86-3232-4888-AE9D-3FDDCC10C2E0}"/>
                </a:ext>
              </a:extLst>
            </p:cNvPr>
            <p:cNvSpPr/>
            <p:nvPr/>
          </p:nvSpPr>
          <p:spPr>
            <a:xfrm>
              <a:off x="3264017" y="2386481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Magnetic Disk 124">
              <a:extLst>
                <a:ext uri="{FF2B5EF4-FFF2-40B4-BE49-F238E27FC236}">
                  <a16:creationId xmlns:a16="http://schemas.microsoft.com/office/drawing/2014/main" id="{2DA6B718-E2CA-4E3F-97E7-6899D41193F3}"/>
                </a:ext>
              </a:extLst>
            </p:cNvPr>
            <p:cNvSpPr/>
            <p:nvPr/>
          </p:nvSpPr>
          <p:spPr>
            <a:xfrm>
              <a:off x="3264544" y="2148638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Flowchart: Data 130">
            <a:extLst>
              <a:ext uri="{FF2B5EF4-FFF2-40B4-BE49-F238E27FC236}">
                <a16:creationId xmlns:a16="http://schemas.microsoft.com/office/drawing/2014/main" id="{C9AC0B7B-41F8-4511-8143-AD550952D894}"/>
              </a:ext>
            </a:extLst>
          </p:cNvPr>
          <p:cNvSpPr/>
          <p:nvPr/>
        </p:nvSpPr>
        <p:spPr>
          <a:xfrm>
            <a:off x="6930302" y="87706"/>
            <a:ext cx="1593862" cy="273831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ABF6F84-442E-4F33-AE38-1C14F732FF07}"/>
              </a:ext>
            </a:extLst>
          </p:cNvPr>
          <p:cNvSpPr/>
          <p:nvPr/>
        </p:nvSpPr>
        <p:spPr>
          <a:xfrm>
            <a:off x="2394537" y="6318053"/>
            <a:ext cx="2230871" cy="63148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lowchart: Internal Storage 131">
            <a:extLst>
              <a:ext uri="{FF2B5EF4-FFF2-40B4-BE49-F238E27FC236}">
                <a16:creationId xmlns:a16="http://schemas.microsoft.com/office/drawing/2014/main" id="{74C692F1-7BDF-40F5-A37F-D8E4C5266B39}"/>
              </a:ext>
            </a:extLst>
          </p:cNvPr>
          <p:cNvSpPr/>
          <p:nvPr/>
        </p:nvSpPr>
        <p:spPr>
          <a:xfrm flipH="1">
            <a:off x="6923611" y="86612"/>
            <a:ext cx="168487" cy="258594"/>
          </a:xfrm>
          <a:prstGeom prst="flowChartInternalStorag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9275401-9B9D-464C-A662-CBE7555C59BB}"/>
              </a:ext>
            </a:extLst>
          </p:cNvPr>
          <p:cNvSpPr txBox="1"/>
          <p:nvPr/>
        </p:nvSpPr>
        <p:spPr>
          <a:xfrm>
            <a:off x="2939690" y="6418963"/>
            <a:ext cx="433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DISUSSION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E781475-352B-4940-AAD1-1582F1D10383}"/>
              </a:ext>
            </a:extLst>
          </p:cNvPr>
          <p:cNvSpPr txBox="1"/>
          <p:nvPr/>
        </p:nvSpPr>
        <p:spPr>
          <a:xfrm>
            <a:off x="5167745" y="6402962"/>
            <a:ext cx="295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A7F1465-5A2D-495E-BDEC-6C8BB3D2075A}"/>
              </a:ext>
            </a:extLst>
          </p:cNvPr>
          <p:cNvSpPr txBox="1"/>
          <p:nvPr/>
        </p:nvSpPr>
        <p:spPr>
          <a:xfrm>
            <a:off x="7748229" y="6388851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ADD-ON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AD6CF54-7F4D-4A5C-B1C6-EF982E19D0FD}"/>
              </a:ext>
            </a:extLst>
          </p:cNvPr>
          <p:cNvSpPr txBox="1"/>
          <p:nvPr/>
        </p:nvSpPr>
        <p:spPr>
          <a:xfrm>
            <a:off x="10301133" y="6377085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8BDC716-A0B7-44AE-BF65-262D82253DDE}"/>
              </a:ext>
            </a:extLst>
          </p:cNvPr>
          <p:cNvSpPr txBox="1"/>
          <p:nvPr/>
        </p:nvSpPr>
        <p:spPr>
          <a:xfrm>
            <a:off x="719732" y="6396335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LOBBY</a:t>
            </a:r>
          </a:p>
        </p:txBody>
      </p:sp>
      <p:sp>
        <p:nvSpPr>
          <p:cNvPr id="139" name="Pentagon 138">
            <a:extLst>
              <a:ext uri="{FF2B5EF4-FFF2-40B4-BE49-F238E27FC236}">
                <a16:creationId xmlns:a16="http://schemas.microsoft.com/office/drawing/2014/main" id="{E9CFF34E-C6CE-48D1-ADCA-B567F6199B46}"/>
              </a:ext>
            </a:extLst>
          </p:cNvPr>
          <p:cNvSpPr/>
          <p:nvPr/>
        </p:nvSpPr>
        <p:spPr>
          <a:xfrm rot="10800000">
            <a:off x="9934838" y="146574"/>
            <a:ext cx="400280" cy="280766"/>
          </a:xfrm>
          <a:prstGeom prst="pent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4A4539A-66A2-43F1-8D30-878300FD46F1}"/>
              </a:ext>
            </a:extLst>
          </p:cNvPr>
          <p:cNvSpPr txBox="1"/>
          <p:nvPr/>
        </p:nvSpPr>
        <p:spPr>
          <a:xfrm>
            <a:off x="10259919" y="-28185"/>
            <a:ext cx="1119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853AB4-8A1C-4644-93A7-3D0B1A5DA033}"/>
              </a:ext>
            </a:extLst>
          </p:cNvPr>
          <p:cNvSpPr/>
          <p:nvPr/>
        </p:nvSpPr>
        <p:spPr>
          <a:xfrm>
            <a:off x="1397310" y="570690"/>
            <a:ext cx="10504337" cy="5586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D2DBEE-4EFB-4B98-965F-251BB55F5A1B}"/>
              </a:ext>
            </a:extLst>
          </p:cNvPr>
          <p:cNvSpPr/>
          <p:nvPr/>
        </p:nvSpPr>
        <p:spPr>
          <a:xfrm>
            <a:off x="2750595" y="570690"/>
            <a:ext cx="9174776" cy="56151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11C923E-9473-4374-B114-2700AED472BF}"/>
              </a:ext>
            </a:extLst>
          </p:cNvPr>
          <p:cNvSpPr/>
          <p:nvPr/>
        </p:nvSpPr>
        <p:spPr>
          <a:xfrm>
            <a:off x="1324494" y="231615"/>
            <a:ext cx="1844372" cy="1404986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E0883-DA5E-4AB7-BD05-5CF7ABD38FDD}"/>
              </a:ext>
            </a:extLst>
          </p:cNvPr>
          <p:cNvGrpSpPr/>
          <p:nvPr/>
        </p:nvGrpSpPr>
        <p:grpSpPr>
          <a:xfrm>
            <a:off x="1409318" y="1433374"/>
            <a:ext cx="1349218" cy="4702471"/>
            <a:chOff x="1407431" y="1356177"/>
            <a:chExt cx="1349218" cy="4702471"/>
          </a:xfrm>
          <a:solidFill>
            <a:schemeClr val="accent6">
              <a:lumMod val="75000"/>
            </a:schemeClr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DB609C9-FBF4-4954-AAFD-54BA3AF1F889}"/>
                </a:ext>
              </a:extLst>
            </p:cNvPr>
            <p:cNvSpPr/>
            <p:nvPr/>
          </p:nvSpPr>
          <p:spPr>
            <a:xfrm>
              <a:off x="1427088" y="1356177"/>
              <a:ext cx="1329561" cy="74814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0D1A432-59AE-4D3B-AAA9-6963F3E3DBDE}"/>
                </a:ext>
              </a:extLst>
            </p:cNvPr>
            <p:cNvSpPr/>
            <p:nvPr/>
          </p:nvSpPr>
          <p:spPr>
            <a:xfrm>
              <a:off x="1427088" y="2157725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CA24F14-80CA-4EDA-902F-A5DA3FA09C51}"/>
                </a:ext>
              </a:extLst>
            </p:cNvPr>
            <p:cNvSpPr/>
            <p:nvPr/>
          </p:nvSpPr>
          <p:spPr>
            <a:xfrm>
              <a:off x="1412450" y="4523173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5684FC9F-ABCA-4921-B550-A52643B2882D}"/>
                </a:ext>
              </a:extLst>
            </p:cNvPr>
            <p:cNvSpPr/>
            <p:nvPr/>
          </p:nvSpPr>
          <p:spPr>
            <a:xfrm>
              <a:off x="1407431" y="2946340"/>
              <a:ext cx="1329561" cy="748145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F5FEC09-B784-4C43-A355-D01E462028BF}"/>
                </a:ext>
              </a:extLst>
            </p:cNvPr>
            <p:cNvSpPr/>
            <p:nvPr/>
          </p:nvSpPr>
          <p:spPr>
            <a:xfrm>
              <a:off x="1407432" y="3721625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AEF7644-DAFA-4BB4-BF23-77CB0CF2426B}"/>
                </a:ext>
              </a:extLst>
            </p:cNvPr>
            <p:cNvSpPr/>
            <p:nvPr/>
          </p:nvSpPr>
          <p:spPr>
            <a:xfrm>
              <a:off x="1421034" y="5310503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ibbon: Tilted Down 9">
            <a:extLst>
              <a:ext uri="{FF2B5EF4-FFF2-40B4-BE49-F238E27FC236}">
                <a16:creationId xmlns:a16="http://schemas.microsoft.com/office/drawing/2014/main" id="{55996674-D8CE-4D1D-B9DF-EBFF4BEFB80B}"/>
              </a:ext>
            </a:extLst>
          </p:cNvPr>
          <p:cNvSpPr/>
          <p:nvPr/>
        </p:nvSpPr>
        <p:spPr>
          <a:xfrm rot="19983102">
            <a:off x="773584" y="534810"/>
            <a:ext cx="2699296" cy="728454"/>
          </a:xfrm>
          <a:prstGeom prst="ribbon">
            <a:avLst>
              <a:gd name="adj1" fmla="val 18457"/>
              <a:gd name="adj2" fmla="val 51646"/>
            </a:avLst>
          </a:prstGeom>
          <a:gradFill>
            <a:gsLst>
              <a:gs pos="100000">
                <a:srgbClr val="A8B1E1"/>
              </a:gs>
              <a:gs pos="68000">
                <a:srgbClr val="A4A2DD"/>
              </a:gs>
              <a:gs pos="46000">
                <a:srgbClr val="9D83D6"/>
              </a:gs>
              <a:gs pos="5000">
                <a:srgbClr val="8F45C7"/>
              </a:gs>
              <a:gs pos="3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30000"/>
                  <a:lumOff val="70000"/>
                </a:schemeClr>
              </a:gs>
            </a:gsLst>
            <a:lin ang="1200000" scaled="0"/>
          </a:gra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1C311-0AB3-40A9-8187-0A95B164322C}"/>
              </a:ext>
            </a:extLst>
          </p:cNvPr>
          <p:cNvSpPr txBox="1"/>
          <p:nvPr/>
        </p:nvSpPr>
        <p:spPr>
          <a:xfrm rot="19833193">
            <a:off x="1389061" y="669713"/>
            <a:ext cx="175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TEXT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565A3A-29BF-4DED-A7EA-F6B0CC95848F}"/>
              </a:ext>
            </a:extLst>
          </p:cNvPr>
          <p:cNvSpPr/>
          <p:nvPr/>
        </p:nvSpPr>
        <p:spPr>
          <a:xfrm>
            <a:off x="6316578" y="753069"/>
            <a:ext cx="2023311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EDIT4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DBF43-3563-4F6A-A52F-F4EAD8E23AE7}"/>
              </a:ext>
            </a:extLst>
          </p:cNvPr>
          <p:cNvSpPr txBox="1"/>
          <p:nvPr/>
        </p:nvSpPr>
        <p:spPr>
          <a:xfrm>
            <a:off x="3241682" y="1996267"/>
            <a:ext cx="8138067" cy="3693319"/>
          </a:xfrm>
          <a:prstGeom prst="rect">
            <a:avLst/>
          </a:prstGeom>
          <a:gradFill flip="none" rotWithShape="1">
            <a:gsLst>
              <a:gs pos="0">
                <a:srgbClr val="8F45C7">
                  <a:tint val="66000"/>
                  <a:satMod val="160000"/>
                </a:srgbClr>
              </a:gs>
              <a:gs pos="50000">
                <a:srgbClr val="8F45C7">
                  <a:tint val="44500"/>
                  <a:satMod val="160000"/>
                </a:srgbClr>
              </a:gs>
              <a:gs pos="100000">
                <a:srgbClr val="8F45C7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CONTENT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END.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FAB3E2-C4D5-472A-B17E-4D05B70B467A}"/>
              </a:ext>
            </a:extLst>
          </p:cNvPr>
          <p:cNvSpPr txBox="1"/>
          <p:nvPr/>
        </p:nvSpPr>
        <p:spPr>
          <a:xfrm>
            <a:off x="1600379" y="1519186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83F29B-66AE-4B20-9FA4-FF822B43EAF7}"/>
              </a:ext>
            </a:extLst>
          </p:cNvPr>
          <p:cNvSpPr txBox="1"/>
          <p:nvPr/>
        </p:nvSpPr>
        <p:spPr>
          <a:xfrm>
            <a:off x="1650285" y="3071342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Lesson NO.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8E9721-091B-4FB6-B187-6925260C2EA7}"/>
              </a:ext>
            </a:extLst>
          </p:cNvPr>
          <p:cNvSpPr txBox="1"/>
          <p:nvPr/>
        </p:nvSpPr>
        <p:spPr>
          <a:xfrm>
            <a:off x="1673369" y="3783011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655585F-E8A2-4A94-B94B-45D91AD4B814}"/>
              </a:ext>
            </a:extLst>
          </p:cNvPr>
          <p:cNvSpPr txBox="1"/>
          <p:nvPr/>
        </p:nvSpPr>
        <p:spPr>
          <a:xfrm>
            <a:off x="1673369" y="4607354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BDBD6C8-3869-46E7-81BA-92B4E402F1FF}"/>
              </a:ext>
            </a:extLst>
          </p:cNvPr>
          <p:cNvSpPr txBox="1"/>
          <p:nvPr/>
        </p:nvSpPr>
        <p:spPr>
          <a:xfrm>
            <a:off x="1639131" y="5429663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462A79-3CBF-4D3E-BAD8-124EECB4B565}"/>
              </a:ext>
            </a:extLst>
          </p:cNvPr>
          <p:cNvSpPr txBox="1"/>
          <p:nvPr/>
        </p:nvSpPr>
        <p:spPr>
          <a:xfrm>
            <a:off x="1658577" y="2279363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</p:spTree>
    <p:extLst>
      <p:ext uri="{BB962C8B-B14F-4D97-AF65-F5344CB8AC3E}">
        <p14:creationId xmlns:p14="http://schemas.microsoft.com/office/powerpoint/2010/main" val="20726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D5AE5C54-9197-473D-9D5D-99D6AFDAD8DC}"/>
              </a:ext>
            </a:extLst>
          </p:cNvPr>
          <p:cNvSpPr/>
          <p:nvPr/>
        </p:nvSpPr>
        <p:spPr>
          <a:xfrm>
            <a:off x="360218" y="152400"/>
            <a:ext cx="789709" cy="748145"/>
          </a:xfrm>
          <a:prstGeom prst="frame">
            <a:avLst>
              <a:gd name="adj1" fmla="val 879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7A0FBA29-1774-4560-BF14-BA64FCEC14CD}"/>
              </a:ext>
            </a:extLst>
          </p:cNvPr>
          <p:cNvSpPr/>
          <p:nvPr/>
        </p:nvSpPr>
        <p:spPr>
          <a:xfrm>
            <a:off x="360218" y="1413163"/>
            <a:ext cx="471055" cy="526473"/>
          </a:xfrm>
          <a:prstGeom prst="flowChartMultidocumen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F81DC5F-4496-4932-AFB5-C54C10317708}"/>
              </a:ext>
            </a:extLst>
          </p:cNvPr>
          <p:cNvSpPr/>
          <p:nvPr/>
        </p:nvSpPr>
        <p:spPr>
          <a:xfrm>
            <a:off x="297872" y="3380509"/>
            <a:ext cx="533401" cy="526473"/>
          </a:xfrm>
          <a:prstGeom prst="wedgeRect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664C898E-EABC-4951-8059-ED1B97443C62}"/>
              </a:ext>
            </a:extLst>
          </p:cNvPr>
          <p:cNvSpPr/>
          <p:nvPr/>
        </p:nvSpPr>
        <p:spPr>
          <a:xfrm>
            <a:off x="446809" y="4322616"/>
            <a:ext cx="446809" cy="734292"/>
          </a:xfrm>
          <a:prstGeom prst="uturnArrow">
            <a:avLst>
              <a:gd name="adj1" fmla="val 32692"/>
              <a:gd name="adj2" fmla="val 25000"/>
              <a:gd name="adj3" fmla="val 25000"/>
              <a:gd name="adj4" fmla="val 43750"/>
              <a:gd name="adj5" fmla="val 5227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938CCA-7BCD-46C8-87D8-06507D567A95}"/>
              </a:ext>
            </a:extLst>
          </p:cNvPr>
          <p:cNvCxnSpPr>
            <a:cxnSpLocks/>
          </p:cNvCxnSpPr>
          <p:nvPr/>
        </p:nvCxnSpPr>
        <p:spPr>
          <a:xfrm>
            <a:off x="0" y="6345381"/>
            <a:ext cx="12192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30A07F5-AE57-4934-B440-D20EAD97D47E}"/>
              </a:ext>
            </a:extLst>
          </p:cNvPr>
          <p:cNvCxnSpPr>
            <a:cxnSpLocks/>
          </p:cNvCxnSpPr>
          <p:nvPr/>
        </p:nvCxnSpPr>
        <p:spPr>
          <a:xfrm flipH="1">
            <a:off x="2521528" y="6355779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FBC79EB-1D31-481E-85B2-82DD05834BD0}"/>
              </a:ext>
            </a:extLst>
          </p:cNvPr>
          <p:cNvCxnSpPr>
            <a:cxnSpLocks/>
          </p:cNvCxnSpPr>
          <p:nvPr/>
        </p:nvCxnSpPr>
        <p:spPr>
          <a:xfrm flipH="1">
            <a:off x="4634324" y="6345347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10ECA96-B398-40DC-81D5-1163F617F6E0}"/>
              </a:ext>
            </a:extLst>
          </p:cNvPr>
          <p:cNvCxnSpPr>
            <a:cxnSpLocks/>
          </p:cNvCxnSpPr>
          <p:nvPr/>
        </p:nvCxnSpPr>
        <p:spPr>
          <a:xfrm flipH="1">
            <a:off x="7024256" y="6364428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009DABB-DEB9-44ED-8ED3-0EFD547E8344}"/>
              </a:ext>
            </a:extLst>
          </p:cNvPr>
          <p:cNvCxnSpPr>
            <a:cxnSpLocks/>
          </p:cNvCxnSpPr>
          <p:nvPr/>
        </p:nvCxnSpPr>
        <p:spPr>
          <a:xfrm flipH="1">
            <a:off x="9758795" y="6345348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Moon 48">
            <a:extLst>
              <a:ext uri="{FF2B5EF4-FFF2-40B4-BE49-F238E27FC236}">
                <a16:creationId xmlns:a16="http://schemas.microsoft.com/office/drawing/2014/main" id="{970C4518-5763-480E-9E15-5E426F6818BB}"/>
              </a:ext>
            </a:extLst>
          </p:cNvPr>
          <p:cNvSpPr/>
          <p:nvPr/>
        </p:nvSpPr>
        <p:spPr>
          <a:xfrm rot="18427923">
            <a:off x="3731392" y="-1393861"/>
            <a:ext cx="5648892" cy="9645723"/>
          </a:xfrm>
          <a:prstGeom prst="moon">
            <a:avLst>
              <a:gd name="adj" fmla="val 20915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elay 49">
            <a:extLst>
              <a:ext uri="{FF2B5EF4-FFF2-40B4-BE49-F238E27FC236}">
                <a16:creationId xmlns:a16="http://schemas.microsoft.com/office/drawing/2014/main" id="{6C4ABEB0-2EF7-40CC-B4ED-B3FCC5137467}"/>
              </a:ext>
            </a:extLst>
          </p:cNvPr>
          <p:cNvSpPr/>
          <p:nvPr/>
        </p:nvSpPr>
        <p:spPr>
          <a:xfrm>
            <a:off x="11658382" y="152400"/>
            <a:ext cx="387941" cy="138545"/>
          </a:xfrm>
          <a:prstGeom prst="flowChartDelay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elay 50">
            <a:extLst>
              <a:ext uri="{FF2B5EF4-FFF2-40B4-BE49-F238E27FC236}">
                <a16:creationId xmlns:a16="http://schemas.microsoft.com/office/drawing/2014/main" id="{540EAE68-7CBB-4A26-AB5B-24F1948E2A44}"/>
              </a:ext>
            </a:extLst>
          </p:cNvPr>
          <p:cNvSpPr/>
          <p:nvPr/>
        </p:nvSpPr>
        <p:spPr>
          <a:xfrm>
            <a:off x="11852353" y="152400"/>
            <a:ext cx="193970" cy="138545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llate 51">
            <a:extLst>
              <a:ext uri="{FF2B5EF4-FFF2-40B4-BE49-F238E27FC236}">
                <a16:creationId xmlns:a16="http://schemas.microsoft.com/office/drawing/2014/main" id="{E74C3412-6798-4793-9994-A38D4F5CBCAE}"/>
              </a:ext>
            </a:extLst>
          </p:cNvPr>
          <p:cNvSpPr/>
          <p:nvPr/>
        </p:nvSpPr>
        <p:spPr>
          <a:xfrm>
            <a:off x="290353" y="2355270"/>
            <a:ext cx="471055" cy="609593"/>
          </a:xfrm>
          <a:prstGeom prst="flowChartCollat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Moon 47">
            <a:extLst>
              <a:ext uri="{FF2B5EF4-FFF2-40B4-BE49-F238E27FC236}">
                <a16:creationId xmlns:a16="http://schemas.microsoft.com/office/drawing/2014/main" id="{9421BD80-2962-44F9-8BCA-F05F4A710D31}"/>
              </a:ext>
            </a:extLst>
          </p:cNvPr>
          <p:cNvSpPr/>
          <p:nvPr/>
        </p:nvSpPr>
        <p:spPr>
          <a:xfrm rot="20674039">
            <a:off x="3219341" y="888087"/>
            <a:ext cx="5648892" cy="6781486"/>
          </a:xfrm>
          <a:prstGeom prst="moon">
            <a:avLst>
              <a:gd name="adj" fmla="val 34249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anual Operation 56">
            <a:extLst>
              <a:ext uri="{FF2B5EF4-FFF2-40B4-BE49-F238E27FC236}">
                <a16:creationId xmlns:a16="http://schemas.microsoft.com/office/drawing/2014/main" id="{A7FD56D5-DDDD-4A36-A1A7-1EE880690A76}"/>
              </a:ext>
            </a:extLst>
          </p:cNvPr>
          <p:cNvSpPr/>
          <p:nvPr/>
        </p:nvSpPr>
        <p:spPr>
          <a:xfrm>
            <a:off x="4233827" y="4932159"/>
            <a:ext cx="5716542" cy="1241951"/>
          </a:xfrm>
          <a:prstGeom prst="flowChartManualOperation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Data 126">
            <a:extLst>
              <a:ext uri="{FF2B5EF4-FFF2-40B4-BE49-F238E27FC236}">
                <a16:creationId xmlns:a16="http://schemas.microsoft.com/office/drawing/2014/main" id="{1E6204A1-D163-45C4-BBE1-5DC82D077A20}"/>
              </a:ext>
            </a:extLst>
          </p:cNvPr>
          <p:cNvSpPr/>
          <p:nvPr/>
        </p:nvSpPr>
        <p:spPr>
          <a:xfrm>
            <a:off x="8205194" y="80770"/>
            <a:ext cx="2372267" cy="280767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608C9E9-D29B-4F69-AC7C-45F9B21493C8}"/>
              </a:ext>
            </a:extLst>
          </p:cNvPr>
          <p:cNvGrpSpPr/>
          <p:nvPr/>
        </p:nvGrpSpPr>
        <p:grpSpPr>
          <a:xfrm>
            <a:off x="8490708" y="127315"/>
            <a:ext cx="193970" cy="243745"/>
            <a:chOff x="3264017" y="2148638"/>
            <a:chExt cx="1248963" cy="1226059"/>
          </a:xfrm>
          <a:solidFill>
            <a:srgbClr val="FFC000"/>
          </a:solidFill>
        </p:grpSpPr>
        <p:sp>
          <p:nvSpPr>
            <p:cNvPr id="122" name="Flowchart: Magnetic Disk 121">
              <a:extLst>
                <a:ext uri="{FF2B5EF4-FFF2-40B4-BE49-F238E27FC236}">
                  <a16:creationId xmlns:a16="http://schemas.microsoft.com/office/drawing/2014/main" id="{95BDDDAA-4411-45E1-9614-AD8641139313}"/>
                </a:ext>
              </a:extLst>
            </p:cNvPr>
            <p:cNvSpPr/>
            <p:nvPr/>
          </p:nvSpPr>
          <p:spPr>
            <a:xfrm>
              <a:off x="3264017" y="2929061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Magnetic Disk 122">
              <a:extLst>
                <a:ext uri="{FF2B5EF4-FFF2-40B4-BE49-F238E27FC236}">
                  <a16:creationId xmlns:a16="http://schemas.microsoft.com/office/drawing/2014/main" id="{EB469B71-1480-47AA-90C4-E6A23E1B01D2}"/>
                </a:ext>
              </a:extLst>
            </p:cNvPr>
            <p:cNvSpPr/>
            <p:nvPr/>
          </p:nvSpPr>
          <p:spPr>
            <a:xfrm>
              <a:off x="3272008" y="2624324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Magnetic Disk 123">
              <a:extLst>
                <a:ext uri="{FF2B5EF4-FFF2-40B4-BE49-F238E27FC236}">
                  <a16:creationId xmlns:a16="http://schemas.microsoft.com/office/drawing/2014/main" id="{5CA80D86-3232-4888-AE9D-3FDDCC10C2E0}"/>
                </a:ext>
              </a:extLst>
            </p:cNvPr>
            <p:cNvSpPr/>
            <p:nvPr/>
          </p:nvSpPr>
          <p:spPr>
            <a:xfrm>
              <a:off x="3264017" y="2386481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Magnetic Disk 124">
              <a:extLst>
                <a:ext uri="{FF2B5EF4-FFF2-40B4-BE49-F238E27FC236}">
                  <a16:creationId xmlns:a16="http://schemas.microsoft.com/office/drawing/2014/main" id="{2DA6B718-E2CA-4E3F-97E7-6899D41193F3}"/>
                </a:ext>
              </a:extLst>
            </p:cNvPr>
            <p:cNvSpPr/>
            <p:nvPr/>
          </p:nvSpPr>
          <p:spPr>
            <a:xfrm>
              <a:off x="3264544" y="2148638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Flowchart: Data 130">
            <a:extLst>
              <a:ext uri="{FF2B5EF4-FFF2-40B4-BE49-F238E27FC236}">
                <a16:creationId xmlns:a16="http://schemas.microsoft.com/office/drawing/2014/main" id="{C9AC0B7B-41F8-4511-8143-AD550952D894}"/>
              </a:ext>
            </a:extLst>
          </p:cNvPr>
          <p:cNvSpPr/>
          <p:nvPr/>
        </p:nvSpPr>
        <p:spPr>
          <a:xfrm>
            <a:off x="6930302" y="87706"/>
            <a:ext cx="1593862" cy="273831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ABF6F84-442E-4F33-AE38-1C14F732FF07}"/>
              </a:ext>
            </a:extLst>
          </p:cNvPr>
          <p:cNvSpPr/>
          <p:nvPr/>
        </p:nvSpPr>
        <p:spPr>
          <a:xfrm>
            <a:off x="2394537" y="6318053"/>
            <a:ext cx="2230871" cy="63148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lowchart: Internal Storage 131">
            <a:extLst>
              <a:ext uri="{FF2B5EF4-FFF2-40B4-BE49-F238E27FC236}">
                <a16:creationId xmlns:a16="http://schemas.microsoft.com/office/drawing/2014/main" id="{74C692F1-7BDF-40F5-A37F-D8E4C5266B39}"/>
              </a:ext>
            </a:extLst>
          </p:cNvPr>
          <p:cNvSpPr/>
          <p:nvPr/>
        </p:nvSpPr>
        <p:spPr>
          <a:xfrm flipH="1">
            <a:off x="6923611" y="86612"/>
            <a:ext cx="168487" cy="258594"/>
          </a:xfrm>
          <a:prstGeom prst="flowChartInternalStorag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9275401-9B9D-464C-A662-CBE7555C59BB}"/>
              </a:ext>
            </a:extLst>
          </p:cNvPr>
          <p:cNvSpPr txBox="1"/>
          <p:nvPr/>
        </p:nvSpPr>
        <p:spPr>
          <a:xfrm>
            <a:off x="2939690" y="6418963"/>
            <a:ext cx="433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DISUSSION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E781475-352B-4940-AAD1-1582F1D10383}"/>
              </a:ext>
            </a:extLst>
          </p:cNvPr>
          <p:cNvSpPr txBox="1"/>
          <p:nvPr/>
        </p:nvSpPr>
        <p:spPr>
          <a:xfrm>
            <a:off x="5167745" y="6402962"/>
            <a:ext cx="295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A7F1465-5A2D-495E-BDEC-6C8BB3D2075A}"/>
              </a:ext>
            </a:extLst>
          </p:cNvPr>
          <p:cNvSpPr txBox="1"/>
          <p:nvPr/>
        </p:nvSpPr>
        <p:spPr>
          <a:xfrm>
            <a:off x="7748229" y="6388851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ADD-ON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AD6CF54-7F4D-4A5C-B1C6-EF982E19D0FD}"/>
              </a:ext>
            </a:extLst>
          </p:cNvPr>
          <p:cNvSpPr txBox="1"/>
          <p:nvPr/>
        </p:nvSpPr>
        <p:spPr>
          <a:xfrm>
            <a:off x="10301133" y="6377085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8BDC716-A0B7-44AE-BF65-262D82253DDE}"/>
              </a:ext>
            </a:extLst>
          </p:cNvPr>
          <p:cNvSpPr txBox="1"/>
          <p:nvPr/>
        </p:nvSpPr>
        <p:spPr>
          <a:xfrm>
            <a:off x="719732" y="6396335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LOBBY</a:t>
            </a:r>
          </a:p>
        </p:txBody>
      </p:sp>
      <p:sp>
        <p:nvSpPr>
          <p:cNvPr id="139" name="Pentagon 138">
            <a:extLst>
              <a:ext uri="{FF2B5EF4-FFF2-40B4-BE49-F238E27FC236}">
                <a16:creationId xmlns:a16="http://schemas.microsoft.com/office/drawing/2014/main" id="{E9CFF34E-C6CE-48D1-ADCA-B567F6199B46}"/>
              </a:ext>
            </a:extLst>
          </p:cNvPr>
          <p:cNvSpPr/>
          <p:nvPr/>
        </p:nvSpPr>
        <p:spPr>
          <a:xfrm rot="10800000">
            <a:off x="9934838" y="146574"/>
            <a:ext cx="400280" cy="280766"/>
          </a:xfrm>
          <a:prstGeom prst="pent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4A4539A-66A2-43F1-8D30-878300FD46F1}"/>
              </a:ext>
            </a:extLst>
          </p:cNvPr>
          <p:cNvSpPr txBox="1"/>
          <p:nvPr/>
        </p:nvSpPr>
        <p:spPr>
          <a:xfrm>
            <a:off x="10259919" y="-28185"/>
            <a:ext cx="1119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853AB4-8A1C-4644-93A7-3D0B1A5DA033}"/>
              </a:ext>
            </a:extLst>
          </p:cNvPr>
          <p:cNvSpPr/>
          <p:nvPr/>
        </p:nvSpPr>
        <p:spPr>
          <a:xfrm>
            <a:off x="1397310" y="570690"/>
            <a:ext cx="10504337" cy="5586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D2DBEE-4EFB-4B98-965F-251BB55F5A1B}"/>
              </a:ext>
            </a:extLst>
          </p:cNvPr>
          <p:cNvSpPr/>
          <p:nvPr/>
        </p:nvSpPr>
        <p:spPr>
          <a:xfrm>
            <a:off x="2750595" y="570690"/>
            <a:ext cx="9174776" cy="56151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11C923E-9473-4374-B114-2700AED472BF}"/>
              </a:ext>
            </a:extLst>
          </p:cNvPr>
          <p:cNvSpPr/>
          <p:nvPr/>
        </p:nvSpPr>
        <p:spPr>
          <a:xfrm>
            <a:off x="1324494" y="231615"/>
            <a:ext cx="1844372" cy="1404986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E0883-DA5E-4AB7-BD05-5CF7ABD38FDD}"/>
              </a:ext>
            </a:extLst>
          </p:cNvPr>
          <p:cNvGrpSpPr/>
          <p:nvPr/>
        </p:nvGrpSpPr>
        <p:grpSpPr>
          <a:xfrm>
            <a:off x="1409318" y="1433374"/>
            <a:ext cx="1349218" cy="4702471"/>
            <a:chOff x="1407431" y="1356177"/>
            <a:chExt cx="1349218" cy="4702471"/>
          </a:xfrm>
          <a:solidFill>
            <a:schemeClr val="accent6">
              <a:lumMod val="75000"/>
            </a:schemeClr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DB609C9-FBF4-4954-AAFD-54BA3AF1F889}"/>
                </a:ext>
              </a:extLst>
            </p:cNvPr>
            <p:cNvSpPr/>
            <p:nvPr/>
          </p:nvSpPr>
          <p:spPr>
            <a:xfrm>
              <a:off x="1427088" y="1356177"/>
              <a:ext cx="1329561" cy="74814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0D1A432-59AE-4D3B-AAA9-6963F3E3DBDE}"/>
                </a:ext>
              </a:extLst>
            </p:cNvPr>
            <p:cNvSpPr/>
            <p:nvPr/>
          </p:nvSpPr>
          <p:spPr>
            <a:xfrm>
              <a:off x="1427088" y="2157725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CA24F14-80CA-4EDA-902F-A5DA3FA09C51}"/>
                </a:ext>
              </a:extLst>
            </p:cNvPr>
            <p:cNvSpPr/>
            <p:nvPr/>
          </p:nvSpPr>
          <p:spPr>
            <a:xfrm>
              <a:off x="1412450" y="4523173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5684FC9F-ABCA-4921-B550-A52643B2882D}"/>
                </a:ext>
              </a:extLst>
            </p:cNvPr>
            <p:cNvSpPr/>
            <p:nvPr/>
          </p:nvSpPr>
          <p:spPr>
            <a:xfrm>
              <a:off x="1407431" y="2946340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F5FEC09-B784-4C43-A355-D01E462028BF}"/>
                </a:ext>
              </a:extLst>
            </p:cNvPr>
            <p:cNvSpPr/>
            <p:nvPr/>
          </p:nvSpPr>
          <p:spPr>
            <a:xfrm>
              <a:off x="1407432" y="3721625"/>
              <a:ext cx="1329561" cy="748145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AEF7644-DAFA-4BB4-BF23-77CB0CF2426B}"/>
                </a:ext>
              </a:extLst>
            </p:cNvPr>
            <p:cNvSpPr/>
            <p:nvPr/>
          </p:nvSpPr>
          <p:spPr>
            <a:xfrm>
              <a:off x="1421034" y="5310503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ibbon: Tilted Down 9">
            <a:extLst>
              <a:ext uri="{FF2B5EF4-FFF2-40B4-BE49-F238E27FC236}">
                <a16:creationId xmlns:a16="http://schemas.microsoft.com/office/drawing/2014/main" id="{55996674-D8CE-4D1D-B9DF-EBFF4BEFB80B}"/>
              </a:ext>
            </a:extLst>
          </p:cNvPr>
          <p:cNvSpPr/>
          <p:nvPr/>
        </p:nvSpPr>
        <p:spPr>
          <a:xfrm rot="19983102">
            <a:off x="773584" y="534810"/>
            <a:ext cx="2699296" cy="728454"/>
          </a:xfrm>
          <a:prstGeom prst="ribbon">
            <a:avLst>
              <a:gd name="adj1" fmla="val 18457"/>
              <a:gd name="adj2" fmla="val 51646"/>
            </a:avLst>
          </a:prstGeom>
          <a:gradFill>
            <a:gsLst>
              <a:gs pos="100000">
                <a:srgbClr val="A8B1E1"/>
              </a:gs>
              <a:gs pos="68000">
                <a:srgbClr val="A4A2DD"/>
              </a:gs>
              <a:gs pos="46000">
                <a:srgbClr val="9D83D6"/>
              </a:gs>
              <a:gs pos="5000">
                <a:srgbClr val="8F45C7"/>
              </a:gs>
              <a:gs pos="3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30000"/>
                  <a:lumOff val="70000"/>
                </a:schemeClr>
              </a:gs>
            </a:gsLst>
            <a:lin ang="1200000" scaled="0"/>
          </a:gra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1C311-0AB3-40A9-8187-0A95B164322C}"/>
              </a:ext>
            </a:extLst>
          </p:cNvPr>
          <p:cNvSpPr txBox="1"/>
          <p:nvPr/>
        </p:nvSpPr>
        <p:spPr>
          <a:xfrm rot="19833193">
            <a:off x="1389061" y="669713"/>
            <a:ext cx="175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TEXT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565A3A-29BF-4DED-A7EA-F6B0CC95848F}"/>
              </a:ext>
            </a:extLst>
          </p:cNvPr>
          <p:cNvSpPr/>
          <p:nvPr/>
        </p:nvSpPr>
        <p:spPr>
          <a:xfrm>
            <a:off x="6314975" y="753069"/>
            <a:ext cx="2026517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EDIT6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DBF43-3563-4F6A-A52F-F4EAD8E23AE7}"/>
              </a:ext>
            </a:extLst>
          </p:cNvPr>
          <p:cNvSpPr txBox="1"/>
          <p:nvPr/>
        </p:nvSpPr>
        <p:spPr>
          <a:xfrm>
            <a:off x="3241682" y="1996267"/>
            <a:ext cx="8138067" cy="3693319"/>
          </a:xfrm>
          <a:prstGeom prst="rect">
            <a:avLst/>
          </a:prstGeom>
          <a:gradFill flip="none" rotWithShape="1">
            <a:gsLst>
              <a:gs pos="0">
                <a:srgbClr val="8F45C7">
                  <a:tint val="66000"/>
                  <a:satMod val="160000"/>
                </a:srgbClr>
              </a:gs>
              <a:gs pos="50000">
                <a:srgbClr val="8F45C7">
                  <a:tint val="44500"/>
                  <a:satMod val="160000"/>
                </a:srgbClr>
              </a:gs>
              <a:gs pos="100000">
                <a:srgbClr val="8F45C7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CONTENT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END.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FAB3E2-C4D5-472A-B17E-4D05B70B467A}"/>
              </a:ext>
            </a:extLst>
          </p:cNvPr>
          <p:cNvSpPr txBox="1"/>
          <p:nvPr/>
        </p:nvSpPr>
        <p:spPr>
          <a:xfrm>
            <a:off x="1600379" y="1519186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83F29B-66AE-4B20-9FA4-FF822B43EAF7}"/>
              </a:ext>
            </a:extLst>
          </p:cNvPr>
          <p:cNvSpPr txBox="1"/>
          <p:nvPr/>
        </p:nvSpPr>
        <p:spPr>
          <a:xfrm>
            <a:off x="1650285" y="3071342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8E9721-091B-4FB6-B187-6925260C2EA7}"/>
              </a:ext>
            </a:extLst>
          </p:cNvPr>
          <p:cNvSpPr txBox="1"/>
          <p:nvPr/>
        </p:nvSpPr>
        <p:spPr>
          <a:xfrm>
            <a:off x="1673369" y="3783011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Lesson NO.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655585F-E8A2-4A94-B94B-45D91AD4B814}"/>
              </a:ext>
            </a:extLst>
          </p:cNvPr>
          <p:cNvSpPr txBox="1"/>
          <p:nvPr/>
        </p:nvSpPr>
        <p:spPr>
          <a:xfrm>
            <a:off x="1673369" y="4607354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BDBD6C8-3869-46E7-81BA-92B4E402F1FF}"/>
              </a:ext>
            </a:extLst>
          </p:cNvPr>
          <p:cNvSpPr txBox="1"/>
          <p:nvPr/>
        </p:nvSpPr>
        <p:spPr>
          <a:xfrm>
            <a:off x="1639131" y="5429663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462A79-3CBF-4D3E-BAD8-124EECB4B565}"/>
              </a:ext>
            </a:extLst>
          </p:cNvPr>
          <p:cNvSpPr txBox="1"/>
          <p:nvPr/>
        </p:nvSpPr>
        <p:spPr>
          <a:xfrm>
            <a:off x="1658577" y="2279363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</p:spTree>
    <p:extLst>
      <p:ext uri="{BB962C8B-B14F-4D97-AF65-F5344CB8AC3E}">
        <p14:creationId xmlns:p14="http://schemas.microsoft.com/office/powerpoint/2010/main" val="70272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D5AE5C54-9197-473D-9D5D-99D6AFDAD8DC}"/>
              </a:ext>
            </a:extLst>
          </p:cNvPr>
          <p:cNvSpPr/>
          <p:nvPr/>
        </p:nvSpPr>
        <p:spPr>
          <a:xfrm>
            <a:off x="360218" y="152400"/>
            <a:ext cx="789709" cy="748145"/>
          </a:xfrm>
          <a:prstGeom prst="frame">
            <a:avLst>
              <a:gd name="adj1" fmla="val 879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7A0FBA29-1774-4560-BF14-BA64FCEC14CD}"/>
              </a:ext>
            </a:extLst>
          </p:cNvPr>
          <p:cNvSpPr/>
          <p:nvPr/>
        </p:nvSpPr>
        <p:spPr>
          <a:xfrm>
            <a:off x="360218" y="1413163"/>
            <a:ext cx="471055" cy="526473"/>
          </a:xfrm>
          <a:prstGeom prst="flowChartMultidocumen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F81DC5F-4496-4932-AFB5-C54C10317708}"/>
              </a:ext>
            </a:extLst>
          </p:cNvPr>
          <p:cNvSpPr/>
          <p:nvPr/>
        </p:nvSpPr>
        <p:spPr>
          <a:xfrm>
            <a:off x="297872" y="3380509"/>
            <a:ext cx="533401" cy="526473"/>
          </a:xfrm>
          <a:prstGeom prst="wedgeRect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664C898E-EABC-4951-8059-ED1B97443C62}"/>
              </a:ext>
            </a:extLst>
          </p:cNvPr>
          <p:cNvSpPr/>
          <p:nvPr/>
        </p:nvSpPr>
        <p:spPr>
          <a:xfrm>
            <a:off x="446809" y="4322616"/>
            <a:ext cx="446809" cy="734292"/>
          </a:xfrm>
          <a:prstGeom prst="uturnArrow">
            <a:avLst>
              <a:gd name="adj1" fmla="val 32692"/>
              <a:gd name="adj2" fmla="val 25000"/>
              <a:gd name="adj3" fmla="val 25000"/>
              <a:gd name="adj4" fmla="val 43750"/>
              <a:gd name="adj5" fmla="val 5227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938CCA-7BCD-46C8-87D8-06507D567A95}"/>
              </a:ext>
            </a:extLst>
          </p:cNvPr>
          <p:cNvCxnSpPr>
            <a:cxnSpLocks/>
          </p:cNvCxnSpPr>
          <p:nvPr/>
        </p:nvCxnSpPr>
        <p:spPr>
          <a:xfrm>
            <a:off x="0" y="6345381"/>
            <a:ext cx="12192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30A07F5-AE57-4934-B440-D20EAD97D47E}"/>
              </a:ext>
            </a:extLst>
          </p:cNvPr>
          <p:cNvCxnSpPr>
            <a:cxnSpLocks/>
          </p:cNvCxnSpPr>
          <p:nvPr/>
        </p:nvCxnSpPr>
        <p:spPr>
          <a:xfrm flipH="1">
            <a:off x="2521528" y="6355779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FBC79EB-1D31-481E-85B2-82DD05834BD0}"/>
              </a:ext>
            </a:extLst>
          </p:cNvPr>
          <p:cNvCxnSpPr>
            <a:cxnSpLocks/>
          </p:cNvCxnSpPr>
          <p:nvPr/>
        </p:nvCxnSpPr>
        <p:spPr>
          <a:xfrm flipH="1">
            <a:off x="4634324" y="6345347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10ECA96-B398-40DC-81D5-1163F617F6E0}"/>
              </a:ext>
            </a:extLst>
          </p:cNvPr>
          <p:cNvCxnSpPr>
            <a:cxnSpLocks/>
          </p:cNvCxnSpPr>
          <p:nvPr/>
        </p:nvCxnSpPr>
        <p:spPr>
          <a:xfrm flipH="1">
            <a:off x="7024256" y="6364428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009DABB-DEB9-44ED-8ED3-0EFD547E8344}"/>
              </a:ext>
            </a:extLst>
          </p:cNvPr>
          <p:cNvCxnSpPr>
            <a:cxnSpLocks/>
          </p:cNvCxnSpPr>
          <p:nvPr/>
        </p:nvCxnSpPr>
        <p:spPr>
          <a:xfrm flipH="1">
            <a:off x="9758795" y="6345348"/>
            <a:ext cx="1" cy="50222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Moon 48">
            <a:extLst>
              <a:ext uri="{FF2B5EF4-FFF2-40B4-BE49-F238E27FC236}">
                <a16:creationId xmlns:a16="http://schemas.microsoft.com/office/drawing/2014/main" id="{970C4518-5763-480E-9E15-5E426F6818BB}"/>
              </a:ext>
            </a:extLst>
          </p:cNvPr>
          <p:cNvSpPr/>
          <p:nvPr/>
        </p:nvSpPr>
        <p:spPr>
          <a:xfrm rot="18427923">
            <a:off x="3731392" y="-1393861"/>
            <a:ext cx="5648892" cy="9645723"/>
          </a:xfrm>
          <a:prstGeom prst="moon">
            <a:avLst>
              <a:gd name="adj" fmla="val 20915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elay 49">
            <a:extLst>
              <a:ext uri="{FF2B5EF4-FFF2-40B4-BE49-F238E27FC236}">
                <a16:creationId xmlns:a16="http://schemas.microsoft.com/office/drawing/2014/main" id="{6C4ABEB0-2EF7-40CC-B4ED-B3FCC5137467}"/>
              </a:ext>
            </a:extLst>
          </p:cNvPr>
          <p:cNvSpPr/>
          <p:nvPr/>
        </p:nvSpPr>
        <p:spPr>
          <a:xfrm>
            <a:off x="11658382" y="152400"/>
            <a:ext cx="387941" cy="138545"/>
          </a:xfrm>
          <a:prstGeom prst="flowChartDelay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elay 50">
            <a:extLst>
              <a:ext uri="{FF2B5EF4-FFF2-40B4-BE49-F238E27FC236}">
                <a16:creationId xmlns:a16="http://schemas.microsoft.com/office/drawing/2014/main" id="{540EAE68-7CBB-4A26-AB5B-24F1948E2A44}"/>
              </a:ext>
            </a:extLst>
          </p:cNvPr>
          <p:cNvSpPr/>
          <p:nvPr/>
        </p:nvSpPr>
        <p:spPr>
          <a:xfrm>
            <a:off x="11852353" y="152400"/>
            <a:ext cx="193970" cy="138545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llate 51">
            <a:extLst>
              <a:ext uri="{FF2B5EF4-FFF2-40B4-BE49-F238E27FC236}">
                <a16:creationId xmlns:a16="http://schemas.microsoft.com/office/drawing/2014/main" id="{E74C3412-6798-4793-9994-A38D4F5CBCAE}"/>
              </a:ext>
            </a:extLst>
          </p:cNvPr>
          <p:cNvSpPr/>
          <p:nvPr/>
        </p:nvSpPr>
        <p:spPr>
          <a:xfrm>
            <a:off x="290353" y="2355270"/>
            <a:ext cx="471055" cy="609593"/>
          </a:xfrm>
          <a:prstGeom prst="flowChartCollat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Moon 47">
            <a:extLst>
              <a:ext uri="{FF2B5EF4-FFF2-40B4-BE49-F238E27FC236}">
                <a16:creationId xmlns:a16="http://schemas.microsoft.com/office/drawing/2014/main" id="{9421BD80-2962-44F9-8BCA-F05F4A710D31}"/>
              </a:ext>
            </a:extLst>
          </p:cNvPr>
          <p:cNvSpPr/>
          <p:nvPr/>
        </p:nvSpPr>
        <p:spPr>
          <a:xfrm rot="20674039">
            <a:off x="3219341" y="888087"/>
            <a:ext cx="5648892" cy="6781486"/>
          </a:xfrm>
          <a:prstGeom prst="moon">
            <a:avLst>
              <a:gd name="adj" fmla="val 34249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anual Operation 56">
            <a:extLst>
              <a:ext uri="{FF2B5EF4-FFF2-40B4-BE49-F238E27FC236}">
                <a16:creationId xmlns:a16="http://schemas.microsoft.com/office/drawing/2014/main" id="{A7FD56D5-DDDD-4A36-A1A7-1EE880690A76}"/>
              </a:ext>
            </a:extLst>
          </p:cNvPr>
          <p:cNvSpPr/>
          <p:nvPr/>
        </p:nvSpPr>
        <p:spPr>
          <a:xfrm>
            <a:off x="4233827" y="4932159"/>
            <a:ext cx="5716542" cy="1241951"/>
          </a:xfrm>
          <a:prstGeom prst="flowChartManualOperation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Data 126">
            <a:extLst>
              <a:ext uri="{FF2B5EF4-FFF2-40B4-BE49-F238E27FC236}">
                <a16:creationId xmlns:a16="http://schemas.microsoft.com/office/drawing/2014/main" id="{1E6204A1-D163-45C4-BBE1-5DC82D077A20}"/>
              </a:ext>
            </a:extLst>
          </p:cNvPr>
          <p:cNvSpPr/>
          <p:nvPr/>
        </p:nvSpPr>
        <p:spPr>
          <a:xfrm>
            <a:off x="8205194" y="80770"/>
            <a:ext cx="2372267" cy="280767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608C9E9-D29B-4F69-AC7C-45F9B21493C8}"/>
              </a:ext>
            </a:extLst>
          </p:cNvPr>
          <p:cNvGrpSpPr/>
          <p:nvPr/>
        </p:nvGrpSpPr>
        <p:grpSpPr>
          <a:xfrm>
            <a:off x="8490708" y="127315"/>
            <a:ext cx="193970" cy="243745"/>
            <a:chOff x="3264017" y="2148638"/>
            <a:chExt cx="1248963" cy="1226059"/>
          </a:xfrm>
          <a:solidFill>
            <a:srgbClr val="FFC000"/>
          </a:solidFill>
        </p:grpSpPr>
        <p:sp>
          <p:nvSpPr>
            <p:cNvPr id="122" name="Flowchart: Magnetic Disk 121">
              <a:extLst>
                <a:ext uri="{FF2B5EF4-FFF2-40B4-BE49-F238E27FC236}">
                  <a16:creationId xmlns:a16="http://schemas.microsoft.com/office/drawing/2014/main" id="{95BDDDAA-4411-45E1-9614-AD8641139313}"/>
                </a:ext>
              </a:extLst>
            </p:cNvPr>
            <p:cNvSpPr/>
            <p:nvPr/>
          </p:nvSpPr>
          <p:spPr>
            <a:xfrm>
              <a:off x="3264017" y="2929061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Magnetic Disk 122">
              <a:extLst>
                <a:ext uri="{FF2B5EF4-FFF2-40B4-BE49-F238E27FC236}">
                  <a16:creationId xmlns:a16="http://schemas.microsoft.com/office/drawing/2014/main" id="{EB469B71-1480-47AA-90C4-E6A23E1B01D2}"/>
                </a:ext>
              </a:extLst>
            </p:cNvPr>
            <p:cNvSpPr/>
            <p:nvPr/>
          </p:nvSpPr>
          <p:spPr>
            <a:xfrm>
              <a:off x="3272008" y="2624324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Magnetic Disk 123">
              <a:extLst>
                <a:ext uri="{FF2B5EF4-FFF2-40B4-BE49-F238E27FC236}">
                  <a16:creationId xmlns:a16="http://schemas.microsoft.com/office/drawing/2014/main" id="{5CA80D86-3232-4888-AE9D-3FDDCC10C2E0}"/>
                </a:ext>
              </a:extLst>
            </p:cNvPr>
            <p:cNvSpPr/>
            <p:nvPr/>
          </p:nvSpPr>
          <p:spPr>
            <a:xfrm>
              <a:off x="3264017" y="2386481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Magnetic Disk 124">
              <a:extLst>
                <a:ext uri="{FF2B5EF4-FFF2-40B4-BE49-F238E27FC236}">
                  <a16:creationId xmlns:a16="http://schemas.microsoft.com/office/drawing/2014/main" id="{2DA6B718-E2CA-4E3F-97E7-6899D41193F3}"/>
                </a:ext>
              </a:extLst>
            </p:cNvPr>
            <p:cNvSpPr/>
            <p:nvPr/>
          </p:nvSpPr>
          <p:spPr>
            <a:xfrm>
              <a:off x="3264544" y="2148638"/>
              <a:ext cx="1240972" cy="44563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Flowchart: Data 130">
            <a:extLst>
              <a:ext uri="{FF2B5EF4-FFF2-40B4-BE49-F238E27FC236}">
                <a16:creationId xmlns:a16="http://schemas.microsoft.com/office/drawing/2014/main" id="{C9AC0B7B-41F8-4511-8143-AD550952D894}"/>
              </a:ext>
            </a:extLst>
          </p:cNvPr>
          <p:cNvSpPr/>
          <p:nvPr/>
        </p:nvSpPr>
        <p:spPr>
          <a:xfrm>
            <a:off x="6930302" y="87706"/>
            <a:ext cx="1593862" cy="273831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ABF6F84-442E-4F33-AE38-1C14F732FF07}"/>
              </a:ext>
            </a:extLst>
          </p:cNvPr>
          <p:cNvSpPr/>
          <p:nvPr/>
        </p:nvSpPr>
        <p:spPr>
          <a:xfrm>
            <a:off x="2394537" y="6318053"/>
            <a:ext cx="2230871" cy="63148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lowchart: Internal Storage 131">
            <a:extLst>
              <a:ext uri="{FF2B5EF4-FFF2-40B4-BE49-F238E27FC236}">
                <a16:creationId xmlns:a16="http://schemas.microsoft.com/office/drawing/2014/main" id="{74C692F1-7BDF-40F5-A37F-D8E4C5266B39}"/>
              </a:ext>
            </a:extLst>
          </p:cNvPr>
          <p:cNvSpPr/>
          <p:nvPr/>
        </p:nvSpPr>
        <p:spPr>
          <a:xfrm flipH="1">
            <a:off x="6923611" y="86612"/>
            <a:ext cx="168487" cy="258594"/>
          </a:xfrm>
          <a:prstGeom prst="flowChartInternalStorag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9275401-9B9D-464C-A662-CBE7555C59BB}"/>
              </a:ext>
            </a:extLst>
          </p:cNvPr>
          <p:cNvSpPr txBox="1"/>
          <p:nvPr/>
        </p:nvSpPr>
        <p:spPr>
          <a:xfrm>
            <a:off x="2939690" y="6418963"/>
            <a:ext cx="433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DISUSSION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E781475-352B-4940-AAD1-1582F1D10383}"/>
              </a:ext>
            </a:extLst>
          </p:cNvPr>
          <p:cNvSpPr txBox="1"/>
          <p:nvPr/>
        </p:nvSpPr>
        <p:spPr>
          <a:xfrm>
            <a:off x="5167745" y="6402962"/>
            <a:ext cx="295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A7F1465-5A2D-495E-BDEC-6C8BB3D2075A}"/>
              </a:ext>
            </a:extLst>
          </p:cNvPr>
          <p:cNvSpPr txBox="1"/>
          <p:nvPr/>
        </p:nvSpPr>
        <p:spPr>
          <a:xfrm>
            <a:off x="7748229" y="6388851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ADD-ON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AD6CF54-7F4D-4A5C-B1C6-EF982E19D0FD}"/>
              </a:ext>
            </a:extLst>
          </p:cNvPr>
          <p:cNvSpPr txBox="1"/>
          <p:nvPr/>
        </p:nvSpPr>
        <p:spPr>
          <a:xfrm>
            <a:off x="10301133" y="6377085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8BDC716-A0B7-44AE-BF65-262D82253DDE}"/>
              </a:ext>
            </a:extLst>
          </p:cNvPr>
          <p:cNvSpPr txBox="1"/>
          <p:nvPr/>
        </p:nvSpPr>
        <p:spPr>
          <a:xfrm>
            <a:off x="719732" y="6396335"/>
            <a:ext cx="34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LOBBY</a:t>
            </a:r>
          </a:p>
        </p:txBody>
      </p:sp>
      <p:sp>
        <p:nvSpPr>
          <p:cNvPr id="139" name="Pentagon 138">
            <a:extLst>
              <a:ext uri="{FF2B5EF4-FFF2-40B4-BE49-F238E27FC236}">
                <a16:creationId xmlns:a16="http://schemas.microsoft.com/office/drawing/2014/main" id="{E9CFF34E-C6CE-48D1-ADCA-B567F6199B46}"/>
              </a:ext>
            </a:extLst>
          </p:cNvPr>
          <p:cNvSpPr/>
          <p:nvPr/>
        </p:nvSpPr>
        <p:spPr>
          <a:xfrm rot="10800000">
            <a:off x="9934838" y="146574"/>
            <a:ext cx="400280" cy="280766"/>
          </a:xfrm>
          <a:prstGeom prst="pent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4A4539A-66A2-43F1-8D30-878300FD46F1}"/>
              </a:ext>
            </a:extLst>
          </p:cNvPr>
          <p:cNvSpPr txBox="1"/>
          <p:nvPr/>
        </p:nvSpPr>
        <p:spPr>
          <a:xfrm>
            <a:off x="10259919" y="-28185"/>
            <a:ext cx="1119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853AB4-8A1C-4644-93A7-3D0B1A5DA033}"/>
              </a:ext>
            </a:extLst>
          </p:cNvPr>
          <p:cNvSpPr/>
          <p:nvPr/>
        </p:nvSpPr>
        <p:spPr>
          <a:xfrm>
            <a:off x="1397310" y="570690"/>
            <a:ext cx="10504337" cy="5586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D2DBEE-4EFB-4B98-965F-251BB55F5A1B}"/>
              </a:ext>
            </a:extLst>
          </p:cNvPr>
          <p:cNvSpPr/>
          <p:nvPr/>
        </p:nvSpPr>
        <p:spPr>
          <a:xfrm>
            <a:off x="2750595" y="570690"/>
            <a:ext cx="9174776" cy="56151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11C923E-9473-4374-B114-2700AED472BF}"/>
              </a:ext>
            </a:extLst>
          </p:cNvPr>
          <p:cNvSpPr/>
          <p:nvPr/>
        </p:nvSpPr>
        <p:spPr>
          <a:xfrm>
            <a:off x="1324494" y="231615"/>
            <a:ext cx="1844372" cy="1404986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E0883-DA5E-4AB7-BD05-5CF7ABD38FDD}"/>
              </a:ext>
            </a:extLst>
          </p:cNvPr>
          <p:cNvGrpSpPr/>
          <p:nvPr/>
        </p:nvGrpSpPr>
        <p:grpSpPr>
          <a:xfrm>
            <a:off x="1409318" y="1433374"/>
            <a:ext cx="1349218" cy="4702471"/>
            <a:chOff x="1407431" y="1356177"/>
            <a:chExt cx="1349218" cy="4702471"/>
          </a:xfrm>
          <a:solidFill>
            <a:schemeClr val="accent6">
              <a:lumMod val="75000"/>
            </a:schemeClr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DB609C9-FBF4-4954-AAFD-54BA3AF1F889}"/>
                </a:ext>
              </a:extLst>
            </p:cNvPr>
            <p:cNvSpPr/>
            <p:nvPr/>
          </p:nvSpPr>
          <p:spPr>
            <a:xfrm>
              <a:off x="1427088" y="1356177"/>
              <a:ext cx="1329561" cy="74814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0D1A432-59AE-4D3B-AAA9-6963F3E3DBDE}"/>
                </a:ext>
              </a:extLst>
            </p:cNvPr>
            <p:cNvSpPr/>
            <p:nvPr/>
          </p:nvSpPr>
          <p:spPr>
            <a:xfrm>
              <a:off x="1427088" y="2157725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CA24F14-80CA-4EDA-902F-A5DA3FA09C51}"/>
                </a:ext>
              </a:extLst>
            </p:cNvPr>
            <p:cNvSpPr/>
            <p:nvPr/>
          </p:nvSpPr>
          <p:spPr>
            <a:xfrm>
              <a:off x="1412450" y="4523173"/>
              <a:ext cx="1329561" cy="748145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5684FC9F-ABCA-4921-B550-A52643B2882D}"/>
                </a:ext>
              </a:extLst>
            </p:cNvPr>
            <p:cNvSpPr/>
            <p:nvPr/>
          </p:nvSpPr>
          <p:spPr>
            <a:xfrm>
              <a:off x="1407431" y="2946340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F5FEC09-B784-4C43-A355-D01E462028BF}"/>
                </a:ext>
              </a:extLst>
            </p:cNvPr>
            <p:cNvSpPr/>
            <p:nvPr/>
          </p:nvSpPr>
          <p:spPr>
            <a:xfrm>
              <a:off x="1407432" y="3721625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AEF7644-DAFA-4BB4-BF23-77CB0CF2426B}"/>
                </a:ext>
              </a:extLst>
            </p:cNvPr>
            <p:cNvSpPr/>
            <p:nvPr/>
          </p:nvSpPr>
          <p:spPr>
            <a:xfrm>
              <a:off x="1421034" y="5310503"/>
              <a:ext cx="1329561" cy="7481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ibbon: Tilted Down 9">
            <a:extLst>
              <a:ext uri="{FF2B5EF4-FFF2-40B4-BE49-F238E27FC236}">
                <a16:creationId xmlns:a16="http://schemas.microsoft.com/office/drawing/2014/main" id="{55996674-D8CE-4D1D-B9DF-EBFF4BEFB80B}"/>
              </a:ext>
            </a:extLst>
          </p:cNvPr>
          <p:cNvSpPr/>
          <p:nvPr/>
        </p:nvSpPr>
        <p:spPr>
          <a:xfrm rot="19983102">
            <a:off x="773584" y="534810"/>
            <a:ext cx="2699296" cy="728454"/>
          </a:xfrm>
          <a:prstGeom prst="ribbon">
            <a:avLst>
              <a:gd name="adj1" fmla="val 18457"/>
              <a:gd name="adj2" fmla="val 51646"/>
            </a:avLst>
          </a:prstGeom>
          <a:gradFill>
            <a:gsLst>
              <a:gs pos="100000">
                <a:srgbClr val="A8B1E1"/>
              </a:gs>
              <a:gs pos="68000">
                <a:srgbClr val="A4A2DD"/>
              </a:gs>
              <a:gs pos="46000">
                <a:srgbClr val="9D83D6"/>
              </a:gs>
              <a:gs pos="5000">
                <a:srgbClr val="8F45C7"/>
              </a:gs>
              <a:gs pos="3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30000"/>
                  <a:lumOff val="70000"/>
                </a:schemeClr>
              </a:gs>
            </a:gsLst>
            <a:lin ang="1200000" scaled="0"/>
          </a:gra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1C311-0AB3-40A9-8187-0A95B164322C}"/>
              </a:ext>
            </a:extLst>
          </p:cNvPr>
          <p:cNvSpPr txBox="1"/>
          <p:nvPr/>
        </p:nvSpPr>
        <p:spPr>
          <a:xfrm rot="19833193">
            <a:off x="1389061" y="669713"/>
            <a:ext cx="175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TEXT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565A3A-29BF-4DED-A7EA-F6B0CC95848F}"/>
              </a:ext>
            </a:extLst>
          </p:cNvPr>
          <p:cNvSpPr/>
          <p:nvPr/>
        </p:nvSpPr>
        <p:spPr>
          <a:xfrm>
            <a:off x="6332608" y="753069"/>
            <a:ext cx="1991251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EDIT5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DBF43-3563-4F6A-A52F-F4EAD8E23AE7}"/>
              </a:ext>
            </a:extLst>
          </p:cNvPr>
          <p:cNvSpPr txBox="1"/>
          <p:nvPr/>
        </p:nvSpPr>
        <p:spPr>
          <a:xfrm>
            <a:off x="3241682" y="1996267"/>
            <a:ext cx="8138067" cy="3693319"/>
          </a:xfrm>
          <a:prstGeom prst="rect">
            <a:avLst/>
          </a:prstGeom>
          <a:gradFill flip="none" rotWithShape="1">
            <a:gsLst>
              <a:gs pos="0">
                <a:srgbClr val="8F45C7">
                  <a:tint val="66000"/>
                  <a:satMod val="160000"/>
                </a:srgbClr>
              </a:gs>
              <a:gs pos="50000">
                <a:srgbClr val="8F45C7">
                  <a:tint val="44500"/>
                  <a:satMod val="160000"/>
                </a:srgbClr>
              </a:gs>
              <a:gs pos="100000">
                <a:srgbClr val="8F45C7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CONTENT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END.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FAB3E2-C4D5-472A-B17E-4D05B70B467A}"/>
              </a:ext>
            </a:extLst>
          </p:cNvPr>
          <p:cNvSpPr txBox="1"/>
          <p:nvPr/>
        </p:nvSpPr>
        <p:spPr>
          <a:xfrm>
            <a:off x="1600379" y="1519186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83F29B-66AE-4B20-9FA4-FF822B43EAF7}"/>
              </a:ext>
            </a:extLst>
          </p:cNvPr>
          <p:cNvSpPr txBox="1"/>
          <p:nvPr/>
        </p:nvSpPr>
        <p:spPr>
          <a:xfrm>
            <a:off x="1650285" y="3071342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8E9721-091B-4FB6-B187-6925260C2EA7}"/>
              </a:ext>
            </a:extLst>
          </p:cNvPr>
          <p:cNvSpPr txBox="1"/>
          <p:nvPr/>
        </p:nvSpPr>
        <p:spPr>
          <a:xfrm>
            <a:off x="1673369" y="3783011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655585F-E8A2-4A94-B94B-45D91AD4B814}"/>
              </a:ext>
            </a:extLst>
          </p:cNvPr>
          <p:cNvSpPr txBox="1"/>
          <p:nvPr/>
        </p:nvSpPr>
        <p:spPr>
          <a:xfrm>
            <a:off x="1673369" y="4607354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Lesson NO.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BDBD6C8-3869-46E7-81BA-92B4E402F1FF}"/>
              </a:ext>
            </a:extLst>
          </p:cNvPr>
          <p:cNvSpPr txBox="1"/>
          <p:nvPr/>
        </p:nvSpPr>
        <p:spPr>
          <a:xfrm>
            <a:off x="1639131" y="5429663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462A79-3CBF-4D3E-BAD8-124EECB4B565}"/>
              </a:ext>
            </a:extLst>
          </p:cNvPr>
          <p:cNvSpPr txBox="1"/>
          <p:nvPr/>
        </p:nvSpPr>
        <p:spPr>
          <a:xfrm>
            <a:off x="1658577" y="2279363"/>
            <a:ext cx="11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NO.</a:t>
            </a:r>
          </a:p>
        </p:txBody>
      </p:sp>
    </p:spTree>
    <p:extLst>
      <p:ext uri="{BB962C8B-B14F-4D97-AF65-F5344CB8AC3E}">
        <p14:creationId xmlns:p14="http://schemas.microsoft.com/office/powerpoint/2010/main" val="29209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401</Words>
  <Application>Microsoft Office PowerPoint</Application>
  <PresentationFormat>Widescreen</PresentationFormat>
  <Paragraphs>209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Berlin Sans FB Demi</vt:lpstr>
      <vt:lpstr>Calibri</vt:lpstr>
      <vt:lpstr>Calibri Light</vt:lpstr>
      <vt:lpstr>Eras Bold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Paul Tabanao</dc:creator>
  <cp:lastModifiedBy>Jean Paul Tabanao</cp:lastModifiedBy>
  <cp:revision>27</cp:revision>
  <dcterms:created xsi:type="dcterms:W3CDTF">2021-02-25T00:24:55Z</dcterms:created>
  <dcterms:modified xsi:type="dcterms:W3CDTF">2021-02-25T07:26:26Z</dcterms:modified>
</cp:coreProperties>
</file>