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Barlow Condensed SemiBold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hqHRIw79S7PAMhPL+BjGd5tyho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BarlowCondensedSemiBold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BarlowCondensedSemiBold-italic.fntdata"/><Relationship Id="rId14" Type="http://schemas.openxmlformats.org/officeDocument/2006/relationships/font" Target="fonts/BarlowCondensedSemiBold-bold.fntdata"/><Relationship Id="rId17" Type="http://customschemas.google.com/relationships/presentationmetadata" Target="metadata"/><Relationship Id="rId16" Type="http://schemas.openxmlformats.org/officeDocument/2006/relationships/font" Target="fonts/BarlowCondensedSemiBold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gif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slide" Target="/ppt/slides/slide5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7.jpg"/><Relationship Id="rId11" Type="http://schemas.openxmlformats.org/officeDocument/2006/relationships/image" Target="../media/image4.png"/><Relationship Id="rId10" Type="http://schemas.openxmlformats.org/officeDocument/2006/relationships/image" Target="../media/image1.png"/><Relationship Id="rId12" Type="http://schemas.openxmlformats.org/officeDocument/2006/relationships/image" Target="../media/image9.png"/><Relationship Id="rId9" Type="http://schemas.openxmlformats.org/officeDocument/2006/relationships/image" Target="../media/image10.png"/><Relationship Id="rId5" Type="http://schemas.openxmlformats.org/officeDocument/2006/relationships/image" Target="../media/image5.png"/><Relationship Id="rId6" Type="http://schemas.openxmlformats.org/officeDocument/2006/relationships/slide" Target="/ppt/slides/slide6.xml"/><Relationship Id="rId7" Type="http://schemas.openxmlformats.org/officeDocument/2006/relationships/image" Target="../media/image6.png"/><Relationship Id="rId8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slide" Target="/ppt/slides/slide5.xml"/><Relationship Id="rId5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2325759" y="2590742"/>
            <a:ext cx="7646505" cy="186204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0000"/>
                </a:solidFill>
                <a:latin typeface="Barlow Condensed;600"/>
              </a:rPr>
              <a:t>GROUP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"/>
          <p:cNvSpPr/>
          <p:nvPr/>
        </p:nvSpPr>
        <p:spPr>
          <a:xfrm>
            <a:off x="2325759" y="2590742"/>
            <a:ext cx="7646505" cy="186204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0000"/>
                </a:solidFill>
                <a:latin typeface="Barlow Condensed;600"/>
              </a:rPr>
              <a:t>GROUP 2</a:t>
            </a: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icon&#10;&#10;Description automatically generated" id="94" name="Google Shape;9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0" y="1143000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">
            <a:hlinkClick action="ppaction://hlinksldjump" r:id="rId3"/>
          </p:cNvPr>
          <p:cNvSpPr/>
          <p:nvPr/>
        </p:nvSpPr>
        <p:spPr>
          <a:xfrm>
            <a:off x="1364972" y="2776327"/>
            <a:ext cx="1683027" cy="17227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4"/>
          <p:cNvSpPr/>
          <p:nvPr/>
        </p:nvSpPr>
        <p:spPr>
          <a:xfrm>
            <a:off x="3352799" y="2776328"/>
            <a:ext cx="1683027" cy="17227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4"/>
          <p:cNvSpPr/>
          <p:nvPr/>
        </p:nvSpPr>
        <p:spPr>
          <a:xfrm>
            <a:off x="5340626" y="2776329"/>
            <a:ext cx="1683027" cy="17227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4"/>
          <p:cNvSpPr/>
          <p:nvPr/>
        </p:nvSpPr>
        <p:spPr>
          <a:xfrm>
            <a:off x="7328453" y="2776330"/>
            <a:ext cx="1683027" cy="17227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4"/>
          <p:cNvSpPr/>
          <p:nvPr/>
        </p:nvSpPr>
        <p:spPr>
          <a:xfrm>
            <a:off x="9316280" y="2776330"/>
            <a:ext cx="1683027" cy="1722783"/>
          </a:xfrm>
          <a:prstGeom prst="rect">
            <a:avLst/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1"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4"/>
          <p:cNvSpPr txBox="1"/>
          <p:nvPr/>
        </p:nvSpPr>
        <p:spPr>
          <a:xfrm>
            <a:off x="4346712" y="2027582"/>
            <a:ext cx="347207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Who’s reporting?</a:t>
            </a:r>
            <a:endParaRPr/>
          </a:p>
        </p:txBody>
      </p:sp>
      <p:sp>
        <p:nvSpPr>
          <p:cNvPr id="105" name="Google Shape;105;p4"/>
          <p:cNvSpPr txBox="1"/>
          <p:nvPr/>
        </p:nvSpPr>
        <p:spPr>
          <a:xfrm>
            <a:off x="4499110" y="5334237"/>
            <a:ext cx="3472073" cy="461665"/>
          </a:xfrm>
          <a:prstGeom prst="rect">
            <a:avLst/>
          </a:prstGeom>
          <a:noFill/>
          <a:ln cap="flat" cmpd="sng" w="9525">
            <a:solidFill>
              <a:srgbClr val="A5A5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MANAGE REPORT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1848675" y="4565371"/>
            <a:ext cx="71561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endParaRPr/>
          </a:p>
        </p:txBody>
      </p:sp>
      <p:sp>
        <p:nvSpPr>
          <p:cNvPr id="107" name="Google Shape;107;p4"/>
          <p:cNvSpPr txBox="1"/>
          <p:nvPr/>
        </p:nvSpPr>
        <p:spPr>
          <a:xfrm>
            <a:off x="3694041" y="4565371"/>
            <a:ext cx="100054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endParaRPr/>
          </a:p>
        </p:txBody>
      </p:sp>
      <p:sp>
        <p:nvSpPr>
          <p:cNvPr id="108" name="Google Shape;108;p4"/>
          <p:cNvSpPr txBox="1"/>
          <p:nvPr/>
        </p:nvSpPr>
        <p:spPr>
          <a:xfrm>
            <a:off x="5824329" y="4580472"/>
            <a:ext cx="8779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THIRD</a:t>
            </a:r>
            <a:endParaRPr/>
          </a:p>
        </p:txBody>
      </p:sp>
      <p:sp>
        <p:nvSpPr>
          <p:cNvPr id="109" name="Google Shape;109;p4"/>
          <p:cNvSpPr txBox="1"/>
          <p:nvPr/>
        </p:nvSpPr>
        <p:spPr>
          <a:xfrm>
            <a:off x="7730986" y="4565371"/>
            <a:ext cx="100054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FOURTH</a:t>
            </a:r>
            <a:endParaRPr/>
          </a:p>
        </p:txBody>
      </p:sp>
      <p:sp>
        <p:nvSpPr>
          <p:cNvPr id="110" name="Google Shape;110;p4"/>
          <p:cNvSpPr txBox="1"/>
          <p:nvPr/>
        </p:nvSpPr>
        <p:spPr>
          <a:xfrm>
            <a:off x="9904345" y="4565371"/>
            <a:ext cx="8779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FIFTH</a:t>
            </a:r>
            <a:endParaRPr/>
          </a:p>
        </p:txBody>
      </p:sp>
      <p:sp>
        <p:nvSpPr>
          <p:cNvPr id="111" name="Google Shape;111;p4"/>
          <p:cNvSpPr/>
          <p:nvPr/>
        </p:nvSpPr>
        <p:spPr>
          <a:xfrm>
            <a:off x="192160" y="178847"/>
            <a:ext cx="2325753" cy="69579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0000"/>
                </a:solidFill>
                <a:latin typeface="Barlow Condensed;600"/>
              </a:rPr>
              <a:t>GROUP 2</a:t>
            </a:r>
          </a:p>
        </p:txBody>
      </p:sp>
    </p:spTree>
  </p:cSld>
  <p:clrMapOvr>
    <a:masterClrMapping/>
  </p:clrMapOvr>
  <mc:AlternateContent>
    <mc:Choice Requires="p14">
      <p:transition spd="slow" p14:dur="1500">
        <p:push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49513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5"/>
          <p:cNvSpPr/>
          <p:nvPr/>
        </p:nvSpPr>
        <p:spPr>
          <a:xfrm>
            <a:off x="238539" y="495139"/>
            <a:ext cx="11767931" cy="6170704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text, water sport, swimming&#10;&#10;Description automatically generated" id="118" name="Google Shape;118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" y="495138"/>
            <a:ext cx="12192000" cy="6366013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5"/>
          <p:cNvSpPr/>
          <p:nvPr/>
        </p:nvSpPr>
        <p:spPr>
          <a:xfrm>
            <a:off x="238539" y="495137"/>
            <a:ext cx="11767930" cy="6170704"/>
          </a:xfrm>
          <a:prstGeom prst="rect">
            <a:avLst/>
          </a:prstGeom>
          <a:solidFill>
            <a:srgbClr val="0C0C0C">
              <a:alpha val="63921"/>
            </a:srgbClr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/>
          <p:nvPr/>
        </p:nvSpPr>
        <p:spPr>
          <a:xfrm>
            <a:off x="530087" y="616388"/>
            <a:ext cx="36576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>
                <a:solidFill>
                  <a:schemeClr val="lt1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rPr>
              <a:t>REPORT TITLE</a:t>
            </a:r>
            <a:endParaRPr/>
          </a:p>
        </p:txBody>
      </p:sp>
      <p:sp>
        <p:nvSpPr>
          <p:cNvPr id="121" name="Google Shape;121;p5"/>
          <p:cNvSpPr txBox="1"/>
          <p:nvPr/>
        </p:nvSpPr>
        <p:spPr>
          <a:xfrm>
            <a:off x="530087" y="1543610"/>
            <a:ext cx="365760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DESCRIPTION</a:t>
            </a:r>
            <a:endParaRPr/>
          </a:p>
        </p:txBody>
      </p:sp>
      <p:pic>
        <p:nvPicPr>
          <p:cNvPr descr="Text&#10;&#10;Description automatically generated" id="122" name="Google Shape;122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055328" y="2070913"/>
            <a:ext cx="1867728" cy="530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5">
            <a:hlinkClick action="ppaction://hlinksldjump"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30087" y="2070913"/>
            <a:ext cx="1391479" cy="53647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5"/>
          <p:cNvSpPr/>
          <p:nvPr/>
        </p:nvSpPr>
        <p:spPr>
          <a:xfrm>
            <a:off x="-172276" y="4664765"/>
            <a:ext cx="11251093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3800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1     2     3    4     5</a:t>
            </a:r>
            <a:endParaRPr/>
          </a:p>
        </p:txBody>
      </p:sp>
      <p:pic>
        <p:nvPicPr>
          <p:cNvPr descr="A picture containing text, person&#10;&#10;Description automatically generated" id="125" name="Google Shape;125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86862" y="4588448"/>
            <a:ext cx="1589065" cy="2044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352590" y="4669100"/>
            <a:ext cx="1623789" cy="19877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5791814" y="4669251"/>
            <a:ext cx="1282515" cy="1966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892177" y="4698139"/>
            <a:ext cx="1558422" cy="1930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0455344" y="4731573"/>
            <a:ext cx="1380629" cy="19300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person&#10;&#10;Description automatically generated" id="134" name="Google Shape;13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2960" y="374167"/>
            <a:ext cx="4055788" cy="5893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6"/>
          <p:cNvSpPr txBox="1"/>
          <p:nvPr/>
        </p:nvSpPr>
        <p:spPr>
          <a:xfrm>
            <a:off x="5353878" y="609600"/>
            <a:ext cx="491655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0000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rPr>
              <a:t>TITLE OF THE REPORT</a:t>
            </a:r>
            <a:endParaRPr/>
          </a:p>
        </p:txBody>
      </p:sp>
      <p:sp>
        <p:nvSpPr>
          <p:cNvPr id="136" name="Google Shape;136;p6"/>
          <p:cNvSpPr txBox="1"/>
          <p:nvPr/>
        </p:nvSpPr>
        <p:spPr>
          <a:xfrm>
            <a:off x="5353877" y="1385667"/>
            <a:ext cx="491655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rgbClr val="FF0000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rPr>
              <a:t>DESCRIPTION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/>
          <p:nvPr/>
        </p:nvSpPr>
        <p:spPr>
          <a:xfrm>
            <a:off x="838200" y="365125"/>
            <a:ext cx="10730948" cy="132556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FF0000"/>
                </a:solidFill>
                <a:latin typeface="Barlow Condensed;600"/>
              </a:rPr>
              <a:t>TITLE OF THE REPORT</a:t>
            </a:r>
          </a:p>
        </p:txBody>
      </p:sp>
      <p:sp>
        <p:nvSpPr>
          <p:cNvPr id="142" name="Google Shape;142;p7"/>
          <p:cNvSpPr txBox="1"/>
          <p:nvPr/>
        </p:nvSpPr>
        <p:spPr>
          <a:xfrm>
            <a:off x="1417983" y="1982236"/>
            <a:ext cx="99358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DESCRIPTION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Google Shape;14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867400"/>
            <a:ext cx="12192000" cy="99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8"/>
          <p:cNvSpPr/>
          <p:nvPr/>
        </p:nvSpPr>
        <p:spPr>
          <a:xfrm>
            <a:off x="2597427" y="6284014"/>
            <a:ext cx="2120347" cy="34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TOPIC TITLE</a:t>
            </a:r>
            <a:endParaRPr/>
          </a:p>
        </p:txBody>
      </p:sp>
      <p:pic>
        <p:nvPicPr>
          <p:cNvPr descr="A picture containing icon&#10;&#10;Description automatically generated" id="149" name="Google Shape;149;p8">
            <a:hlinkClick action="ppaction://hlinksldjump"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636104" cy="61591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8"/>
          <p:cNvSpPr txBox="1"/>
          <p:nvPr/>
        </p:nvSpPr>
        <p:spPr>
          <a:xfrm>
            <a:off x="1974573" y="1197666"/>
            <a:ext cx="7553739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BLA </a:t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2021-03-22T06:36:14Z</dcterms:created>
  <dc:creator>Elena Dayag</dc:creator>
</cp:coreProperties>
</file>