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33"/>
  </p:notesMasterIdLst>
  <p:sldIdLst>
    <p:sldId id="483" r:id="rId2"/>
    <p:sldId id="484" r:id="rId3"/>
    <p:sldId id="485" r:id="rId4"/>
    <p:sldId id="486" r:id="rId5"/>
    <p:sldId id="487" r:id="rId6"/>
    <p:sldId id="517" r:id="rId7"/>
    <p:sldId id="489" r:id="rId8"/>
    <p:sldId id="491" r:id="rId9"/>
    <p:sldId id="495" r:id="rId10"/>
    <p:sldId id="523" r:id="rId11"/>
    <p:sldId id="531" r:id="rId12"/>
    <p:sldId id="518" r:id="rId13"/>
    <p:sldId id="533" r:id="rId14"/>
    <p:sldId id="536" r:id="rId15"/>
    <p:sldId id="534" r:id="rId16"/>
    <p:sldId id="535" r:id="rId17"/>
    <p:sldId id="537" r:id="rId18"/>
    <p:sldId id="522" r:id="rId19"/>
    <p:sldId id="538" r:id="rId20"/>
    <p:sldId id="539" r:id="rId21"/>
    <p:sldId id="540" r:id="rId22"/>
    <p:sldId id="541" r:id="rId23"/>
    <p:sldId id="542" r:id="rId24"/>
    <p:sldId id="543" r:id="rId25"/>
    <p:sldId id="544" r:id="rId26"/>
    <p:sldId id="546" r:id="rId27"/>
    <p:sldId id="545" r:id="rId28"/>
    <p:sldId id="547" r:id="rId29"/>
    <p:sldId id="548" r:id="rId30"/>
    <p:sldId id="549" r:id="rId31"/>
    <p:sldId id="550" r:id="rId32"/>
  </p:sldIdLst>
  <p:sldSz cx="13549313" cy="7621588"/>
  <p:notesSz cx="6858000" cy="9144000"/>
  <p:defaultTextStyle>
    <a:defPPr marL="0" marR="0" indent="0" algn="l" defTabSz="714329" rtl="0" fontAlgn="auto" latinLnBrk="1" hangingPunct="0">
      <a:lnSpc>
        <a:spcPct val="100000"/>
      </a:lnSpc>
      <a:spcBef>
        <a:spcPts val="0"/>
      </a:spcBef>
      <a:spcAft>
        <a:spcPts val="0"/>
      </a:spcAft>
      <a:buClrTx/>
      <a:buSzTx/>
      <a:buFontTx/>
      <a:buNone/>
      <a:tabLst/>
      <a:defRPr kumimoji="0" sz="1406" b="0" i="0" u="none" strike="noStrike" cap="none" spc="0" normalizeH="0" baseline="0">
        <a:ln>
          <a:noFill/>
        </a:ln>
        <a:solidFill>
          <a:srgbClr val="000000"/>
        </a:solidFill>
        <a:effectLst/>
        <a:uFillTx/>
      </a:defRPr>
    </a:defPPr>
    <a:lvl1pPr marL="0" marR="0" indent="0"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1pPr>
    <a:lvl2pPr marL="0" marR="0" indent="178582"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2pPr>
    <a:lvl3pPr marL="0" marR="0" indent="357165"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3pPr>
    <a:lvl4pPr marL="0" marR="0" indent="535747"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4pPr>
    <a:lvl5pPr marL="0" marR="0" indent="714329"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5pPr>
    <a:lvl6pPr marL="0" marR="0" indent="892912"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6pPr>
    <a:lvl7pPr marL="0" marR="0" indent="1071494"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7pPr>
    <a:lvl8pPr marL="0" marR="0" indent="1250076"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8pPr>
    <a:lvl9pPr marL="0" marR="0" indent="1428659"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73" userDrawn="1">
          <p15:clr>
            <a:srgbClr val="A4A3A4"/>
          </p15:clr>
        </p15:guide>
        <p15:guide id="2" pos="8441" userDrawn="1">
          <p15:clr>
            <a:srgbClr val="A4A3A4"/>
          </p15:clr>
        </p15:guide>
        <p15:guide id="3" orient="horz" pos="4737" userDrawn="1">
          <p15:clr>
            <a:srgbClr val="A4A3A4"/>
          </p15:clr>
        </p15:guide>
        <p15:guide id="4" pos="94" userDrawn="1">
          <p15:clr>
            <a:srgbClr val="A4A3A4"/>
          </p15:clr>
        </p15:guide>
        <p15:guide id="5" orient="horz" pos="609" userDrawn="1">
          <p15:clr>
            <a:srgbClr val="A4A3A4"/>
          </p15:clr>
        </p15:guide>
        <p15:guide id="6" pos="7329" userDrawn="1">
          <p15:clr>
            <a:srgbClr val="A4A3A4"/>
          </p15:clr>
        </p15:guide>
        <p15:guide id="7" orient="horz" pos="289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9"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9900"/>
    <a:srgbClr val="F35F67"/>
    <a:srgbClr val="B2F1CE"/>
    <a:srgbClr val="6AD36C"/>
    <a:srgbClr val="47A5D9"/>
    <a:srgbClr val="C8ECCC"/>
    <a:srgbClr val="E3D3ED"/>
    <a:srgbClr val="BFDFFD"/>
    <a:srgbClr val="F99987"/>
    <a:srgbClr val="F9DF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31" autoAdjust="0"/>
    <p:restoredTop sz="95329" autoAdjust="0"/>
  </p:normalViewPr>
  <p:slideViewPr>
    <p:cSldViewPr snapToGrid="0" snapToObjects="1" showGuides="1">
      <p:cViewPr varScale="1">
        <p:scale>
          <a:sx n="81" d="100"/>
          <a:sy n="81" d="100"/>
        </p:scale>
        <p:origin x="714" y="108"/>
      </p:cViewPr>
      <p:guideLst>
        <p:guide orient="horz" pos="473"/>
        <p:guide pos="8441"/>
        <p:guide orient="horz" pos="4737"/>
        <p:guide pos="94"/>
        <p:guide orient="horz" pos="609"/>
        <p:guide pos="7329"/>
        <p:guide orient="horz" pos="2899"/>
      </p:guideLst>
    </p:cSldViewPr>
  </p:slideViewPr>
  <p:outlineViewPr>
    <p:cViewPr>
      <p:scale>
        <a:sx n="33" d="100"/>
        <a:sy n="33" d="100"/>
      </p:scale>
      <p:origin x="0" y="-744"/>
    </p:cViewPr>
  </p:outlineViewPr>
  <p:notesTextViewPr>
    <p:cViewPr>
      <p:scale>
        <a:sx n="1" d="1"/>
        <a:sy n="1" d="1"/>
      </p:scale>
      <p:origin x="0" y="0"/>
    </p:cViewPr>
  </p:notesTextViewPr>
  <p:sorterViewPr>
    <p:cViewPr>
      <p:scale>
        <a:sx n="100" d="100"/>
        <a:sy n="100" d="100"/>
      </p:scale>
      <p:origin x="0" y="-901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79CA1F-12E7-4886-9C1F-6337F9749A9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zh-CN" altLang="en-US"/>
        </a:p>
      </dgm:t>
    </dgm:pt>
    <dgm:pt modelId="{2B681BA0-5481-487F-A466-1C606515793A}">
      <dgm:prSet phldrT="[文本]" custT="1"/>
      <dgm:spPr/>
      <dgm:t>
        <a:bodyPr/>
        <a:lstStyle/>
        <a:p>
          <a:r>
            <a:rPr lang="en-US" altLang="zh-CN" sz="2800" b="1" dirty="0"/>
            <a:t>Settings</a:t>
          </a:r>
          <a:endParaRPr lang="zh-CN" altLang="en-US" sz="2800" b="1" dirty="0"/>
        </a:p>
      </dgm:t>
    </dgm:pt>
    <dgm:pt modelId="{91D2D68C-EDFB-48AE-93B4-F09060CEAE7C}" type="parTrans" cxnId="{D598A5D0-F5F7-4F33-B3A3-D67074E48AAC}">
      <dgm:prSet/>
      <dgm:spPr/>
      <dgm:t>
        <a:bodyPr/>
        <a:lstStyle/>
        <a:p>
          <a:endParaRPr lang="zh-CN" altLang="en-US"/>
        </a:p>
      </dgm:t>
    </dgm:pt>
    <dgm:pt modelId="{A9FE77E0-148A-41E1-A21D-394713905155}" type="sibTrans" cxnId="{D598A5D0-F5F7-4F33-B3A3-D67074E48AAC}">
      <dgm:prSet/>
      <dgm:spPr/>
      <dgm:t>
        <a:bodyPr/>
        <a:lstStyle/>
        <a:p>
          <a:endParaRPr lang="zh-CN" altLang="en-US"/>
        </a:p>
      </dgm:t>
    </dgm:pt>
    <dgm:pt modelId="{00E4E804-DC80-4C2B-83FE-B857A90994BF}">
      <dgm:prSet phldrT="[文本]" custT="1"/>
      <dgm:spPr/>
      <dgm:t>
        <a:bodyPr/>
        <a:lstStyle/>
        <a:p>
          <a:pPr algn="ctr"/>
          <a:r>
            <a:rPr lang="en-US" altLang="zh-CN" sz="2800" b="1" dirty="0"/>
            <a:t>When?</a:t>
          </a:r>
          <a:endParaRPr lang="zh-CN" altLang="en-US" sz="2800" b="1" dirty="0"/>
        </a:p>
      </dgm:t>
    </dgm:pt>
    <dgm:pt modelId="{FAC7C290-15C4-4EDF-B5C2-947BC06EA968}" type="parTrans" cxnId="{BC1559F2-EEDA-40CC-BE10-C9FF2701AE52}">
      <dgm:prSet/>
      <dgm:spPr/>
      <dgm:t>
        <a:bodyPr/>
        <a:lstStyle/>
        <a:p>
          <a:endParaRPr lang="zh-CN" altLang="en-US"/>
        </a:p>
      </dgm:t>
    </dgm:pt>
    <dgm:pt modelId="{26D39B27-04B9-4661-842C-5A996A0F6453}" type="sibTrans" cxnId="{BC1559F2-EEDA-40CC-BE10-C9FF2701AE52}">
      <dgm:prSet/>
      <dgm:spPr/>
      <dgm:t>
        <a:bodyPr/>
        <a:lstStyle/>
        <a:p>
          <a:endParaRPr lang="zh-CN" altLang="en-US"/>
        </a:p>
      </dgm:t>
    </dgm:pt>
    <dgm:pt modelId="{6952B367-57A5-4FBE-9187-80F41F3EB4BC}">
      <dgm:prSet phldrT="[文本]" custT="1"/>
      <dgm:spPr/>
      <dgm:t>
        <a:bodyPr/>
        <a:lstStyle/>
        <a:p>
          <a:pPr algn="ctr"/>
          <a:r>
            <a:rPr lang="en-US" altLang="zh-CN" sz="2800" b="1" dirty="0"/>
            <a:t>Where?</a:t>
          </a:r>
          <a:endParaRPr lang="zh-CN" altLang="en-US" sz="2800" b="1" dirty="0"/>
        </a:p>
      </dgm:t>
    </dgm:pt>
    <dgm:pt modelId="{261BDDED-7906-4546-BE24-CA25DBF5D02B}" type="parTrans" cxnId="{72FE30EF-DFCF-4818-9170-9E0456AEAEB6}">
      <dgm:prSet/>
      <dgm:spPr/>
      <dgm:t>
        <a:bodyPr/>
        <a:lstStyle/>
        <a:p>
          <a:endParaRPr lang="zh-CN" altLang="en-US"/>
        </a:p>
      </dgm:t>
    </dgm:pt>
    <dgm:pt modelId="{87FE30C8-C9E7-4B1B-8BB3-E6B2F1AD45C6}" type="sibTrans" cxnId="{72FE30EF-DFCF-4818-9170-9E0456AEAEB6}">
      <dgm:prSet/>
      <dgm:spPr/>
      <dgm:t>
        <a:bodyPr/>
        <a:lstStyle/>
        <a:p>
          <a:endParaRPr lang="zh-CN" altLang="en-US"/>
        </a:p>
      </dgm:t>
    </dgm:pt>
    <dgm:pt modelId="{FF011114-15E1-4EC0-9488-3DDB3E6C0194}">
      <dgm:prSet phldrT="[文本]" custT="1"/>
      <dgm:spPr/>
      <dgm:t>
        <a:bodyPr/>
        <a:lstStyle/>
        <a:p>
          <a:r>
            <a:rPr lang="en-US" altLang="zh-CN" sz="2800" b="1" dirty="0"/>
            <a:t>Characters</a:t>
          </a:r>
          <a:endParaRPr lang="zh-CN" altLang="en-US" sz="2800" b="1" dirty="0"/>
        </a:p>
      </dgm:t>
    </dgm:pt>
    <dgm:pt modelId="{CB097D75-322E-4BCC-92AA-2F00AD42A0C8}" type="parTrans" cxnId="{89334AC2-168B-4EAB-942E-E8A6CA4A58A4}">
      <dgm:prSet/>
      <dgm:spPr/>
      <dgm:t>
        <a:bodyPr/>
        <a:lstStyle/>
        <a:p>
          <a:endParaRPr lang="zh-CN" altLang="en-US"/>
        </a:p>
      </dgm:t>
    </dgm:pt>
    <dgm:pt modelId="{5AC85993-BD6D-451E-84C4-A6717EF0F210}" type="sibTrans" cxnId="{89334AC2-168B-4EAB-942E-E8A6CA4A58A4}">
      <dgm:prSet/>
      <dgm:spPr/>
      <dgm:t>
        <a:bodyPr/>
        <a:lstStyle/>
        <a:p>
          <a:endParaRPr lang="zh-CN" altLang="en-US"/>
        </a:p>
      </dgm:t>
    </dgm:pt>
    <dgm:pt modelId="{1BF38494-53A8-4F0A-94A7-8D87C31C1D13}">
      <dgm:prSet phldrT="[文本]" custT="1"/>
      <dgm:spPr/>
      <dgm:t>
        <a:bodyPr/>
        <a:lstStyle/>
        <a:p>
          <a:pPr algn="ctr"/>
          <a:r>
            <a:rPr lang="en-US" altLang="zh-CN" sz="2800" b="1" dirty="0"/>
            <a:t>Who?</a:t>
          </a:r>
          <a:endParaRPr lang="zh-CN" altLang="en-US" sz="2800" b="1" dirty="0"/>
        </a:p>
      </dgm:t>
    </dgm:pt>
    <dgm:pt modelId="{710D909E-C121-4728-B476-1DBD699386C2}" type="parTrans" cxnId="{1AC6190F-6243-41F0-8AFF-2E6C291832C3}">
      <dgm:prSet/>
      <dgm:spPr/>
      <dgm:t>
        <a:bodyPr/>
        <a:lstStyle/>
        <a:p>
          <a:endParaRPr lang="zh-CN" altLang="en-US"/>
        </a:p>
      </dgm:t>
    </dgm:pt>
    <dgm:pt modelId="{926AC9B7-7EE0-46FD-A943-2B31DF259BCD}" type="sibTrans" cxnId="{1AC6190F-6243-41F0-8AFF-2E6C291832C3}">
      <dgm:prSet/>
      <dgm:spPr/>
      <dgm:t>
        <a:bodyPr/>
        <a:lstStyle/>
        <a:p>
          <a:endParaRPr lang="zh-CN" altLang="en-US"/>
        </a:p>
      </dgm:t>
    </dgm:pt>
    <dgm:pt modelId="{A97FE9F2-825B-4D16-A859-098A3181FBEA}">
      <dgm:prSet phldrT="[文本]" custT="1"/>
      <dgm:spPr/>
      <dgm:t>
        <a:bodyPr/>
        <a:lstStyle/>
        <a:p>
          <a:r>
            <a:rPr lang="en-US" altLang="zh-CN" sz="2800" b="1" dirty="0"/>
            <a:t>Plot</a:t>
          </a:r>
          <a:endParaRPr lang="zh-CN" altLang="en-US" sz="2800" b="1" dirty="0"/>
        </a:p>
      </dgm:t>
    </dgm:pt>
    <dgm:pt modelId="{B8BD8839-3F92-4545-A763-6F68ED34B343}" type="parTrans" cxnId="{C1FC9353-77B4-405B-B011-BC763CADB65E}">
      <dgm:prSet/>
      <dgm:spPr/>
      <dgm:t>
        <a:bodyPr/>
        <a:lstStyle/>
        <a:p>
          <a:endParaRPr lang="zh-CN" altLang="en-US"/>
        </a:p>
      </dgm:t>
    </dgm:pt>
    <dgm:pt modelId="{CF29F9C7-239A-47AB-BB32-4EB4727DF92A}" type="sibTrans" cxnId="{C1FC9353-77B4-405B-B011-BC763CADB65E}">
      <dgm:prSet/>
      <dgm:spPr/>
      <dgm:t>
        <a:bodyPr/>
        <a:lstStyle/>
        <a:p>
          <a:endParaRPr lang="zh-CN" altLang="en-US"/>
        </a:p>
      </dgm:t>
    </dgm:pt>
    <dgm:pt modelId="{9480AF6D-24FE-4551-8FD2-74FAD83DD9A2}">
      <dgm:prSet phldrT="[文本]"/>
      <dgm:spPr/>
      <dgm:t>
        <a:bodyPr/>
        <a:lstStyle/>
        <a:p>
          <a:pPr algn="ctr"/>
          <a:r>
            <a:rPr lang="en-US" altLang="zh-CN" b="1" dirty="0"/>
            <a:t>What?</a:t>
          </a:r>
          <a:endParaRPr lang="zh-CN" altLang="en-US" b="1" dirty="0"/>
        </a:p>
      </dgm:t>
    </dgm:pt>
    <dgm:pt modelId="{985AB248-14C4-4867-BB0F-FBC17CCF5F08}" type="parTrans" cxnId="{BDD4433F-4A57-4855-850D-69068C817B72}">
      <dgm:prSet/>
      <dgm:spPr/>
      <dgm:t>
        <a:bodyPr/>
        <a:lstStyle/>
        <a:p>
          <a:endParaRPr lang="zh-CN" altLang="en-US"/>
        </a:p>
      </dgm:t>
    </dgm:pt>
    <dgm:pt modelId="{757BB297-14C5-4263-BA5E-CBDA68AF5EE1}" type="sibTrans" cxnId="{BDD4433F-4A57-4855-850D-69068C817B72}">
      <dgm:prSet/>
      <dgm:spPr/>
      <dgm:t>
        <a:bodyPr/>
        <a:lstStyle/>
        <a:p>
          <a:endParaRPr lang="zh-CN" altLang="en-US"/>
        </a:p>
      </dgm:t>
    </dgm:pt>
    <dgm:pt modelId="{310C693C-A9DB-4442-9E04-F81EF8F52938}" type="pres">
      <dgm:prSet presAssocID="{D879CA1F-12E7-4886-9C1F-6337F9749A9C}" presName="Name0" presStyleCnt="0">
        <dgm:presLayoutVars>
          <dgm:dir/>
          <dgm:animLvl val="lvl"/>
          <dgm:resizeHandles val="exact"/>
        </dgm:presLayoutVars>
      </dgm:prSet>
      <dgm:spPr/>
    </dgm:pt>
    <dgm:pt modelId="{5FA4D325-5328-42FB-8FA2-B1E8B9B8985B}" type="pres">
      <dgm:prSet presAssocID="{2B681BA0-5481-487F-A466-1C606515793A}" presName="composite" presStyleCnt="0"/>
      <dgm:spPr/>
    </dgm:pt>
    <dgm:pt modelId="{8A208FCB-D29C-4438-97EF-20A3D27D3773}" type="pres">
      <dgm:prSet presAssocID="{2B681BA0-5481-487F-A466-1C606515793A}" presName="parTx" presStyleLbl="alignNode1" presStyleIdx="0" presStyleCnt="3">
        <dgm:presLayoutVars>
          <dgm:chMax val="0"/>
          <dgm:chPref val="0"/>
          <dgm:bulletEnabled val="1"/>
        </dgm:presLayoutVars>
      </dgm:prSet>
      <dgm:spPr/>
    </dgm:pt>
    <dgm:pt modelId="{6A8BEA1C-CBF0-4D55-B2B8-D249E0E652E6}" type="pres">
      <dgm:prSet presAssocID="{2B681BA0-5481-487F-A466-1C606515793A}" presName="desTx" presStyleLbl="alignAccFollowNode1" presStyleIdx="0" presStyleCnt="3">
        <dgm:presLayoutVars>
          <dgm:bulletEnabled val="1"/>
        </dgm:presLayoutVars>
      </dgm:prSet>
      <dgm:spPr/>
    </dgm:pt>
    <dgm:pt modelId="{E2FB64CF-F583-4B99-8303-A6316CE52FBA}" type="pres">
      <dgm:prSet presAssocID="{A9FE77E0-148A-41E1-A21D-394713905155}" presName="space" presStyleCnt="0"/>
      <dgm:spPr/>
    </dgm:pt>
    <dgm:pt modelId="{1AD8EE1B-CB22-43CC-ADF7-FFE77474B4AC}" type="pres">
      <dgm:prSet presAssocID="{FF011114-15E1-4EC0-9488-3DDB3E6C0194}" presName="composite" presStyleCnt="0"/>
      <dgm:spPr/>
    </dgm:pt>
    <dgm:pt modelId="{5A9228B4-68A6-4C79-B36C-714432933116}" type="pres">
      <dgm:prSet presAssocID="{FF011114-15E1-4EC0-9488-3DDB3E6C0194}" presName="parTx" presStyleLbl="alignNode1" presStyleIdx="1" presStyleCnt="3">
        <dgm:presLayoutVars>
          <dgm:chMax val="0"/>
          <dgm:chPref val="0"/>
          <dgm:bulletEnabled val="1"/>
        </dgm:presLayoutVars>
      </dgm:prSet>
      <dgm:spPr/>
    </dgm:pt>
    <dgm:pt modelId="{D9CAE11A-0B9E-4F12-BD3A-CF3C4F5D2F18}" type="pres">
      <dgm:prSet presAssocID="{FF011114-15E1-4EC0-9488-3DDB3E6C0194}" presName="desTx" presStyleLbl="alignAccFollowNode1" presStyleIdx="1" presStyleCnt="3">
        <dgm:presLayoutVars>
          <dgm:bulletEnabled val="1"/>
        </dgm:presLayoutVars>
      </dgm:prSet>
      <dgm:spPr/>
    </dgm:pt>
    <dgm:pt modelId="{9FB39640-5016-4D08-843E-5B7D20F7205F}" type="pres">
      <dgm:prSet presAssocID="{5AC85993-BD6D-451E-84C4-A6717EF0F210}" presName="space" presStyleCnt="0"/>
      <dgm:spPr/>
    </dgm:pt>
    <dgm:pt modelId="{164EB4CF-9833-4FCD-A36E-E6FAFDD9B570}" type="pres">
      <dgm:prSet presAssocID="{A97FE9F2-825B-4D16-A859-098A3181FBEA}" presName="composite" presStyleCnt="0"/>
      <dgm:spPr/>
    </dgm:pt>
    <dgm:pt modelId="{8976F631-58C9-41B5-B522-8918C2A9AC9D}" type="pres">
      <dgm:prSet presAssocID="{A97FE9F2-825B-4D16-A859-098A3181FBEA}" presName="parTx" presStyleLbl="alignNode1" presStyleIdx="2" presStyleCnt="3">
        <dgm:presLayoutVars>
          <dgm:chMax val="0"/>
          <dgm:chPref val="0"/>
          <dgm:bulletEnabled val="1"/>
        </dgm:presLayoutVars>
      </dgm:prSet>
      <dgm:spPr/>
    </dgm:pt>
    <dgm:pt modelId="{5AC5A6F8-B486-4434-8752-169352EFB191}" type="pres">
      <dgm:prSet presAssocID="{A97FE9F2-825B-4D16-A859-098A3181FBEA}" presName="desTx" presStyleLbl="alignAccFollowNode1" presStyleIdx="2" presStyleCnt="3">
        <dgm:presLayoutVars>
          <dgm:bulletEnabled val="1"/>
        </dgm:presLayoutVars>
      </dgm:prSet>
      <dgm:spPr/>
    </dgm:pt>
  </dgm:ptLst>
  <dgm:cxnLst>
    <dgm:cxn modelId="{1AC6190F-6243-41F0-8AFF-2E6C291832C3}" srcId="{FF011114-15E1-4EC0-9488-3DDB3E6C0194}" destId="{1BF38494-53A8-4F0A-94A7-8D87C31C1D13}" srcOrd="0" destOrd="0" parTransId="{710D909E-C121-4728-B476-1DBD699386C2}" sibTransId="{926AC9B7-7EE0-46FD-A943-2B31DF259BCD}"/>
    <dgm:cxn modelId="{2C5F6C3A-89EE-486C-B691-FC67D6180AA2}" type="presOf" srcId="{A97FE9F2-825B-4D16-A859-098A3181FBEA}" destId="{8976F631-58C9-41B5-B522-8918C2A9AC9D}" srcOrd="0" destOrd="0" presId="urn:microsoft.com/office/officeart/2005/8/layout/hList1"/>
    <dgm:cxn modelId="{BDD4433F-4A57-4855-850D-69068C817B72}" srcId="{A97FE9F2-825B-4D16-A859-098A3181FBEA}" destId="{9480AF6D-24FE-4551-8FD2-74FAD83DD9A2}" srcOrd="0" destOrd="0" parTransId="{985AB248-14C4-4867-BB0F-FBC17CCF5F08}" sibTransId="{757BB297-14C5-4263-BA5E-CBDA68AF5EE1}"/>
    <dgm:cxn modelId="{4CE3564C-8ABB-47E1-9148-F7298EEC6EEF}" type="presOf" srcId="{FF011114-15E1-4EC0-9488-3DDB3E6C0194}" destId="{5A9228B4-68A6-4C79-B36C-714432933116}" srcOrd="0" destOrd="0" presId="urn:microsoft.com/office/officeart/2005/8/layout/hList1"/>
    <dgm:cxn modelId="{4DFD884D-4867-4701-B668-218E441A14BA}" type="presOf" srcId="{2B681BA0-5481-487F-A466-1C606515793A}" destId="{8A208FCB-D29C-4438-97EF-20A3D27D3773}" srcOrd="0" destOrd="0" presId="urn:microsoft.com/office/officeart/2005/8/layout/hList1"/>
    <dgm:cxn modelId="{C1FC9353-77B4-405B-B011-BC763CADB65E}" srcId="{D879CA1F-12E7-4886-9C1F-6337F9749A9C}" destId="{A97FE9F2-825B-4D16-A859-098A3181FBEA}" srcOrd="2" destOrd="0" parTransId="{B8BD8839-3F92-4545-A763-6F68ED34B343}" sibTransId="{CF29F9C7-239A-47AB-BB32-4EB4727DF92A}"/>
    <dgm:cxn modelId="{50791B55-561C-4141-AB47-3597B7371E81}" type="presOf" srcId="{1BF38494-53A8-4F0A-94A7-8D87C31C1D13}" destId="{D9CAE11A-0B9E-4F12-BD3A-CF3C4F5D2F18}" srcOrd="0" destOrd="0" presId="urn:microsoft.com/office/officeart/2005/8/layout/hList1"/>
    <dgm:cxn modelId="{89334AC2-168B-4EAB-942E-E8A6CA4A58A4}" srcId="{D879CA1F-12E7-4886-9C1F-6337F9749A9C}" destId="{FF011114-15E1-4EC0-9488-3DDB3E6C0194}" srcOrd="1" destOrd="0" parTransId="{CB097D75-322E-4BCC-92AA-2F00AD42A0C8}" sibTransId="{5AC85993-BD6D-451E-84C4-A6717EF0F210}"/>
    <dgm:cxn modelId="{176FD9C5-153F-4352-9462-65A6EC6CAA54}" type="presOf" srcId="{6952B367-57A5-4FBE-9187-80F41F3EB4BC}" destId="{6A8BEA1C-CBF0-4D55-B2B8-D249E0E652E6}" srcOrd="0" destOrd="1" presId="urn:microsoft.com/office/officeart/2005/8/layout/hList1"/>
    <dgm:cxn modelId="{D598A5D0-F5F7-4F33-B3A3-D67074E48AAC}" srcId="{D879CA1F-12E7-4886-9C1F-6337F9749A9C}" destId="{2B681BA0-5481-487F-A466-1C606515793A}" srcOrd="0" destOrd="0" parTransId="{91D2D68C-EDFB-48AE-93B4-F09060CEAE7C}" sibTransId="{A9FE77E0-148A-41E1-A21D-394713905155}"/>
    <dgm:cxn modelId="{CED734D1-51B8-494B-B0E3-CC75130C0DBE}" type="presOf" srcId="{D879CA1F-12E7-4886-9C1F-6337F9749A9C}" destId="{310C693C-A9DB-4442-9E04-F81EF8F52938}" srcOrd="0" destOrd="0" presId="urn:microsoft.com/office/officeart/2005/8/layout/hList1"/>
    <dgm:cxn modelId="{F25EB4DB-A72E-4E4C-8FC9-B3F9E4EFE1A6}" type="presOf" srcId="{00E4E804-DC80-4C2B-83FE-B857A90994BF}" destId="{6A8BEA1C-CBF0-4D55-B2B8-D249E0E652E6}" srcOrd="0" destOrd="0" presId="urn:microsoft.com/office/officeart/2005/8/layout/hList1"/>
    <dgm:cxn modelId="{5417A8EC-C1D2-4611-BE47-C272BB253E2B}" type="presOf" srcId="{9480AF6D-24FE-4551-8FD2-74FAD83DD9A2}" destId="{5AC5A6F8-B486-4434-8752-169352EFB191}" srcOrd="0" destOrd="0" presId="urn:microsoft.com/office/officeart/2005/8/layout/hList1"/>
    <dgm:cxn modelId="{72FE30EF-DFCF-4818-9170-9E0456AEAEB6}" srcId="{2B681BA0-5481-487F-A466-1C606515793A}" destId="{6952B367-57A5-4FBE-9187-80F41F3EB4BC}" srcOrd="1" destOrd="0" parTransId="{261BDDED-7906-4546-BE24-CA25DBF5D02B}" sibTransId="{87FE30C8-C9E7-4B1B-8BB3-E6B2F1AD45C6}"/>
    <dgm:cxn modelId="{BC1559F2-EEDA-40CC-BE10-C9FF2701AE52}" srcId="{2B681BA0-5481-487F-A466-1C606515793A}" destId="{00E4E804-DC80-4C2B-83FE-B857A90994BF}" srcOrd="0" destOrd="0" parTransId="{FAC7C290-15C4-4EDF-B5C2-947BC06EA968}" sibTransId="{26D39B27-04B9-4661-842C-5A996A0F6453}"/>
    <dgm:cxn modelId="{B70633CD-3803-49DA-BBFA-605F9A9819D5}" type="presParOf" srcId="{310C693C-A9DB-4442-9E04-F81EF8F52938}" destId="{5FA4D325-5328-42FB-8FA2-B1E8B9B8985B}" srcOrd="0" destOrd="0" presId="urn:microsoft.com/office/officeart/2005/8/layout/hList1"/>
    <dgm:cxn modelId="{E124CC33-54F5-487D-8831-3D919ECC3A37}" type="presParOf" srcId="{5FA4D325-5328-42FB-8FA2-B1E8B9B8985B}" destId="{8A208FCB-D29C-4438-97EF-20A3D27D3773}" srcOrd="0" destOrd="0" presId="urn:microsoft.com/office/officeart/2005/8/layout/hList1"/>
    <dgm:cxn modelId="{B9005503-2ABD-4051-9869-E12AF9356EAB}" type="presParOf" srcId="{5FA4D325-5328-42FB-8FA2-B1E8B9B8985B}" destId="{6A8BEA1C-CBF0-4D55-B2B8-D249E0E652E6}" srcOrd="1" destOrd="0" presId="urn:microsoft.com/office/officeart/2005/8/layout/hList1"/>
    <dgm:cxn modelId="{C07EF4FA-1329-45E9-92FE-C4BE0349E555}" type="presParOf" srcId="{310C693C-A9DB-4442-9E04-F81EF8F52938}" destId="{E2FB64CF-F583-4B99-8303-A6316CE52FBA}" srcOrd="1" destOrd="0" presId="urn:microsoft.com/office/officeart/2005/8/layout/hList1"/>
    <dgm:cxn modelId="{94C4CC2D-F3EC-4955-AC7B-961BDBC4FE46}" type="presParOf" srcId="{310C693C-A9DB-4442-9E04-F81EF8F52938}" destId="{1AD8EE1B-CB22-43CC-ADF7-FFE77474B4AC}" srcOrd="2" destOrd="0" presId="urn:microsoft.com/office/officeart/2005/8/layout/hList1"/>
    <dgm:cxn modelId="{70940312-CF47-4A37-9EED-19EE730A1F98}" type="presParOf" srcId="{1AD8EE1B-CB22-43CC-ADF7-FFE77474B4AC}" destId="{5A9228B4-68A6-4C79-B36C-714432933116}" srcOrd="0" destOrd="0" presId="urn:microsoft.com/office/officeart/2005/8/layout/hList1"/>
    <dgm:cxn modelId="{E8192337-C17C-4EC1-BC2A-6FC576C2C057}" type="presParOf" srcId="{1AD8EE1B-CB22-43CC-ADF7-FFE77474B4AC}" destId="{D9CAE11A-0B9E-4F12-BD3A-CF3C4F5D2F18}" srcOrd="1" destOrd="0" presId="urn:microsoft.com/office/officeart/2005/8/layout/hList1"/>
    <dgm:cxn modelId="{AD6921DA-20E0-425F-AAF9-8EDB19F049A7}" type="presParOf" srcId="{310C693C-A9DB-4442-9E04-F81EF8F52938}" destId="{9FB39640-5016-4D08-843E-5B7D20F7205F}" srcOrd="3" destOrd="0" presId="urn:microsoft.com/office/officeart/2005/8/layout/hList1"/>
    <dgm:cxn modelId="{A6D3E168-29AE-4EB9-9651-0C917DF0E03F}" type="presParOf" srcId="{310C693C-A9DB-4442-9E04-F81EF8F52938}" destId="{164EB4CF-9833-4FCD-A36E-E6FAFDD9B570}" srcOrd="4" destOrd="0" presId="urn:microsoft.com/office/officeart/2005/8/layout/hList1"/>
    <dgm:cxn modelId="{E0CF3E44-9C26-4C47-8B2E-B636ACAABB32}" type="presParOf" srcId="{164EB4CF-9833-4FCD-A36E-E6FAFDD9B570}" destId="{8976F631-58C9-41B5-B522-8918C2A9AC9D}" srcOrd="0" destOrd="0" presId="urn:microsoft.com/office/officeart/2005/8/layout/hList1"/>
    <dgm:cxn modelId="{A2E75001-B4AA-4709-8503-2E3E8161D103}" type="presParOf" srcId="{164EB4CF-9833-4FCD-A36E-E6FAFDD9B570}" destId="{5AC5A6F8-B486-4434-8752-169352EFB191}"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79CA1F-12E7-4886-9C1F-6337F9749A9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zh-CN" altLang="en-US"/>
        </a:p>
      </dgm:t>
    </dgm:pt>
    <dgm:pt modelId="{2B681BA0-5481-487F-A466-1C606515793A}">
      <dgm:prSet phldrT="[文本]" custT="1"/>
      <dgm:spPr/>
      <dgm:t>
        <a:bodyPr anchor="t"/>
        <a:lstStyle/>
        <a:p>
          <a:r>
            <a:rPr lang="en-US" altLang="zh-CN" sz="2800" b="1" dirty="0"/>
            <a:t>Settings</a:t>
          </a:r>
          <a:endParaRPr lang="zh-CN" altLang="en-US" sz="2800" b="1" dirty="0"/>
        </a:p>
      </dgm:t>
    </dgm:pt>
    <dgm:pt modelId="{91D2D68C-EDFB-48AE-93B4-F09060CEAE7C}" type="parTrans" cxnId="{D598A5D0-F5F7-4F33-B3A3-D67074E48AAC}">
      <dgm:prSet/>
      <dgm:spPr/>
      <dgm:t>
        <a:bodyPr/>
        <a:lstStyle/>
        <a:p>
          <a:endParaRPr lang="zh-CN" altLang="en-US"/>
        </a:p>
      </dgm:t>
    </dgm:pt>
    <dgm:pt modelId="{A9FE77E0-148A-41E1-A21D-394713905155}" type="sibTrans" cxnId="{D598A5D0-F5F7-4F33-B3A3-D67074E48AAC}">
      <dgm:prSet/>
      <dgm:spPr/>
      <dgm:t>
        <a:bodyPr/>
        <a:lstStyle/>
        <a:p>
          <a:endParaRPr lang="zh-CN" altLang="en-US"/>
        </a:p>
      </dgm:t>
    </dgm:pt>
    <dgm:pt modelId="{00E4E804-DC80-4C2B-83FE-B857A90994BF}">
      <dgm:prSet phldrT="[文本]" custT="1"/>
      <dgm:spPr/>
      <dgm:t>
        <a:bodyPr/>
        <a:lstStyle/>
        <a:p>
          <a:pPr algn="ctr"/>
          <a:endParaRPr lang="zh-CN" altLang="en-US" sz="2800" b="1" dirty="0"/>
        </a:p>
      </dgm:t>
    </dgm:pt>
    <dgm:pt modelId="{FAC7C290-15C4-4EDF-B5C2-947BC06EA968}" type="parTrans" cxnId="{BC1559F2-EEDA-40CC-BE10-C9FF2701AE52}">
      <dgm:prSet/>
      <dgm:spPr/>
      <dgm:t>
        <a:bodyPr/>
        <a:lstStyle/>
        <a:p>
          <a:endParaRPr lang="zh-CN" altLang="en-US"/>
        </a:p>
      </dgm:t>
    </dgm:pt>
    <dgm:pt modelId="{26D39B27-04B9-4661-842C-5A996A0F6453}" type="sibTrans" cxnId="{BC1559F2-EEDA-40CC-BE10-C9FF2701AE52}">
      <dgm:prSet/>
      <dgm:spPr/>
      <dgm:t>
        <a:bodyPr/>
        <a:lstStyle/>
        <a:p>
          <a:endParaRPr lang="zh-CN" altLang="en-US"/>
        </a:p>
      </dgm:t>
    </dgm:pt>
    <dgm:pt modelId="{FF011114-15E1-4EC0-9488-3DDB3E6C0194}">
      <dgm:prSet phldrT="[文本]" custT="1"/>
      <dgm:spPr/>
      <dgm:t>
        <a:bodyPr anchor="t"/>
        <a:lstStyle/>
        <a:p>
          <a:r>
            <a:rPr lang="en-US" altLang="zh-CN" sz="2800" b="1" dirty="0"/>
            <a:t>Characters</a:t>
          </a:r>
          <a:endParaRPr lang="zh-CN" altLang="en-US" sz="2800" b="1" dirty="0"/>
        </a:p>
      </dgm:t>
    </dgm:pt>
    <dgm:pt modelId="{CB097D75-322E-4BCC-92AA-2F00AD42A0C8}" type="parTrans" cxnId="{89334AC2-168B-4EAB-942E-E8A6CA4A58A4}">
      <dgm:prSet/>
      <dgm:spPr/>
      <dgm:t>
        <a:bodyPr/>
        <a:lstStyle/>
        <a:p>
          <a:endParaRPr lang="zh-CN" altLang="en-US"/>
        </a:p>
      </dgm:t>
    </dgm:pt>
    <dgm:pt modelId="{5AC85993-BD6D-451E-84C4-A6717EF0F210}" type="sibTrans" cxnId="{89334AC2-168B-4EAB-942E-E8A6CA4A58A4}">
      <dgm:prSet/>
      <dgm:spPr/>
      <dgm:t>
        <a:bodyPr/>
        <a:lstStyle/>
        <a:p>
          <a:endParaRPr lang="zh-CN" altLang="en-US"/>
        </a:p>
      </dgm:t>
    </dgm:pt>
    <dgm:pt modelId="{1BF38494-53A8-4F0A-94A7-8D87C31C1D13}">
      <dgm:prSet phldrT="[文本]" custT="1"/>
      <dgm:spPr/>
      <dgm:t>
        <a:bodyPr/>
        <a:lstStyle/>
        <a:p>
          <a:pPr algn="ctr"/>
          <a:endParaRPr lang="zh-CN" altLang="en-US" sz="2800" b="1" dirty="0"/>
        </a:p>
      </dgm:t>
    </dgm:pt>
    <dgm:pt modelId="{710D909E-C121-4728-B476-1DBD699386C2}" type="parTrans" cxnId="{1AC6190F-6243-41F0-8AFF-2E6C291832C3}">
      <dgm:prSet/>
      <dgm:spPr/>
      <dgm:t>
        <a:bodyPr/>
        <a:lstStyle/>
        <a:p>
          <a:endParaRPr lang="zh-CN" altLang="en-US"/>
        </a:p>
      </dgm:t>
    </dgm:pt>
    <dgm:pt modelId="{926AC9B7-7EE0-46FD-A943-2B31DF259BCD}" type="sibTrans" cxnId="{1AC6190F-6243-41F0-8AFF-2E6C291832C3}">
      <dgm:prSet/>
      <dgm:spPr/>
      <dgm:t>
        <a:bodyPr/>
        <a:lstStyle/>
        <a:p>
          <a:endParaRPr lang="zh-CN" altLang="en-US"/>
        </a:p>
      </dgm:t>
    </dgm:pt>
    <dgm:pt modelId="{A97FE9F2-825B-4D16-A859-098A3181FBEA}">
      <dgm:prSet phldrT="[文本]" custT="1"/>
      <dgm:spPr/>
      <dgm:t>
        <a:bodyPr anchor="t"/>
        <a:lstStyle/>
        <a:p>
          <a:r>
            <a:rPr lang="en-US" altLang="zh-CN" sz="2800" b="1" dirty="0"/>
            <a:t>Plot</a:t>
          </a:r>
          <a:endParaRPr lang="zh-CN" altLang="en-US" sz="2800" b="1" dirty="0"/>
        </a:p>
      </dgm:t>
    </dgm:pt>
    <dgm:pt modelId="{B8BD8839-3F92-4545-A763-6F68ED34B343}" type="parTrans" cxnId="{C1FC9353-77B4-405B-B011-BC763CADB65E}">
      <dgm:prSet/>
      <dgm:spPr/>
      <dgm:t>
        <a:bodyPr/>
        <a:lstStyle/>
        <a:p>
          <a:endParaRPr lang="zh-CN" altLang="en-US"/>
        </a:p>
      </dgm:t>
    </dgm:pt>
    <dgm:pt modelId="{CF29F9C7-239A-47AB-BB32-4EB4727DF92A}" type="sibTrans" cxnId="{C1FC9353-77B4-405B-B011-BC763CADB65E}">
      <dgm:prSet/>
      <dgm:spPr/>
      <dgm:t>
        <a:bodyPr/>
        <a:lstStyle/>
        <a:p>
          <a:endParaRPr lang="zh-CN" altLang="en-US"/>
        </a:p>
      </dgm:t>
    </dgm:pt>
    <dgm:pt modelId="{9480AF6D-24FE-4551-8FD2-74FAD83DD9A2}">
      <dgm:prSet phldrT="[文本]"/>
      <dgm:spPr/>
      <dgm:t>
        <a:bodyPr/>
        <a:lstStyle/>
        <a:p>
          <a:pPr algn="ctr"/>
          <a:endParaRPr lang="zh-CN" altLang="en-US" b="1" dirty="0"/>
        </a:p>
      </dgm:t>
    </dgm:pt>
    <dgm:pt modelId="{985AB248-14C4-4867-BB0F-FBC17CCF5F08}" type="parTrans" cxnId="{BDD4433F-4A57-4855-850D-69068C817B72}">
      <dgm:prSet/>
      <dgm:spPr/>
      <dgm:t>
        <a:bodyPr/>
        <a:lstStyle/>
        <a:p>
          <a:endParaRPr lang="zh-CN" altLang="en-US"/>
        </a:p>
      </dgm:t>
    </dgm:pt>
    <dgm:pt modelId="{757BB297-14C5-4263-BA5E-CBDA68AF5EE1}" type="sibTrans" cxnId="{BDD4433F-4A57-4855-850D-69068C817B72}">
      <dgm:prSet/>
      <dgm:spPr/>
      <dgm:t>
        <a:bodyPr/>
        <a:lstStyle/>
        <a:p>
          <a:endParaRPr lang="zh-CN" altLang="en-US"/>
        </a:p>
      </dgm:t>
    </dgm:pt>
    <dgm:pt modelId="{310C693C-A9DB-4442-9E04-F81EF8F52938}" type="pres">
      <dgm:prSet presAssocID="{D879CA1F-12E7-4886-9C1F-6337F9749A9C}" presName="Name0" presStyleCnt="0">
        <dgm:presLayoutVars>
          <dgm:dir/>
          <dgm:animLvl val="lvl"/>
          <dgm:resizeHandles val="exact"/>
        </dgm:presLayoutVars>
      </dgm:prSet>
      <dgm:spPr/>
    </dgm:pt>
    <dgm:pt modelId="{5FA4D325-5328-42FB-8FA2-B1E8B9B8985B}" type="pres">
      <dgm:prSet presAssocID="{2B681BA0-5481-487F-A466-1C606515793A}" presName="composite" presStyleCnt="0"/>
      <dgm:spPr/>
    </dgm:pt>
    <dgm:pt modelId="{8A208FCB-D29C-4438-97EF-20A3D27D3773}" type="pres">
      <dgm:prSet presAssocID="{2B681BA0-5481-487F-A466-1C606515793A}" presName="parTx" presStyleLbl="alignNode1" presStyleIdx="0" presStyleCnt="3" custScaleX="100892" custScaleY="156143">
        <dgm:presLayoutVars>
          <dgm:chMax val="0"/>
          <dgm:chPref val="0"/>
          <dgm:bulletEnabled val="1"/>
        </dgm:presLayoutVars>
      </dgm:prSet>
      <dgm:spPr/>
    </dgm:pt>
    <dgm:pt modelId="{6A8BEA1C-CBF0-4D55-B2B8-D249E0E652E6}" type="pres">
      <dgm:prSet presAssocID="{2B681BA0-5481-487F-A466-1C606515793A}" presName="desTx" presStyleLbl="alignAccFollowNode1" presStyleIdx="0" presStyleCnt="3" custScaleX="100892" custScaleY="138667" custLinFactNeighborX="430" custLinFactNeighborY="24726">
        <dgm:presLayoutVars>
          <dgm:bulletEnabled val="1"/>
        </dgm:presLayoutVars>
      </dgm:prSet>
      <dgm:spPr/>
    </dgm:pt>
    <dgm:pt modelId="{E2FB64CF-F583-4B99-8303-A6316CE52FBA}" type="pres">
      <dgm:prSet presAssocID="{A9FE77E0-148A-41E1-A21D-394713905155}" presName="space" presStyleCnt="0"/>
      <dgm:spPr/>
    </dgm:pt>
    <dgm:pt modelId="{1AD8EE1B-CB22-43CC-ADF7-FFE77474B4AC}" type="pres">
      <dgm:prSet presAssocID="{FF011114-15E1-4EC0-9488-3DDB3E6C0194}" presName="composite" presStyleCnt="0"/>
      <dgm:spPr/>
    </dgm:pt>
    <dgm:pt modelId="{5A9228B4-68A6-4C79-B36C-714432933116}" type="pres">
      <dgm:prSet presAssocID="{FF011114-15E1-4EC0-9488-3DDB3E6C0194}" presName="parTx" presStyleLbl="alignNode1" presStyleIdx="1" presStyleCnt="3" custScaleY="156143" custLinFactNeighborX="-3540">
        <dgm:presLayoutVars>
          <dgm:chMax val="0"/>
          <dgm:chPref val="0"/>
          <dgm:bulletEnabled val="1"/>
        </dgm:presLayoutVars>
      </dgm:prSet>
      <dgm:spPr/>
    </dgm:pt>
    <dgm:pt modelId="{D9CAE11A-0B9E-4F12-BD3A-CF3C4F5D2F18}" type="pres">
      <dgm:prSet presAssocID="{FF011114-15E1-4EC0-9488-3DDB3E6C0194}" presName="desTx" presStyleLbl="alignAccFollowNode1" presStyleIdx="1" presStyleCnt="3" custScaleY="136634" custLinFactNeighborX="-3691" custLinFactNeighborY="13039">
        <dgm:presLayoutVars>
          <dgm:bulletEnabled val="1"/>
        </dgm:presLayoutVars>
      </dgm:prSet>
      <dgm:spPr/>
    </dgm:pt>
    <dgm:pt modelId="{9FB39640-5016-4D08-843E-5B7D20F7205F}" type="pres">
      <dgm:prSet presAssocID="{5AC85993-BD6D-451E-84C4-A6717EF0F210}" presName="space" presStyleCnt="0"/>
      <dgm:spPr/>
    </dgm:pt>
    <dgm:pt modelId="{164EB4CF-9833-4FCD-A36E-E6FAFDD9B570}" type="pres">
      <dgm:prSet presAssocID="{A97FE9F2-825B-4D16-A859-098A3181FBEA}" presName="composite" presStyleCnt="0"/>
      <dgm:spPr/>
    </dgm:pt>
    <dgm:pt modelId="{8976F631-58C9-41B5-B522-8918C2A9AC9D}" type="pres">
      <dgm:prSet presAssocID="{A97FE9F2-825B-4D16-A859-098A3181FBEA}" presName="parTx" presStyleLbl="alignNode1" presStyleIdx="2" presStyleCnt="3" custScaleX="138333" custScaleY="156143" custLinFactNeighborX="-8606">
        <dgm:presLayoutVars>
          <dgm:chMax val="0"/>
          <dgm:chPref val="0"/>
          <dgm:bulletEnabled val="1"/>
        </dgm:presLayoutVars>
      </dgm:prSet>
      <dgm:spPr/>
    </dgm:pt>
    <dgm:pt modelId="{5AC5A6F8-B486-4434-8752-169352EFB191}" type="pres">
      <dgm:prSet presAssocID="{A97FE9F2-825B-4D16-A859-098A3181FBEA}" presName="desTx" presStyleLbl="alignAccFollowNode1" presStyleIdx="2" presStyleCnt="3" custScaleX="140243" custScaleY="136018" custLinFactNeighborX="-9036" custLinFactNeighborY="13373">
        <dgm:presLayoutVars>
          <dgm:bulletEnabled val="1"/>
        </dgm:presLayoutVars>
      </dgm:prSet>
      <dgm:spPr/>
    </dgm:pt>
  </dgm:ptLst>
  <dgm:cxnLst>
    <dgm:cxn modelId="{1AC6190F-6243-41F0-8AFF-2E6C291832C3}" srcId="{FF011114-15E1-4EC0-9488-3DDB3E6C0194}" destId="{1BF38494-53A8-4F0A-94A7-8D87C31C1D13}" srcOrd="0" destOrd="0" parTransId="{710D909E-C121-4728-B476-1DBD699386C2}" sibTransId="{926AC9B7-7EE0-46FD-A943-2B31DF259BCD}"/>
    <dgm:cxn modelId="{59F22F1C-035C-4355-9EC1-565E2C543BB6}" type="presOf" srcId="{A97FE9F2-825B-4D16-A859-098A3181FBEA}" destId="{8976F631-58C9-41B5-B522-8918C2A9AC9D}" srcOrd="0" destOrd="0" presId="urn:microsoft.com/office/officeart/2005/8/layout/hList1"/>
    <dgm:cxn modelId="{BDD4433F-4A57-4855-850D-69068C817B72}" srcId="{A97FE9F2-825B-4D16-A859-098A3181FBEA}" destId="{9480AF6D-24FE-4551-8FD2-74FAD83DD9A2}" srcOrd="0" destOrd="0" parTransId="{985AB248-14C4-4867-BB0F-FBC17CCF5F08}" sibTransId="{757BB297-14C5-4263-BA5E-CBDA68AF5EE1}"/>
    <dgm:cxn modelId="{C1FC9353-77B4-405B-B011-BC763CADB65E}" srcId="{D879CA1F-12E7-4886-9C1F-6337F9749A9C}" destId="{A97FE9F2-825B-4D16-A859-098A3181FBEA}" srcOrd="2" destOrd="0" parTransId="{B8BD8839-3F92-4545-A763-6F68ED34B343}" sibTransId="{CF29F9C7-239A-47AB-BB32-4EB4727DF92A}"/>
    <dgm:cxn modelId="{071F987F-C964-4338-ADB2-A7CE97273822}" type="presOf" srcId="{FF011114-15E1-4EC0-9488-3DDB3E6C0194}" destId="{5A9228B4-68A6-4C79-B36C-714432933116}" srcOrd="0" destOrd="0" presId="urn:microsoft.com/office/officeart/2005/8/layout/hList1"/>
    <dgm:cxn modelId="{F5773E83-0386-4ADA-B4A8-2D3032E89F62}" type="presOf" srcId="{D879CA1F-12E7-4886-9C1F-6337F9749A9C}" destId="{310C693C-A9DB-4442-9E04-F81EF8F52938}" srcOrd="0" destOrd="0" presId="urn:microsoft.com/office/officeart/2005/8/layout/hList1"/>
    <dgm:cxn modelId="{023D918D-2F56-4623-A84C-09B25208A8AF}" type="presOf" srcId="{1BF38494-53A8-4F0A-94A7-8D87C31C1D13}" destId="{D9CAE11A-0B9E-4F12-BD3A-CF3C4F5D2F18}" srcOrd="0" destOrd="0" presId="urn:microsoft.com/office/officeart/2005/8/layout/hList1"/>
    <dgm:cxn modelId="{FD9D648E-3296-4E09-97A9-318E9D1EF143}" type="presOf" srcId="{2B681BA0-5481-487F-A466-1C606515793A}" destId="{8A208FCB-D29C-4438-97EF-20A3D27D3773}" srcOrd="0" destOrd="0" presId="urn:microsoft.com/office/officeart/2005/8/layout/hList1"/>
    <dgm:cxn modelId="{89334AC2-168B-4EAB-942E-E8A6CA4A58A4}" srcId="{D879CA1F-12E7-4886-9C1F-6337F9749A9C}" destId="{FF011114-15E1-4EC0-9488-3DDB3E6C0194}" srcOrd="1" destOrd="0" parTransId="{CB097D75-322E-4BCC-92AA-2F00AD42A0C8}" sibTransId="{5AC85993-BD6D-451E-84C4-A6717EF0F210}"/>
    <dgm:cxn modelId="{D598A5D0-F5F7-4F33-B3A3-D67074E48AAC}" srcId="{D879CA1F-12E7-4886-9C1F-6337F9749A9C}" destId="{2B681BA0-5481-487F-A466-1C606515793A}" srcOrd="0" destOrd="0" parTransId="{91D2D68C-EDFB-48AE-93B4-F09060CEAE7C}" sibTransId="{A9FE77E0-148A-41E1-A21D-394713905155}"/>
    <dgm:cxn modelId="{5640B8DC-DDA1-44AA-824E-45BD302E78E6}" type="presOf" srcId="{9480AF6D-24FE-4551-8FD2-74FAD83DD9A2}" destId="{5AC5A6F8-B486-4434-8752-169352EFB191}" srcOrd="0" destOrd="0" presId="urn:microsoft.com/office/officeart/2005/8/layout/hList1"/>
    <dgm:cxn modelId="{CFF40DDE-77AA-467E-B73F-1EC8147F8C2F}" type="presOf" srcId="{00E4E804-DC80-4C2B-83FE-B857A90994BF}" destId="{6A8BEA1C-CBF0-4D55-B2B8-D249E0E652E6}" srcOrd="0" destOrd="0" presId="urn:microsoft.com/office/officeart/2005/8/layout/hList1"/>
    <dgm:cxn modelId="{BC1559F2-EEDA-40CC-BE10-C9FF2701AE52}" srcId="{2B681BA0-5481-487F-A466-1C606515793A}" destId="{00E4E804-DC80-4C2B-83FE-B857A90994BF}" srcOrd="0" destOrd="0" parTransId="{FAC7C290-15C4-4EDF-B5C2-947BC06EA968}" sibTransId="{26D39B27-04B9-4661-842C-5A996A0F6453}"/>
    <dgm:cxn modelId="{6A6FA90B-21F1-4367-913A-7876D1005EC5}" type="presParOf" srcId="{310C693C-A9DB-4442-9E04-F81EF8F52938}" destId="{5FA4D325-5328-42FB-8FA2-B1E8B9B8985B}" srcOrd="0" destOrd="0" presId="urn:microsoft.com/office/officeart/2005/8/layout/hList1"/>
    <dgm:cxn modelId="{F7E157FA-E64A-4362-9A53-17CEE27E6995}" type="presParOf" srcId="{5FA4D325-5328-42FB-8FA2-B1E8B9B8985B}" destId="{8A208FCB-D29C-4438-97EF-20A3D27D3773}" srcOrd="0" destOrd="0" presId="urn:microsoft.com/office/officeart/2005/8/layout/hList1"/>
    <dgm:cxn modelId="{7E37EB0F-8BDE-4DE3-A584-49D3C29CF5C1}" type="presParOf" srcId="{5FA4D325-5328-42FB-8FA2-B1E8B9B8985B}" destId="{6A8BEA1C-CBF0-4D55-B2B8-D249E0E652E6}" srcOrd="1" destOrd="0" presId="urn:microsoft.com/office/officeart/2005/8/layout/hList1"/>
    <dgm:cxn modelId="{D8D4B744-99E3-4AA7-806E-570B0E3E1A3B}" type="presParOf" srcId="{310C693C-A9DB-4442-9E04-F81EF8F52938}" destId="{E2FB64CF-F583-4B99-8303-A6316CE52FBA}" srcOrd="1" destOrd="0" presId="urn:microsoft.com/office/officeart/2005/8/layout/hList1"/>
    <dgm:cxn modelId="{4B86BF7B-A35D-4DA8-8FA1-13A7F719E55C}" type="presParOf" srcId="{310C693C-A9DB-4442-9E04-F81EF8F52938}" destId="{1AD8EE1B-CB22-43CC-ADF7-FFE77474B4AC}" srcOrd="2" destOrd="0" presId="urn:microsoft.com/office/officeart/2005/8/layout/hList1"/>
    <dgm:cxn modelId="{B2FD14B1-0D68-4DE9-8DC8-327A8D18C89A}" type="presParOf" srcId="{1AD8EE1B-CB22-43CC-ADF7-FFE77474B4AC}" destId="{5A9228B4-68A6-4C79-B36C-714432933116}" srcOrd="0" destOrd="0" presId="urn:microsoft.com/office/officeart/2005/8/layout/hList1"/>
    <dgm:cxn modelId="{8CECC53E-04B9-4017-9F25-F200CEBDB3E3}" type="presParOf" srcId="{1AD8EE1B-CB22-43CC-ADF7-FFE77474B4AC}" destId="{D9CAE11A-0B9E-4F12-BD3A-CF3C4F5D2F18}" srcOrd="1" destOrd="0" presId="urn:microsoft.com/office/officeart/2005/8/layout/hList1"/>
    <dgm:cxn modelId="{F7E5315C-FA37-4A96-856F-2A7068D6BC65}" type="presParOf" srcId="{310C693C-A9DB-4442-9E04-F81EF8F52938}" destId="{9FB39640-5016-4D08-843E-5B7D20F7205F}" srcOrd="3" destOrd="0" presId="urn:microsoft.com/office/officeart/2005/8/layout/hList1"/>
    <dgm:cxn modelId="{87DC1067-05D3-4254-AAF8-A33EB8A1D5AB}" type="presParOf" srcId="{310C693C-A9DB-4442-9E04-F81EF8F52938}" destId="{164EB4CF-9833-4FCD-A36E-E6FAFDD9B570}" srcOrd="4" destOrd="0" presId="urn:microsoft.com/office/officeart/2005/8/layout/hList1"/>
    <dgm:cxn modelId="{60F2C598-1CDA-4819-8E52-919AFC51F9E4}" type="presParOf" srcId="{164EB4CF-9833-4FCD-A36E-E6FAFDD9B570}" destId="{8976F631-58C9-41B5-B522-8918C2A9AC9D}" srcOrd="0" destOrd="0" presId="urn:microsoft.com/office/officeart/2005/8/layout/hList1"/>
    <dgm:cxn modelId="{685C5FF0-B63C-4F87-86F3-DE5545D2150C}" type="presParOf" srcId="{164EB4CF-9833-4FCD-A36E-E6FAFDD9B570}" destId="{5AC5A6F8-B486-4434-8752-169352EFB19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79CA1F-12E7-4886-9C1F-6337F9749A9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zh-CN" altLang="en-US"/>
        </a:p>
      </dgm:t>
    </dgm:pt>
    <dgm:pt modelId="{2B681BA0-5481-487F-A466-1C606515793A}">
      <dgm:prSet phldrT="[文本]" custT="1"/>
      <dgm:spPr/>
      <dgm:t>
        <a:bodyPr anchor="t"/>
        <a:lstStyle/>
        <a:p>
          <a:r>
            <a:rPr lang="en-US" altLang="zh-CN" sz="2800" b="1" dirty="0"/>
            <a:t>Settings</a:t>
          </a:r>
          <a:endParaRPr lang="zh-CN" altLang="en-US" sz="2800" b="1" dirty="0"/>
        </a:p>
      </dgm:t>
    </dgm:pt>
    <dgm:pt modelId="{91D2D68C-EDFB-48AE-93B4-F09060CEAE7C}" type="parTrans" cxnId="{D598A5D0-F5F7-4F33-B3A3-D67074E48AAC}">
      <dgm:prSet/>
      <dgm:spPr/>
      <dgm:t>
        <a:bodyPr/>
        <a:lstStyle/>
        <a:p>
          <a:endParaRPr lang="zh-CN" altLang="en-US"/>
        </a:p>
      </dgm:t>
    </dgm:pt>
    <dgm:pt modelId="{A9FE77E0-148A-41E1-A21D-394713905155}" type="sibTrans" cxnId="{D598A5D0-F5F7-4F33-B3A3-D67074E48AAC}">
      <dgm:prSet/>
      <dgm:spPr/>
      <dgm:t>
        <a:bodyPr/>
        <a:lstStyle/>
        <a:p>
          <a:endParaRPr lang="zh-CN" altLang="en-US"/>
        </a:p>
      </dgm:t>
    </dgm:pt>
    <dgm:pt modelId="{00E4E804-DC80-4C2B-83FE-B857A90994BF}">
      <dgm:prSet phldrT="[文本]" custT="1"/>
      <dgm:spPr/>
      <dgm:t>
        <a:bodyPr/>
        <a:lstStyle/>
        <a:p>
          <a:pPr algn="ctr"/>
          <a:endParaRPr lang="zh-CN" altLang="en-US" sz="2800" b="1" dirty="0"/>
        </a:p>
      </dgm:t>
    </dgm:pt>
    <dgm:pt modelId="{FAC7C290-15C4-4EDF-B5C2-947BC06EA968}" type="parTrans" cxnId="{BC1559F2-EEDA-40CC-BE10-C9FF2701AE52}">
      <dgm:prSet/>
      <dgm:spPr/>
      <dgm:t>
        <a:bodyPr/>
        <a:lstStyle/>
        <a:p>
          <a:endParaRPr lang="zh-CN" altLang="en-US"/>
        </a:p>
      </dgm:t>
    </dgm:pt>
    <dgm:pt modelId="{26D39B27-04B9-4661-842C-5A996A0F6453}" type="sibTrans" cxnId="{BC1559F2-EEDA-40CC-BE10-C9FF2701AE52}">
      <dgm:prSet/>
      <dgm:spPr/>
      <dgm:t>
        <a:bodyPr/>
        <a:lstStyle/>
        <a:p>
          <a:endParaRPr lang="zh-CN" altLang="en-US"/>
        </a:p>
      </dgm:t>
    </dgm:pt>
    <dgm:pt modelId="{FF011114-15E1-4EC0-9488-3DDB3E6C0194}">
      <dgm:prSet phldrT="[文本]" custT="1"/>
      <dgm:spPr/>
      <dgm:t>
        <a:bodyPr anchor="t"/>
        <a:lstStyle/>
        <a:p>
          <a:r>
            <a:rPr lang="en-US" altLang="zh-CN" sz="2800" b="1" dirty="0"/>
            <a:t>Characters</a:t>
          </a:r>
          <a:endParaRPr lang="zh-CN" altLang="en-US" sz="2800" b="1" dirty="0"/>
        </a:p>
      </dgm:t>
    </dgm:pt>
    <dgm:pt modelId="{CB097D75-322E-4BCC-92AA-2F00AD42A0C8}" type="parTrans" cxnId="{89334AC2-168B-4EAB-942E-E8A6CA4A58A4}">
      <dgm:prSet/>
      <dgm:spPr/>
      <dgm:t>
        <a:bodyPr/>
        <a:lstStyle/>
        <a:p>
          <a:endParaRPr lang="zh-CN" altLang="en-US"/>
        </a:p>
      </dgm:t>
    </dgm:pt>
    <dgm:pt modelId="{5AC85993-BD6D-451E-84C4-A6717EF0F210}" type="sibTrans" cxnId="{89334AC2-168B-4EAB-942E-E8A6CA4A58A4}">
      <dgm:prSet/>
      <dgm:spPr/>
      <dgm:t>
        <a:bodyPr/>
        <a:lstStyle/>
        <a:p>
          <a:endParaRPr lang="zh-CN" altLang="en-US"/>
        </a:p>
      </dgm:t>
    </dgm:pt>
    <dgm:pt modelId="{1BF38494-53A8-4F0A-94A7-8D87C31C1D13}">
      <dgm:prSet phldrT="[文本]" custT="1"/>
      <dgm:spPr/>
      <dgm:t>
        <a:bodyPr/>
        <a:lstStyle/>
        <a:p>
          <a:pPr algn="ctr"/>
          <a:endParaRPr lang="zh-CN" altLang="en-US" sz="2800" b="1" dirty="0"/>
        </a:p>
      </dgm:t>
    </dgm:pt>
    <dgm:pt modelId="{710D909E-C121-4728-B476-1DBD699386C2}" type="parTrans" cxnId="{1AC6190F-6243-41F0-8AFF-2E6C291832C3}">
      <dgm:prSet/>
      <dgm:spPr/>
      <dgm:t>
        <a:bodyPr/>
        <a:lstStyle/>
        <a:p>
          <a:endParaRPr lang="zh-CN" altLang="en-US"/>
        </a:p>
      </dgm:t>
    </dgm:pt>
    <dgm:pt modelId="{926AC9B7-7EE0-46FD-A943-2B31DF259BCD}" type="sibTrans" cxnId="{1AC6190F-6243-41F0-8AFF-2E6C291832C3}">
      <dgm:prSet/>
      <dgm:spPr/>
      <dgm:t>
        <a:bodyPr/>
        <a:lstStyle/>
        <a:p>
          <a:endParaRPr lang="zh-CN" altLang="en-US"/>
        </a:p>
      </dgm:t>
    </dgm:pt>
    <dgm:pt modelId="{A97FE9F2-825B-4D16-A859-098A3181FBEA}">
      <dgm:prSet phldrT="[文本]" custT="1"/>
      <dgm:spPr/>
      <dgm:t>
        <a:bodyPr anchor="t"/>
        <a:lstStyle/>
        <a:p>
          <a:r>
            <a:rPr lang="en-US" altLang="zh-CN" sz="2800" b="1" dirty="0"/>
            <a:t>Plot</a:t>
          </a:r>
          <a:endParaRPr lang="zh-CN" altLang="en-US" sz="2800" b="1" dirty="0"/>
        </a:p>
      </dgm:t>
    </dgm:pt>
    <dgm:pt modelId="{B8BD8839-3F92-4545-A763-6F68ED34B343}" type="parTrans" cxnId="{C1FC9353-77B4-405B-B011-BC763CADB65E}">
      <dgm:prSet/>
      <dgm:spPr/>
      <dgm:t>
        <a:bodyPr/>
        <a:lstStyle/>
        <a:p>
          <a:endParaRPr lang="zh-CN" altLang="en-US"/>
        </a:p>
      </dgm:t>
    </dgm:pt>
    <dgm:pt modelId="{CF29F9C7-239A-47AB-BB32-4EB4727DF92A}" type="sibTrans" cxnId="{C1FC9353-77B4-405B-B011-BC763CADB65E}">
      <dgm:prSet/>
      <dgm:spPr/>
      <dgm:t>
        <a:bodyPr/>
        <a:lstStyle/>
        <a:p>
          <a:endParaRPr lang="zh-CN" altLang="en-US"/>
        </a:p>
      </dgm:t>
    </dgm:pt>
    <dgm:pt modelId="{9480AF6D-24FE-4551-8FD2-74FAD83DD9A2}">
      <dgm:prSet phldrT="[文本]"/>
      <dgm:spPr/>
      <dgm:t>
        <a:bodyPr/>
        <a:lstStyle/>
        <a:p>
          <a:pPr algn="ctr"/>
          <a:endParaRPr lang="zh-CN" altLang="en-US" b="1" dirty="0"/>
        </a:p>
      </dgm:t>
    </dgm:pt>
    <dgm:pt modelId="{985AB248-14C4-4867-BB0F-FBC17CCF5F08}" type="parTrans" cxnId="{BDD4433F-4A57-4855-850D-69068C817B72}">
      <dgm:prSet/>
      <dgm:spPr/>
      <dgm:t>
        <a:bodyPr/>
        <a:lstStyle/>
        <a:p>
          <a:endParaRPr lang="zh-CN" altLang="en-US"/>
        </a:p>
      </dgm:t>
    </dgm:pt>
    <dgm:pt modelId="{757BB297-14C5-4263-BA5E-CBDA68AF5EE1}" type="sibTrans" cxnId="{BDD4433F-4A57-4855-850D-69068C817B72}">
      <dgm:prSet/>
      <dgm:spPr/>
      <dgm:t>
        <a:bodyPr/>
        <a:lstStyle/>
        <a:p>
          <a:endParaRPr lang="zh-CN" altLang="en-US"/>
        </a:p>
      </dgm:t>
    </dgm:pt>
    <dgm:pt modelId="{310C693C-A9DB-4442-9E04-F81EF8F52938}" type="pres">
      <dgm:prSet presAssocID="{D879CA1F-12E7-4886-9C1F-6337F9749A9C}" presName="Name0" presStyleCnt="0">
        <dgm:presLayoutVars>
          <dgm:dir/>
          <dgm:animLvl val="lvl"/>
          <dgm:resizeHandles val="exact"/>
        </dgm:presLayoutVars>
      </dgm:prSet>
      <dgm:spPr/>
    </dgm:pt>
    <dgm:pt modelId="{5FA4D325-5328-42FB-8FA2-B1E8B9B8985B}" type="pres">
      <dgm:prSet presAssocID="{2B681BA0-5481-487F-A466-1C606515793A}" presName="composite" presStyleCnt="0"/>
      <dgm:spPr/>
    </dgm:pt>
    <dgm:pt modelId="{8A208FCB-D29C-4438-97EF-20A3D27D3773}" type="pres">
      <dgm:prSet presAssocID="{2B681BA0-5481-487F-A466-1C606515793A}" presName="parTx" presStyleLbl="alignNode1" presStyleIdx="0" presStyleCnt="3" custScaleX="100892" custScaleY="156143">
        <dgm:presLayoutVars>
          <dgm:chMax val="0"/>
          <dgm:chPref val="0"/>
          <dgm:bulletEnabled val="1"/>
        </dgm:presLayoutVars>
      </dgm:prSet>
      <dgm:spPr/>
    </dgm:pt>
    <dgm:pt modelId="{6A8BEA1C-CBF0-4D55-B2B8-D249E0E652E6}" type="pres">
      <dgm:prSet presAssocID="{2B681BA0-5481-487F-A466-1C606515793A}" presName="desTx" presStyleLbl="alignAccFollowNode1" presStyleIdx="0" presStyleCnt="3" custScaleX="100892" custScaleY="138667" custLinFactNeighborX="430" custLinFactNeighborY="24726">
        <dgm:presLayoutVars>
          <dgm:bulletEnabled val="1"/>
        </dgm:presLayoutVars>
      </dgm:prSet>
      <dgm:spPr/>
    </dgm:pt>
    <dgm:pt modelId="{E2FB64CF-F583-4B99-8303-A6316CE52FBA}" type="pres">
      <dgm:prSet presAssocID="{A9FE77E0-148A-41E1-A21D-394713905155}" presName="space" presStyleCnt="0"/>
      <dgm:spPr/>
    </dgm:pt>
    <dgm:pt modelId="{1AD8EE1B-CB22-43CC-ADF7-FFE77474B4AC}" type="pres">
      <dgm:prSet presAssocID="{FF011114-15E1-4EC0-9488-3DDB3E6C0194}" presName="composite" presStyleCnt="0"/>
      <dgm:spPr/>
    </dgm:pt>
    <dgm:pt modelId="{5A9228B4-68A6-4C79-B36C-714432933116}" type="pres">
      <dgm:prSet presAssocID="{FF011114-15E1-4EC0-9488-3DDB3E6C0194}" presName="parTx" presStyleLbl="alignNode1" presStyleIdx="1" presStyleCnt="3" custScaleY="156143" custLinFactNeighborX="-3540">
        <dgm:presLayoutVars>
          <dgm:chMax val="0"/>
          <dgm:chPref val="0"/>
          <dgm:bulletEnabled val="1"/>
        </dgm:presLayoutVars>
      </dgm:prSet>
      <dgm:spPr/>
    </dgm:pt>
    <dgm:pt modelId="{D9CAE11A-0B9E-4F12-BD3A-CF3C4F5D2F18}" type="pres">
      <dgm:prSet presAssocID="{FF011114-15E1-4EC0-9488-3DDB3E6C0194}" presName="desTx" presStyleLbl="alignAccFollowNode1" presStyleIdx="1" presStyleCnt="3" custScaleY="136634" custLinFactNeighborX="-3096" custLinFactNeighborY="4535">
        <dgm:presLayoutVars>
          <dgm:bulletEnabled val="1"/>
        </dgm:presLayoutVars>
      </dgm:prSet>
      <dgm:spPr/>
    </dgm:pt>
    <dgm:pt modelId="{9FB39640-5016-4D08-843E-5B7D20F7205F}" type="pres">
      <dgm:prSet presAssocID="{5AC85993-BD6D-451E-84C4-A6717EF0F210}" presName="space" presStyleCnt="0"/>
      <dgm:spPr/>
    </dgm:pt>
    <dgm:pt modelId="{164EB4CF-9833-4FCD-A36E-E6FAFDD9B570}" type="pres">
      <dgm:prSet presAssocID="{A97FE9F2-825B-4D16-A859-098A3181FBEA}" presName="composite" presStyleCnt="0"/>
      <dgm:spPr/>
    </dgm:pt>
    <dgm:pt modelId="{8976F631-58C9-41B5-B522-8918C2A9AC9D}" type="pres">
      <dgm:prSet presAssocID="{A97FE9F2-825B-4D16-A859-098A3181FBEA}" presName="parTx" presStyleLbl="alignNode1" presStyleIdx="2" presStyleCnt="3" custScaleX="138333" custScaleY="156143" custLinFactNeighborX="-8606">
        <dgm:presLayoutVars>
          <dgm:chMax val="0"/>
          <dgm:chPref val="0"/>
          <dgm:bulletEnabled val="1"/>
        </dgm:presLayoutVars>
      </dgm:prSet>
      <dgm:spPr/>
    </dgm:pt>
    <dgm:pt modelId="{5AC5A6F8-B486-4434-8752-169352EFB191}" type="pres">
      <dgm:prSet presAssocID="{A97FE9F2-825B-4D16-A859-098A3181FBEA}" presName="desTx" presStyleLbl="alignAccFollowNode1" presStyleIdx="2" presStyleCnt="3" custScaleX="140243" custScaleY="136018" custLinFactNeighborX="-9036" custLinFactNeighborY="13373">
        <dgm:presLayoutVars>
          <dgm:bulletEnabled val="1"/>
        </dgm:presLayoutVars>
      </dgm:prSet>
      <dgm:spPr/>
    </dgm:pt>
  </dgm:ptLst>
  <dgm:cxnLst>
    <dgm:cxn modelId="{6F12D600-6FDD-4B0F-BF44-C2CF2B15C88E}" type="presOf" srcId="{9480AF6D-24FE-4551-8FD2-74FAD83DD9A2}" destId="{5AC5A6F8-B486-4434-8752-169352EFB191}" srcOrd="0" destOrd="0" presId="urn:microsoft.com/office/officeart/2005/8/layout/hList1"/>
    <dgm:cxn modelId="{1AC6190F-6243-41F0-8AFF-2E6C291832C3}" srcId="{FF011114-15E1-4EC0-9488-3DDB3E6C0194}" destId="{1BF38494-53A8-4F0A-94A7-8D87C31C1D13}" srcOrd="0" destOrd="0" parTransId="{710D909E-C121-4728-B476-1DBD699386C2}" sibTransId="{926AC9B7-7EE0-46FD-A943-2B31DF259BCD}"/>
    <dgm:cxn modelId="{BD5BA610-EE17-43A7-A0A0-7573183C7D6C}" type="presOf" srcId="{FF011114-15E1-4EC0-9488-3DDB3E6C0194}" destId="{5A9228B4-68A6-4C79-B36C-714432933116}" srcOrd="0" destOrd="0" presId="urn:microsoft.com/office/officeart/2005/8/layout/hList1"/>
    <dgm:cxn modelId="{6984B32C-DA3F-4EEB-9A76-ABF30E08780C}" type="presOf" srcId="{D879CA1F-12E7-4886-9C1F-6337F9749A9C}" destId="{310C693C-A9DB-4442-9E04-F81EF8F52938}" srcOrd="0" destOrd="0" presId="urn:microsoft.com/office/officeart/2005/8/layout/hList1"/>
    <dgm:cxn modelId="{BDD4433F-4A57-4855-850D-69068C817B72}" srcId="{A97FE9F2-825B-4D16-A859-098A3181FBEA}" destId="{9480AF6D-24FE-4551-8FD2-74FAD83DD9A2}" srcOrd="0" destOrd="0" parTransId="{985AB248-14C4-4867-BB0F-FBC17CCF5F08}" sibTransId="{757BB297-14C5-4263-BA5E-CBDA68AF5EE1}"/>
    <dgm:cxn modelId="{C1FC9353-77B4-405B-B011-BC763CADB65E}" srcId="{D879CA1F-12E7-4886-9C1F-6337F9749A9C}" destId="{A97FE9F2-825B-4D16-A859-098A3181FBEA}" srcOrd="2" destOrd="0" parTransId="{B8BD8839-3F92-4545-A763-6F68ED34B343}" sibTransId="{CF29F9C7-239A-47AB-BB32-4EB4727DF92A}"/>
    <dgm:cxn modelId="{19C2619A-E0D0-40BA-AB03-C2A005E7FDED}" type="presOf" srcId="{2B681BA0-5481-487F-A466-1C606515793A}" destId="{8A208FCB-D29C-4438-97EF-20A3D27D3773}" srcOrd="0" destOrd="0" presId="urn:microsoft.com/office/officeart/2005/8/layout/hList1"/>
    <dgm:cxn modelId="{59B5B4B0-764E-422F-A853-3894364A7A02}" type="presOf" srcId="{00E4E804-DC80-4C2B-83FE-B857A90994BF}" destId="{6A8BEA1C-CBF0-4D55-B2B8-D249E0E652E6}" srcOrd="0" destOrd="0" presId="urn:microsoft.com/office/officeart/2005/8/layout/hList1"/>
    <dgm:cxn modelId="{89334AC2-168B-4EAB-942E-E8A6CA4A58A4}" srcId="{D879CA1F-12E7-4886-9C1F-6337F9749A9C}" destId="{FF011114-15E1-4EC0-9488-3DDB3E6C0194}" srcOrd="1" destOrd="0" parTransId="{CB097D75-322E-4BCC-92AA-2F00AD42A0C8}" sibTransId="{5AC85993-BD6D-451E-84C4-A6717EF0F210}"/>
    <dgm:cxn modelId="{D598A5D0-F5F7-4F33-B3A3-D67074E48AAC}" srcId="{D879CA1F-12E7-4886-9C1F-6337F9749A9C}" destId="{2B681BA0-5481-487F-A466-1C606515793A}" srcOrd="0" destOrd="0" parTransId="{91D2D68C-EDFB-48AE-93B4-F09060CEAE7C}" sibTransId="{A9FE77E0-148A-41E1-A21D-394713905155}"/>
    <dgm:cxn modelId="{283DB9ED-3F27-4099-83D0-3687BF52DECC}" type="presOf" srcId="{1BF38494-53A8-4F0A-94A7-8D87C31C1D13}" destId="{D9CAE11A-0B9E-4F12-BD3A-CF3C4F5D2F18}" srcOrd="0" destOrd="0" presId="urn:microsoft.com/office/officeart/2005/8/layout/hList1"/>
    <dgm:cxn modelId="{1E2CD6F1-C358-415B-AE04-B738F6656805}" type="presOf" srcId="{A97FE9F2-825B-4D16-A859-098A3181FBEA}" destId="{8976F631-58C9-41B5-B522-8918C2A9AC9D}" srcOrd="0" destOrd="0" presId="urn:microsoft.com/office/officeart/2005/8/layout/hList1"/>
    <dgm:cxn modelId="{BC1559F2-EEDA-40CC-BE10-C9FF2701AE52}" srcId="{2B681BA0-5481-487F-A466-1C606515793A}" destId="{00E4E804-DC80-4C2B-83FE-B857A90994BF}" srcOrd="0" destOrd="0" parTransId="{FAC7C290-15C4-4EDF-B5C2-947BC06EA968}" sibTransId="{26D39B27-04B9-4661-842C-5A996A0F6453}"/>
    <dgm:cxn modelId="{1F54F5DD-77E8-4C67-81D6-766FC1CBFFAB}" type="presParOf" srcId="{310C693C-A9DB-4442-9E04-F81EF8F52938}" destId="{5FA4D325-5328-42FB-8FA2-B1E8B9B8985B}" srcOrd="0" destOrd="0" presId="urn:microsoft.com/office/officeart/2005/8/layout/hList1"/>
    <dgm:cxn modelId="{58EBAE31-5334-4A6A-8618-9F26EC172D6D}" type="presParOf" srcId="{5FA4D325-5328-42FB-8FA2-B1E8B9B8985B}" destId="{8A208FCB-D29C-4438-97EF-20A3D27D3773}" srcOrd="0" destOrd="0" presId="urn:microsoft.com/office/officeart/2005/8/layout/hList1"/>
    <dgm:cxn modelId="{B23BC655-71E2-45F9-B89F-37B362EEDE65}" type="presParOf" srcId="{5FA4D325-5328-42FB-8FA2-B1E8B9B8985B}" destId="{6A8BEA1C-CBF0-4D55-B2B8-D249E0E652E6}" srcOrd="1" destOrd="0" presId="urn:microsoft.com/office/officeart/2005/8/layout/hList1"/>
    <dgm:cxn modelId="{5978DF80-3446-4D5A-AB4D-AD8F34E7B085}" type="presParOf" srcId="{310C693C-A9DB-4442-9E04-F81EF8F52938}" destId="{E2FB64CF-F583-4B99-8303-A6316CE52FBA}" srcOrd="1" destOrd="0" presId="urn:microsoft.com/office/officeart/2005/8/layout/hList1"/>
    <dgm:cxn modelId="{9BEBEB97-9639-45C1-ABEF-6CEB7A01CF2D}" type="presParOf" srcId="{310C693C-A9DB-4442-9E04-F81EF8F52938}" destId="{1AD8EE1B-CB22-43CC-ADF7-FFE77474B4AC}" srcOrd="2" destOrd="0" presId="urn:microsoft.com/office/officeart/2005/8/layout/hList1"/>
    <dgm:cxn modelId="{6852106F-870E-44E3-BC2A-CBB260E9B58E}" type="presParOf" srcId="{1AD8EE1B-CB22-43CC-ADF7-FFE77474B4AC}" destId="{5A9228B4-68A6-4C79-B36C-714432933116}" srcOrd="0" destOrd="0" presId="urn:microsoft.com/office/officeart/2005/8/layout/hList1"/>
    <dgm:cxn modelId="{66B1AE4F-D48C-4857-A70E-1007788CBB83}" type="presParOf" srcId="{1AD8EE1B-CB22-43CC-ADF7-FFE77474B4AC}" destId="{D9CAE11A-0B9E-4F12-BD3A-CF3C4F5D2F18}" srcOrd="1" destOrd="0" presId="urn:microsoft.com/office/officeart/2005/8/layout/hList1"/>
    <dgm:cxn modelId="{BA8CD335-5B1E-4093-98D3-58A41C94FA7A}" type="presParOf" srcId="{310C693C-A9DB-4442-9E04-F81EF8F52938}" destId="{9FB39640-5016-4D08-843E-5B7D20F7205F}" srcOrd="3" destOrd="0" presId="urn:microsoft.com/office/officeart/2005/8/layout/hList1"/>
    <dgm:cxn modelId="{83CAB36B-56C2-4FEA-BC8A-A56083B7341D}" type="presParOf" srcId="{310C693C-A9DB-4442-9E04-F81EF8F52938}" destId="{164EB4CF-9833-4FCD-A36E-E6FAFDD9B570}" srcOrd="4" destOrd="0" presId="urn:microsoft.com/office/officeart/2005/8/layout/hList1"/>
    <dgm:cxn modelId="{F9C0EED5-A680-459C-9E7C-EF4D5A676E66}" type="presParOf" srcId="{164EB4CF-9833-4FCD-A36E-E6FAFDD9B570}" destId="{8976F631-58C9-41B5-B522-8918C2A9AC9D}" srcOrd="0" destOrd="0" presId="urn:microsoft.com/office/officeart/2005/8/layout/hList1"/>
    <dgm:cxn modelId="{799FA7F1-A4A5-46CA-AB0A-E85ACDFCE2D9}" type="presParOf" srcId="{164EB4CF-9833-4FCD-A36E-E6FAFDD9B570}" destId="{5AC5A6F8-B486-4434-8752-169352EFB19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ECD7CF-C96A-4BC4-832B-3F5B190FF65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zh-CN" altLang="en-US"/>
        </a:p>
      </dgm:t>
    </dgm:pt>
    <dgm:pt modelId="{6AEEF765-66EE-4705-BEEC-E433E4B90B4A}">
      <dgm:prSet phldrT="[文本]" custT="1"/>
      <dgm:spPr/>
      <dgm:t>
        <a:bodyPr/>
        <a:lstStyle/>
        <a:p>
          <a:r>
            <a:rPr lang="en-US" altLang="zh-CN" sz="3200" b="1" dirty="0"/>
            <a:t>The Captain</a:t>
          </a:r>
          <a:endParaRPr lang="zh-CN" altLang="en-US" sz="3200" b="1" dirty="0"/>
        </a:p>
      </dgm:t>
    </dgm:pt>
    <dgm:pt modelId="{2979D879-3344-47A7-AEED-FC53DD367198}" type="parTrans" cxnId="{84625B1F-DEBB-4328-96DB-591C7C371E23}">
      <dgm:prSet/>
      <dgm:spPr/>
      <dgm:t>
        <a:bodyPr/>
        <a:lstStyle/>
        <a:p>
          <a:endParaRPr lang="zh-CN" altLang="en-US"/>
        </a:p>
      </dgm:t>
    </dgm:pt>
    <dgm:pt modelId="{52278FA9-FAA3-4534-B4A0-0F484683474D}" type="sibTrans" cxnId="{84625B1F-DEBB-4328-96DB-591C7C371E23}">
      <dgm:prSet/>
      <dgm:spPr/>
      <dgm:t>
        <a:bodyPr/>
        <a:lstStyle/>
        <a:p>
          <a:endParaRPr lang="zh-CN" altLang="en-US"/>
        </a:p>
      </dgm:t>
    </dgm:pt>
    <dgm:pt modelId="{747BC5A2-13C2-4F36-B507-3D4F0025D5F2}">
      <dgm:prSet phldrT="[文本]" custT="1"/>
      <dgm:spPr/>
      <dgm:t>
        <a:bodyPr/>
        <a:lstStyle/>
        <a:p>
          <a:pPr>
            <a:lnSpc>
              <a:spcPct val="100000"/>
            </a:lnSpc>
          </a:pPr>
          <a:r>
            <a:rPr lang="en-US" altLang="zh-CN" sz="2400" b="1" dirty="0"/>
            <a:t>Where did the captain operate the aeroplane?</a:t>
          </a:r>
          <a:endParaRPr lang="zh-CN" altLang="en-US" sz="2400" b="1" dirty="0"/>
        </a:p>
      </dgm:t>
    </dgm:pt>
    <dgm:pt modelId="{58882B59-157C-4A7A-9198-2F3492F15C49}" type="parTrans" cxnId="{1CBE1CEA-A810-4FC4-AC51-19E9AC68582C}">
      <dgm:prSet/>
      <dgm:spPr/>
      <dgm:t>
        <a:bodyPr/>
        <a:lstStyle/>
        <a:p>
          <a:endParaRPr lang="zh-CN" altLang="en-US"/>
        </a:p>
      </dgm:t>
    </dgm:pt>
    <dgm:pt modelId="{2F753287-85DE-4625-9D76-85B3051898B8}" type="sibTrans" cxnId="{1CBE1CEA-A810-4FC4-AC51-19E9AC68582C}">
      <dgm:prSet/>
      <dgm:spPr/>
      <dgm:t>
        <a:bodyPr/>
        <a:lstStyle/>
        <a:p>
          <a:endParaRPr lang="zh-CN" altLang="en-US"/>
        </a:p>
      </dgm:t>
    </dgm:pt>
    <dgm:pt modelId="{E8BD2FA8-335E-4288-9F46-C8F146A32C06}">
      <dgm:prSet phldrT="[文本]" custT="1"/>
      <dgm:spPr/>
      <dgm:t>
        <a:bodyPr/>
        <a:lstStyle/>
        <a:p>
          <a:pPr>
            <a:lnSpc>
              <a:spcPct val="100000"/>
            </a:lnSpc>
          </a:pPr>
          <a:r>
            <a:rPr lang="en-US" altLang="zh-CN" sz="2400" b="1" dirty="0"/>
            <a:t>How did the captain operate the </a:t>
          </a:r>
          <a:r>
            <a:rPr lang="en-US" altLang="zh-CN" sz="2400" b="1" dirty="0" err="1"/>
            <a:t>aeroplane</a:t>
          </a:r>
          <a:r>
            <a:rPr lang="en-US" altLang="zh-CN" sz="2400" b="1" dirty="0"/>
            <a:t>?</a:t>
          </a:r>
          <a:endParaRPr lang="zh-CN" altLang="en-US" sz="2400" b="1" dirty="0"/>
        </a:p>
      </dgm:t>
    </dgm:pt>
    <dgm:pt modelId="{1E3FD54F-8B41-46E9-AB83-2D2A9969010F}" type="parTrans" cxnId="{5FB59129-CA9C-4BF3-AD97-2F7C77D79546}">
      <dgm:prSet/>
      <dgm:spPr/>
      <dgm:t>
        <a:bodyPr/>
        <a:lstStyle/>
        <a:p>
          <a:endParaRPr lang="zh-CN" altLang="en-US"/>
        </a:p>
      </dgm:t>
    </dgm:pt>
    <dgm:pt modelId="{F7EA2801-BF64-4206-BF15-B0F7B9389A4A}" type="sibTrans" cxnId="{5FB59129-CA9C-4BF3-AD97-2F7C77D79546}">
      <dgm:prSet/>
      <dgm:spPr/>
      <dgm:t>
        <a:bodyPr/>
        <a:lstStyle/>
        <a:p>
          <a:endParaRPr lang="zh-CN" altLang="en-US"/>
        </a:p>
      </dgm:t>
    </dgm:pt>
    <dgm:pt modelId="{AAF951E5-5D44-4114-BB16-177E420FF713}">
      <dgm:prSet phldrT="[文本]" custT="1"/>
      <dgm:spPr/>
      <dgm:t>
        <a:bodyPr/>
        <a:lstStyle/>
        <a:p>
          <a:pPr>
            <a:lnSpc>
              <a:spcPct val="100000"/>
            </a:lnSpc>
          </a:pPr>
          <a:r>
            <a:rPr lang="en-US" altLang="zh-CN" sz="2400" b="1" dirty="0"/>
            <a:t>Who did the captain work with?</a:t>
          </a:r>
          <a:endParaRPr lang="zh-CN" altLang="en-US" sz="2400" b="1" dirty="0"/>
        </a:p>
      </dgm:t>
    </dgm:pt>
    <dgm:pt modelId="{91EA7E5D-D621-450D-B2B4-79E3D866B952}" type="parTrans" cxnId="{19E39018-2DD3-47DF-8AF0-39C3D1538491}">
      <dgm:prSet/>
      <dgm:spPr/>
      <dgm:t>
        <a:bodyPr/>
        <a:lstStyle/>
        <a:p>
          <a:endParaRPr lang="zh-CN" altLang="en-US"/>
        </a:p>
      </dgm:t>
    </dgm:pt>
    <dgm:pt modelId="{7EBD92B2-C8C3-4E59-B878-79F558AB612D}" type="sibTrans" cxnId="{19E39018-2DD3-47DF-8AF0-39C3D1538491}">
      <dgm:prSet/>
      <dgm:spPr/>
      <dgm:t>
        <a:bodyPr/>
        <a:lstStyle/>
        <a:p>
          <a:endParaRPr lang="zh-CN" altLang="en-US"/>
        </a:p>
      </dgm:t>
    </dgm:pt>
    <dgm:pt modelId="{CF19891A-9E29-4266-881D-B5B011C28935}">
      <dgm:prSet phldrT="[文本]" custT="1"/>
      <dgm:spPr/>
      <dgm:t>
        <a:bodyPr/>
        <a:lstStyle/>
        <a:p>
          <a:r>
            <a:rPr lang="en-US" altLang="zh-CN" sz="3200" b="1" dirty="0"/>
            <a:t>The Twins</a:t>
          </a:r>
          <a:endParaRPr lang="zh-CN" altLang="en-US" sz="3200" b="1" dirty="0"/>
        </a:p>
      </dgm:t>
    </dgm:pt>
    <dgm:pt modelId="{F7725BF0-A27A-4E96-8D7C-FDB4ABD359A6}" type="parTrans" cxnId="{8C0E1EAB-D78E-49E5-853A-C7B383A55240}">
      <dgm:prSet/>
      <dgm:spPr/>
      <dgm:t>
        <a:bodyPr/>
        <a:lstStyle/>
        <a:p>
          <a:endParaRPr lang="zh-CN" altLang="en-US"/>
        </a:p>
      </dgm:t>
    </dgm:pt>
    <dgm:pt modelId="{CD7F8F50-F900-4EB2-801B-EAC7C42313DA}" type="sibTrans" cxnId="{8C0E1EAB-D78E-49E5-853A-C7B383A55240}">
      <dgm:prSet/>
      <dgm:spPr/>
      <dgm:t>
        <a:bodyPr/>
        <a:lstStyle/>
        <a:p>
          <a:endParaRPr lang="zh-CN" altLang="en-US"/>
        </a:p>
      </dgm:t>
    </dgm:pt>
    <dgm:pt modelId="{58119D1A-843F-4F1A-BB96-7ABCF02D3227}">
      <dgm:prSet phldrT="[文本]" custT="1"/>
      <dgm:spPr/>
      <dgm:t>
        <a:bodyPr/>
        <a:lstStyle/>
        <a:p>
          <a:pPr>
            <a:lnSpc>
              <a:spcPct val="100000"/>
            </a:lnSpc>
          </a:pPr>
          <a:r>
            <a:rPr lang="en-US" altLang="zh-CN" sz="2400" b="1" dirty="0"/>
            <a:t>Where did Harold operate the flying machine?</a:t>
          </a:r>
          <a:endParaRPr lang="zh-CN" altLang="en-US" sz="2400" b="1" dirty="0"/>
        </a:p>
      </dgm:t>
    </dgm:pt>
    <dgm:pt modelId="{69AAD7D7-111A-49BA-817C-E79660C27CCF}" type="parTrans" cxnId="{4D5FBD6B-5859-4D27-9495-A54368B71062}">
      <dgm:prSet/>
      <dgm:spPr/>
      <dgm:t>
        <a:bodyPr/>
        <a:lstStyle/>
        <a:p>
          <a:endParaRPr lang="zh-CN" altLang="en-US"/>
        </a:p>
      </dgm:t>
    </dgm:pt>
    <dgm:pt modelId="{D33E58AE-5A90-437E-9FB9-E149A1DE5236}" type="sibTrans" cxnId="{4D5FBD6B-5859-4D27-9495-A54368B71062}">
      <dgm:prSet/>
      <dgm:spPr/>
      <dgm:t>
        <a:bodyPr/>
        <a:lstStyle/>
        <a:p>
          <a:endParaRPr lang="zh-CN" altLang="en-US"/>
        </a:p>
      </dgm:t>
    </dgm:pt>
    <dgm:pt modelId="{2D7BD250-33A6-47CD-B40A-9DE47F2DED65}">
      <dgm:prSet phldrT="[文本]" custT="1"/>
      <dgm:spPr/>
      <dgm:t>
        <a:bodyPr/>
        <a:lstStyle/>
        <a:p>
          <a:pPr>
            <a:lnSpc>
              <a:spcPct val="100000"/>
            </a:lnSpc>
          </a:pPr>
          <a:r>
            <a:rPr lang="en-US" altLang="zh-CN" sz="2400" b="1" dirty="0"/>
            <a:t>How did Harold operate the flying machine?</a:t>
          </a:r>
          <a:endParaRPr lang="zh-CN" altLang="en-US" sz="2400" b="1" dirty="0"/>
        </a:p>
      </dgm:t>
    </dgm:pt>
    <dgm:pt modelId="{35F98032-4D5D-41E5-9355-18E8867C231B}" type="parTrans" cxnId="{5856F1A0-0B9F-4F63-821E-B016CDE2A6BA}">
      <dgm:prSet/>
      <dgm:spPr/>
      <dgm:t>
        <a:bodyPr/>
        <a:lstStyle/>
        <a:p>
          <a:endParaRPr lang="zh-CN" altLang="en-US"/>
        </a:p>
      </dgm:t>
    </dgm:pt>
    <dgm:pt modelId="{A741B179-8691-4412-98AF-F056BFF8DA3C}" type="sibTrans" cxnId="{5856F1A0-0B9F-4F63-821E-B016CDE2A6BA}">
      <dgm:prSet/>
      <dgm:spPr/>
      <dgm:t>
        <a:bodyPr/>
        <a:lstStyle/>
        <a:p>
          <a:endParaRPr lang="zh-CN" altLang="en-US"/>
        </a:p>
      </dgm:t>
    </dgm:pt>
    <dgm:pt modelId="{CE85DECF-6432-413E-B280-3F5F864F7E91}">
      <dgm:prSet phldrT="[文本]" custT="1"/>
      <dgm:spPr/>
      <dgm:t>
        <a:bodyPr/>
        <a:lstStyle/>
        <a:p>
          <a:pPr>
            <a:lnSpc>
              <a:spcPct val="100000"/>
            </a:lnSpc>
          </a:pPr>
          <a:r>
            <a:rPr lang="en-US" altLang="zh-CN" sz="2400" b="1" dirty="0"/>
            <a:t>Who did Harold work with?</a:t>
          </a:r>
          <a:endParaRPr lang="zh-CN" altLang="en-US" sz="2400" b="1" dirty="0"/>
        </a:p>
      </dgm:t>
    </dgm:pt>
    <dgm:pt modelId="{C7F9C981-1385-4B8A-BF42-04D4D627EB22}" type="parTrans" cxnId="{A31A7673-C7DE-457D-BE19-0ABAC11ED874}">
      <dgm:prSet/>
      <dgm:spPr/>
      <dgm:t>
        <a:bodyPr/>
        <a:lstStyle/>
        <a:p>
          <a:endParaRPr lang="zh-CN" altLang="en-US"/>
        </a:p>
      </dgm:t>
    </dgm:pt>
    <dgm:pt modelId="{6E2F5EF5-A7BE-4D46-96D2-3BA5F5A8F6C9}" type="sibTrans" cxnId="{A31A7673-C7DE-457D-BE19-0ABAC11ED874}">
      <dgm:prSet/>
      <dgm:spPr/>
      <dgm:t>
        <a:bodyPr/>
        <a:lstStyle/>
        <a:p>
          <a:endParaRPr lang="zh-CN" altLang="en-US"/>
        </a:p>
      </dgm:t>
    </dgm:pt>
    <dgm:pt modelId="{DAD1AC5B-2FFE-4010-AD69-F81CA48E5725}" type="pres">
      <dgm:prSet presAssocID="{1DECD7CF-C96A-4BC4-832B-3F5B190FF656}" presName="linear" presStyleCnt="0">
        <dgm:presLayoutVars>
          <dgm:dir/>
          <dgm:animLvl val="lvl"/>
          <dgm:resizeHandles val="exact"/>
        </dgm:presLayoutVars>
      </dgm:prSet>
      <dgm:spPr/>
    </dgm:pt>
    <dgm:pt modelId="{4ABD4D7C-5529-4330-B295-663ED4F669BF}" type="pres">
      <dgm:prSet presAssocID="{6AEEF765-66EE-4705-BEEC-E433E4B90B4A}" presName="parentLin" presStyleCnt="0"/>
      <dgm:spPr/>
    </dgm:pt>
    <dgm:pt modelId="{066462F5-8891-4813-AF5F-1F23B375B74A}" type="pres">
      <dgm:prSet presAssocID="{6AEEF765-66EE-4705-BEEC-E433E4B90B4A}" presName="parentLeftMargin" presStyleLbl="node1" presStyleIdx="0" presStyleCnt="2"/>
      <dgm:spPr/>
    </dgm:pt>
    <dgm:pt modelId="{38DAFAE6-578E-4B2A-95A2-B47C8D257C58}" type="pres">
      <dgm:prSet presAssocID="{6AEEF765-66EE-4705-BEEC-E433E4B90B4A}" presName="parentText" presStyleLbl="node1" presStyleIdx="0" presStyleCnt="2">
        <dgm:presLayoutVars>
          <dgm:chMax val="0"/>
          <dgm:bulletEnabled val="1"/>
        </dgm:presLayoutVars>
      </dgm:prSet>
      <dgm:spPr/>
    </dgm:pt>
    <dgm:pt modelId="{588722E5-28C0-4DA4-BC4C-13CD87BFB8FF}" type="pres">
      <dgm:prSet presAssocID="{6AEEF765-66EE-4705-BEEC-E433E4B90B4A}" presName="negativeSpace" presStyleCnt="0"/>
      <dgm:spPr/>
    </dgm:pt>
    <dgm:pt modelId="{5ED1FFC2-6B17-46D0-8F9F-54709B1A41AE}" type="pres">
      <dgm:prSet presAssocID="{6AEEF765-66EE-4705-BEEC-E433E4B90B4A}" presName="childText" presStyleLbl="conFgAcc1" presStyleIdx="0" presStyleCnt="2">
        <dgm:presLayoutVars>
          <dgm:bulletEnabled val="1"/>
        </dgm:presLayoutVars>
      </dgm:prSet>
      <dgm:spPr/>
    </dgm:pt>
    <dgm:pt modelId="{56CBBB04-E49F-49E0-BD39-85E72B4618AB}" type="pres">
      <dgm:prSet presAssocID="{52278FA9-FAA3-4534-B4A0-0F484683474D}" presName="spaceBetweenRectangles" presStyleCnt="0"/>
      <dgm:spPr/>
    </dgm:pt>
    <dgm:pt modelId="{A9855F14-7F50-4D8F-904E-2509D28BD7D5}" type="pres">
      <dgm:prSet presAssocID="{CF19891A-9E29-4266-881D-B5B011C28935}" presName="parentLin" presStyleCnt="0"/>
      <dgm:spPr/>
    </dgm:pt>
    <dgm:pt modelId="{C069FB4A-8FF3-4DAF-A94E-31F9E810464A}" type="pres">
      <dgm:prSet presAssocID="{CF19891A-9E29-4266-881D-B5B011C28935}" presName="parentLeftMargin" presStyleLbl="node1" presStyleIdx="0" presStyleCnt="2"/>
      <dgm:spPr/>
    </dgm:pt>
    <dgm:pt modelId="{A468863C-C15A-49F2-8399-01FBD4266594}" type="pres">
      <dgm:prSet presAssocID="{CF19891A-9E29-4266-881D-B5B011C28935}" presName="parentText" presStyleLbl="node1" presStyleIdx="1" presStyleCnt="2">
        <dgm:presLayoutVars>
          <dgm:chMax val="0"/>
          <dgm:bulletEnabled val="1"/>
        </dgm:presLayoutVars>
      </dgm:prSet>
      <dgm:spPr/>
    </dgm:pt>
    <dgm:pt modelId="{ACA8D1FB-1233-458A-B4A5-DB8EDE05434E}" type="pres">
      <dgm:prSet presAssocID="{CF19891A-9E29-4266-881D-B5B011C28935}" presName="negativeSpace" presStyleCnt="0"/>
      <dgm:spPr/>
    </dgm:pt>
    <dgm:pt modelId="{70222F1D-C226-463D-8214-B666E662AC02}" type="pres">
      <dgm:prSet presAssocID="{CF19891A-9E29-4266-881D-B5B011C28935}" presName="childText" presStyleLbl="conFgAcc1" presStyleIdx="1" presStyleCnt="2">
        <dgm:presLayoutVars>
          <dgm:bulletEnabled val="1"/>
        </dgm:presLayoutVars>
      </dgm:prSet>
      <dgm:spPr/>
    </dgm:pt>
  </dgm:ptLst>
  <dgm:cxnLst>
    <dgm:cxn modelId="{F7AF9F04-FE4C-4630-8F34-9B9F9E59C982}" type="presOf" srcId="{747BC5A2-13C2-4F36-B507-3D4F0025D5F2}" destId="{5ED1FFC2-6B17-46D0-8F9F-54709B1A41AE}" srcOrd="0" destOrd="0" presId="urn:microsoft.com/office/officeart/2005/8/layout/list1"/>
    <dgm:cxn modelId="{19E39018-2DD3-47DF-8AF0-39C3D1538491}" srcId="{6AEEF765-66EE-4705-BEEC-E433E4B90B4A}" destId="{AAF951E5-5D44-4114-BB16-177E420FF713}" srcOrd="2" destOrd="0" parTransId="{91EA7E5D-D621-450D-B2B4-79E3D866B952}" sibTransId="{7EBD92B2-C8C3-4E59-B878-79F558AB612D}"/>
    <dgm:cxn modelId="{84625B1F-DEBB-4328-96DB-591C7C371E23}" srcId="{1DECD7CF-C96A-4BC4-832B-3F5B190FF656}" destId="{6AEEF765-66EE-4705-BEEC-E433E4B90B4A}" srcOrd="0" destOrd="0" parTransId="{2979D879-3344-47A7-AEED-FC53DD367198}" sibTransId="{52278FA9-FAA3-4534-B4A0-0F484683474D}"/>
    <dgm:cxn modelId="{98384F20-2AE8-4932-A07E-F9B1CCCD2843}" type="presOf" srcId="{CF19891A-9E29-4266-881D-B5B011C28935}" destId="{A468863C-C15A-49F2-8399-01FBD4266594}" srcOrd="1" destOrd="0" presId="urn:microsoft.com/office/officeart/2005/8/layout/list1"/>
    <dgm:cxn modelId="{5FB59129-CA9C-4BF3-AD97-2F7C77D79546}" srcId="{6AEEF765-66EE-4705-BEEC-E433E4B90B4A}" destId="{E8BD2FA8-335E-4288-9F46-C8F146A32C06}" srcOrd="1" destOrd="0" parTransId="{1E3FD54F-8B41-46E9-AB83-2D2A9969010F}" sibTransId="{F7EA2801-BF64-4206-BF15-B0F7B9389A4A}"/>
    <dgm:cxn modelId="{F1E12F38-6496-47F2-BD4D-4AEBA05BBCF5}" type="presOf" srcId="{1DECD7CF-C96A-4BC4-832B-3F5B190FF656}" destId="{DAD1AC5B-2FFE-4010-AD69-F81CA48E5725}" srcOrd="0" destOrd="0" presId="urn:microsoft.com/office/officeart/2005/8/layout/list1"/>
    <dgm:cxn modelId="{FBC3125D-6796-4904-B5BA-8A7DED54898A}" type="presOf" srcId="{AAF951E5-5D44-4114-BB16-177E420FF713}" destId="{5ED1FFC2-6B17-46D0-8F9F-54709B1A41AE}" srcOrd="0" destOrd="2" presId="urn:microsoft.com/office/officeart/2005/8/layout/list1"/>
    <dgm:cxn modelId="{8EFD0344-B98D-4C56-9B05-BD290D3E4ACD}" type="presOf" srcId="{2D7BD250-33A6-47CD-B40A-9DE47F2DED65}" destId="{70222F1D-C226-463D-8214-B666E662AC02}" srcOrd="0" destOrd="1" presId="urn:microsoft.com/office/officeart/2005/8/layout/list1"/>
    <dgm:cxn modelId="{4D5FBD6B-5859-4D27-9495-A54368B71062}" srcId="{CF19891A-9E29-4266-881D-B5B011C28935}" destId="{58119D1A-843F-4F1A-BB96-7ABCF02D3227}" srcOrd="0" destOrd="0" parTransId="{69AAD7D7-111A-49BA-817C-E79660C27CCF}" sibTransId="{D33E58AE-5A90-437E-9FB9-E149A1DE5236}"/>
    <dgm:cxn modelId="{045E8271-AE5E-428A-9444-416AD5F02951}" type="presOf" srcId="{E8BD2FA8-335E-4288-9F46-C8F146A32C06}" destId="{5ED1FFC2-6B17-46D0-8F9F-54709B1A41AE}" srcOrd="0" destOrd="1" presId="urn:microsoft.com/office/officeart/2005/8/layout/list1"/>
    <dgm:cxn modelId="{A31A7673-C7DE-457D-BE19-0ABAC11ED874}" srcId="{CF19891A-9E29-4266-881D-B5B011C28935}" destId="{CE85DECF-6432-413E-B280-3F5F864F7E91}" srcOrd="2" destOrd="0" parTransId="{C7F9C981-1385-4B8A-BF42-04D4D627EB22}" sibTransId="{6E2F5EF5-A7BE-4D46-96D2-3BA5F5A8F6C9}"/>
    <dgm:cxn modelId="{599DC878-6553-4EAD-9973-02D5D0930F3B}" type="presOf" srcId="{58119D1A-843F-4F1A-BB96-7ABCF02D3227}" destId="{70222F1D-C226-463D-8214-B666E662AC02}" srcOrd="0" destOrd="0" presId="urn:microsoft.com/office/officeart/2005/8/layout/list1"/>
    <dgm:cxn modelId="{4FF34E79-2EB6-4252-8F48-AD10C8B1D28E}" type="presOf" srcId="{6AEEF765-66EE-4705-BEEC-E433E4B90B4A}" destId="{066462F5-8891-4813-AF5F-1F23B375B74A}" srcOrd="0" destOrd="0" presId="urn:microsoft.com/office/officeart/2005/8/layout/list1"/>
    <dgm:cxn modelId="{17F42988-4A30-4EF2-848C-E2F4A207BCAA}" type="presOf" srcId="{CE85DECF-6432-413E-B280-3F5F864F7E91}" destId="{70222F1D-C226-463D-8214-B666E662AC02}" srcOrd="0" destOrd="2" presId="urn:microsoft.com/office/officeart/2005/8/layout/list1"/>
    <dgm:cxn modelId="{5856F1A0-0B9F-4F63-821E-B016CDE2A6BA}" srcId="{CF19891A-9E29-4266-881D-B5B011C28935}" destId="{2D7BD250-33A6-47CD-B40A-9DE47F2DED65}" srcOrd="1" destOrd="0" parTransId="{35F98032-4D5D-41E5-9355-18E8867C231B}" sibTransId="{A741B179-8691-4412-98AF-F056BFF8DA3C}"/>
    <dgm:cxn modelId="{26F0E4A1-A11B-4666-84C9-7C8FDF2E5877}" type="presOf" srcId="{CF19891A-9E29-4266-881D-B5B011C28935}" destId="{C069FB4A-8FF3-4DAF-A94E-31F9E810464A}" srcOrd="0" destOrd="0" presId="urn:microsoft.com/office/officeart/2005/8/layout/list1"/>
    <dgm:cxn modelId="{8C0E1EAB-D78E-49E5-853A-C7B383A55240}" srcId="{1DECD7CF-C96A-4BC4-832B-3F5B190FF656}" destId="{CF19891A-9E29-4266-881D-B5B011C28935}" srcOrd="1" destOrd="0" parTransId="{F7725BF0-A27A-4E96-8D7C-FDB4ABD359A6}" sibTransId="{CD7F8F50-F900-4EB2-801B-EAC7C42313DA}"/>
    <dgm:cxn modelId="{DC24C0CE-E078-4CA6-B176-3CE7FD8A7672}" type="presOf" srcId="{6AEEF765-66EE-4705-BEEC-E433E4B90B4A}" destId="{38DAFAE6-578E-4B2A-95A2-B47C8D257C58}" srcOrd="1" destOrd="0" presId="urn:microsoft.com/office/officeart/2005/8/layout/list1"/>
    <dgm:cxn modelId="{1CBE1CEA-A810-4FC4-AC51-19E9AC68582C}" srcId="{6AEEF765-66EE-4705-BEEC-E433E4B90B4A}" destId="{747BC5A2-13C2-4F36-B507-3D4F0025D5F2}" srcOrd="0" destOrd="0" parTransId="{58882B59-157C-4A7A-9198-2F3492F15C49}" sibTransId="{2F753287-85DE-4625-9D76-85B3051898B8}"/>
    <dgm:cxn modelId="{F24F2CEB-4EB8-44E7-A939-4FDD3F4A947C}" type="presParOf" srcId="{DAD1AC5B-2FFE-4010-AD69-F81CA48E5725}" destId="{4ABD4D7C-5529-4330-B295-663ED4F669BF}" srcOrd="0" destOrd="0" presId="urn:microsoft.com/office/officeart/2005/8/layout/list1"/>
    <dgm:cxn modelId="{70F4F10D-CDCA-4AAD-AC53-60E17878C089}" type="presParOf" srcId="{4ABD4D7C-5529-4330-B295-663ED4F669BF}" destId="{066462F5-8891-4813-AF5F-1F23B375B74A}" srcOrd="0" destOrd="0" presId="urn:microsoft.com/office/officeart/2005/8/layout/list1"/>
    <dgm:cxn modelId="{86C4A479-36A3-4AC8-87CF-48CBCDC92FA4}" type="presParOf" srcId="{4ABD4D7C-5529-4330-B295-663ED4F669BF}" destId="{38DAFAE6-578E-4B2A-95A2-B47C8D257C58}" srcOrd="1" destOrd="0" presId="urn:microsoft.com/office/officeart/2005/8/layout/list1"/>
    <dgm:cxn modelId="{244F1659-4097-4740-AD64-FF454B873710}" type="presParOf" srcId="{DAD1AC5B-2FFE-4010-AD69-F81CA48E5725}" destId="{588722E5-28C0-4DA4-BC4C-13CD87BFB8FF}" srcOrd="1" destOrd="0" presId="urn:microsoft.com/office/officeart/2005/8/layout/list1"/>
    <dgm:cxn modelId="{8D4F6078-55D0-451F-AD1D-AF8C695D4367}" type="presParOf" srcId="{DAD1AC5B-2FFE-4010-AD69-F81CA48E5725}" destId="{5ED1FFC2-6B17-46D0-8F9F-54709B1A41AE}" srcOrd="2" destOrd="0" presId="urn:microsoft.com/office/officeart/2005/8/layout/list1"/>
    <dgm:cxn modelId="{F484F8B3-5F47-4BAD-8B90-6CCCA750D3A0}" type="presParOf" srcId="{DAD1AC5B-2FFE-4010-AD69-F81CA48E5725}" destId="{56CBBB04-E49F-49E0-BD39-85E72B4618AB}" srcOrd="3" destOrd="0" presId="urn:microsoft.com/office/officeart/2005/8/layout/list1"/>
    <dgm:cxn modelId="{E33FA6E3-54A0-498A-BD57-BDD12A3B3494}" type="presParOf" srcId="{DAD1AC5B-2FFE-4010-AD69-F81CA48E5725}" destId="{A9855F14-7F50-4D8F-904E-2509D28BD7D5}" srcOrd="4" destOrd="0" presId="urn:microsoft.com/office/officeart/2005/8/layout/list1"/>
    <dgm:cxn modelId="{6C32C2CC-F4CB-4B29-B5AD-B7DEF39E8420}" type="presParOf" srcId="{A9855F14-7F50-4D8F-904E-2509D28BD7D5}" destId="{C069FB4A-8FF3-4DAF-A94E-31F9E810464A}" srcOrd="0" destOrd="0" presId="urn:microsoft.com/office/officeart/2005/8/layout/list1"/>
    <dgm:cxn modelId="{CDE25435-6D56-4601-8903-D7C676B8B76F}" type="presParOf" srcId="{A9855F14-7F50-4D8F-904E-2509D28BD7D5}" destId="{A468863C-C15A-49F2-8399-01FBD4266594}" srcOrd="1" destOrd="0" presId="urn:microsoft.com/office/officeart/2005/8/layout/list1"/>
    <dgm:cxn modelId="{A35EC67E-C68E-46E6-933B-A071BC43272C}" type="presParOf" srcId="{DAD1AC5B-2FFE-4010-AD69-F81CA48E5725}" destId="{ACA8D1FB-1233-458A-B4A5-DB8EDE05434E}" srcOrd="5" destOrd="0" presId="urn:microsoft.com/office/officeart/2005/8/layout/list1"/>
    <dgm:cxn modelId="{47FFEFB9-4685-4A41-A087-09F66107DBAE}" type="presParOf" srcId="{DAD1AC5B-2FFE-4010-AD69-F81CA48E5725}" destId="{70222F1D-C226-463D-8214-B666E662AC02}"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08FCB-D29C-4438-97EF-20A3D27D3773}">
      <dsp:nvSpPr>
        <dsp:cNvPr id="0" name=""/>
        <dsp:cNvSpPr/>
      </dsp:nvSpPr>
      <dsp:spPr>
        <a:xfrm>
          <a:off x="2407" y="15897"/>
          <a:ext cx="2347381" cy="6624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t>Settings</a:t>
          </a:r>
          <a:endParaRPr lang="zh-CN" altLang="en-US" sz="2800" b="1" kern="1200" dirty="0"/>
        </a:p>
      </dsp:txBody>
      <dsp:txXfrm>
        <a:off x="2407" y="15897"/>
        <a:ext cx="2347381" cy="662400"/>
      </dsp:txXfrm>
    </dsp:sp>
    <dsp:sp modelId="{6A8BEA1C-CBF0-4D55-B2B8-D249E0E652E6}">
      <dsp:nvSpPr>
        <dsp:cNvPr id="0" name=""/>
        <dsp:cNvSpPr/>
      </dsp:nvSpPr>
      <dsp:spPr>
        <a:xfrm>
          <a:off x="2407" y="678297"/>
          <a:ext cx="2347381" cy="123113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ctr" defTabSz="1244600">
            <a:lnSpc>
              <a:spcPct val="90000"/>
            </a:lnSpc>
            <a:spcBef>
              <a:spcPct val="0"/>
            </a:spcBef>
            <a:spcAft>
              <a:spcPct val="15000"/>
            </a:spcAft>
            <a:buChar char="•"/>
          </a:pPr>
          <a:r>
            <a:rPr lang="en-US" altLang="zh-CN" sz="2800" b="1" kern="1200" dirty="0"/>
            <a:t>When?</a:t>
          </a:r>
          <a:endParaRPr lang="zh-CN" altLang="en-US" sz="2800" b="1" kern="1200" dirty="0"/>
        </a:p>
        <a:p>
          <a:pPr marL="285750" lvl="1" indent="-285750" algn="ctr" defTabSz="1244600">
            <a:lnSpc>
              <a:spcPct val="90000"/>
            </a:lnSpc>
            <a:spcBef>
              <a:spcPct val="0"/>
            </a:spcBef>
            <a:spcAft>
              <a:spcPct val="15000"/>
            </a:spcAft>
            <a:buChar char="•"/>
          </a:pPr>
          <a:r>
            <a:rPr lang="en-US" altLang="zh-CN" sz="2800" b="1" kern="1200" dirty="0"/>
            <a:t>Where?</a:t>
          </a:r>
          <a:endParaRPr lang="zh-CN" altLang="en-US" sz="2800" b="1" kern="1200" dirty="0"/>
        </a:p>
      </dsp:txBody>
      <dsp:txXfrm>
        <a:off x="2407" y="678297"/>
        <a:ext cx="2347381" cy="1231132"/>
      </dsp:txXfrm>
    </dsp:sp>
    <dsp:sp modelId="{5A9228B4-68A6-4C79-B36C-714432933116}">
      <dsp:nvSpPr>
        <dsp:cNvPr id="0" name=""/>
        <dsp:cNvSpPr/>
      </dsp:nvSpPr>
      <dsp:spPr>
        <a:xfrm>
          <a:off x="2678422" y="15897"/>
          <a:ext cx="2347381" cy="6624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t>Characters</a:t>
          </a:r>
          <a:endParaRPr lang="zh-CN" altLang="en-US" sz="2800" b="1" kern="1200" dirty="0"/>
        </a:p>
      </dsp:txBody>
      <dsp:txXfrm>
        <a:off x="2678422" y="15897"/>
        <a:ext cx="2347381" cy="662400"/>
      </dsp:txXfrm>
    </dsp:sp>
    <dsp:sp modelId="{D9CAE11A-0B9E-4F12-BD3A-CF3C4F5D2F18}">
      <dsp:nvSpPr>
        <dsp:cNvPr id="0" name=""/>
        <dsp:cNvSpPr/>
      </dsp:nvSpPr>
      <dsp:spPr>
        <a:xfrm>
          <a:off x="2678422" y="678297"/>
          <a:ext cx="2347381" cy="1231132"/>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ctr" defTabSz="1244600">
            <a:lnSpc>
              <a:spcPct val="90000"/>
            </a:lnSpc>
            <a:spcBef>
              <a:spcPct val="0"/>
            </a:spcBef>
            <a:spcAft>
              <a:spcPct val="15000"/>
            </a:spcAft>
            <a:buChar char="•"/>
          </a:pPr>
          <a:r>
            <a:rPr lang="en-US" altLang="zh-CN" sz="2800" b="1" kern="1200" dirty="0"/>
            <a:t>Who?</a:t>
          </a:r>
          <a:endParaRPr lang="zh-CN" altLang="en-US" sz="2800" b="1" kern="1200" dirty="0"/>
        </a:p>
      </dsp:txBody>
      <dsp:txXfrm>
        <a:off x="2678422" y="678297"/>
        <a:ext cx="2347381" cy="1231132"/>
      </dsp:txXfrm>
    </dsp:sp>
    <dsp:sp modelId="{8976F631-58C9-41B5-B522-8918C2A9AC9D}">
      <dsp:nvSpPr>
        <dsp:cNvPr id="0" name=""/>
        <dsp:cNvSpPr/>
      </dsp:nvSpPr>
      <dsp:spPr>
        <a:xfrm>
          <a:off x="5354437" y="15897"/>
          <a:ext cx="2347381" cy="6624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t>Plot</a:t>
          </a:r>
          <a:endParaRPr lang="zh-CN" altLang="en-US" sz="2800" b="1" kern="1200" dirty="0"/>
        </a:p>
      </dsp:txBody>
      <dsp:txXfrm>
        <a:off x="5354437" y="15897"/>
        <a:ext cx="2347381" cy="662400"/>
      </dsp:txXfrm>
    </dsp:sp>
    <dsp:sp modelId="{5AC5A6F8-B486-4434-8752-169352EFB191}">
      <dsp:nvSpPr>
        <dsp:cNvPr id="0" name=""/>
        <dsp:cNvSpPr/>
      </dsp:nvSpPr>
      <dsp:spPr>
        <a:xfrm>
          <a:off x="5354437" y="678297"/>
          <a:ext cx="2347381" cy="1231132"/>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ctr" defTabSz="1022350">
            <a:lnSpc>
              <a:spcPct val="90000"/>
            </a:lnSpc>
            <a:spcBef>
              <a:spcPct val="0"/>
            </a:spcBef>
            <a:spcAft>
              <a:spcPct val="15000"/>
            </a:spcAft>
            <a:buChar char="•"/>
          </a:pPr>
          <a:r>
            <a:rPr lang="en-US" altLang="zh-CN" sz="2300" b="1" kern="1200" dirty="0"/>
            <a:t>What?</a:t>
          </a:r>
          <a:endParaRPr lang="zh-CN" altLang="en-US" sz="2300" b="1" kern="1200" dirty="0"/>
        </a:p>
      </dsp:txBody>
      <dsp:txXfrm>
        <a:off x="5354437" y="678297"/>
        <a:ext cx="2347381" cy="12311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08FCB-D29C-4438-97EF-20A3D27D3773}">
      <dsp:nvSpPr>
        <dsp:cNvPr id="0" name=""/>
        <dsp:cNvSpPr/>
      </dsp:nvSpPr>
      <dsp:spPr>
        <a:xfrm>
          <a:off x="9481" y="1335"/>
          <a:ext cx="3542298" cy="161889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t" anchorCtr="0">
          <a:noAutofit/>
        </a:bodyPr>
        <a:lstStyle/>
        <a:p>
          <a:pPr marL="0" lvl="0" indent="0" algn="ctr" defTabSz="1244600">
            <a:lnSpc>
              <a:spcPct val="90000"/>
            </a:lnSpc>
            <a:spcBef>
              <a:spcPct val="0"/>
            </a:spcBef>
            <a:spcAft>
              <a:spcPct val="35000"/>
            </a:spcAft>
            <a:buNone/>
          </a:pPr>
          <a:r>
            <a:rPr lang="en-US" altLang="zh-CN" sz="2800" b="1" kern="1200" dirty="0"/>
            <a:t>Settings</a:t>
          </a:r>
          <a:endParaRPr lang="zh-CN" altLang="en-US" sz="2800" b="1" kern="1200" dirty="0"/>
        </a:p>
      </dsp:txBody>
      <dsp:txXfrm>
        <a:off x="9481" y="1335"/>
        <a:ext cx="3542298" cy="1618890"/>
      </dsp:txXfrm>
    </dsp:sp>
    <dsp:sp modelId="{6A8BEA1C-CBF0-4D55-B2B8-D249E0E652E6}">
      <dsp:nvSpPr>
        <dsp:cNvPr id="0" name=""/>
        <dsp:cNvSpPr/>
      </dsp:nvSpPr>
      <dsp:spPr>
        <a:xfrm>
          <a:off x="24578" y="1024830"/>
          <a:ext cx="3542298" cy="2192491"/>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ctr" defTabSz="1244600">
            <a:lnSpc>
              <a:spcPct val="90000"/>
            </a:lnSpc>
            <a:spcBef>
              <a:spcPct val="0"/>
            </a:spcBef>
            <a:spcAft>
              <a:spcPct val="15000"/>
            </a:spcAft>
            <a:buChar char="•"/>
          </a:pPr>
          <a:endParaRPr lang="zh-CN" altLang="en-US" sz="2800" b="1" kern="1200" dirty="0"/>
        </a:p>
      </dsp:txBody>
      <dsp:txXfrm>
        <a:off x="24578" y="1024830"/>
        <a:ext cx="3542298" cy="2192491"/>
      </dsp:txXfrm>
    </dsp:sp>
    <dsp:sp modelId="{5A9228B4-68A6-4C79-B36C-714432933116}">
      <dsp:nvSpPr>
        <dsp:cNvPr id="0" name=""/>
        <dsp:cNvSpPr/>
      </dsp:nvSpPr>
      <dsp:spPr>
        <a:xfrm>
          <a:off x="3919027" y="9371"/>
          <a:ext cx="3510980" cy="161889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t" anchorCtr="0">
          <a:noAutofit/>
        </a:bodyPr>
        <a:lstStyle/>
        <a:p>
          <a:pPr marL="0" lvl="0" indent="0" algn="ctr" defTabSz="1244600">
            <a:lnSpc>
              <a:spcPct val="90000"/>
            </a:lnSpc>
            <a:spcBef>
              <a:spcPct val="0"/>
            </a:spcBef>
            <a:spcAft>
              <a:spcPct val="35000"/>
            </a:spcAft>
            <a:buNone/>
          </a:pPr>
          <a:r>
            <a:rPr lang="en-US" altLang="zh-CN" sz="2800" b="1" kern="1200" dirty="0"/>
            <a:t>Characters</a:t>
          </a:r>
          <a:endParaRPr lang="zh-CN" altLang="en-US" sz="2800" b="1" kern="1200" dirty="0"/>
        </a:p>
      </dsp:txBody>
      <dsp:txXfrm>
        <a:off x="3919027" y="9371"/>
        <a:ext cx="3510980" cy="1618890"/>
      </dsp:txXfrm>
    </dsp:sp>
    <dsp:sp modelId="{D9CAE11A-0B9E-4F12-BD3A-CF3C4F5D2F18}">
      <dsp:nvSpPr>
        <dsp:cNvPr id="0" name=""/>
        <dsp:cNvSpPr/>
      </dsp:nvSpPr>
      <dsp:spPr>
        <a:xfrm>
          <a:off x="3913726" y="1056974"/>
          <a:ext cx="3510980" cy="2160347"/>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ctr" defTabSz="1244600">
            <a:lnSpc>
              <a:spcPct val="90000"/>
            </a:lnSpc>
            <a:spcBef>
              <a:spcPct val="0"/>
            </a:spcBef>
            <a:spcAft>
              <a:spcPct val="15000"/>
            </a:spcAft>
            <a:buChar char="•"/>
          </a:pPr>
          <a:endParaRPr lang="zh-CN" altLang="en-US" sz="2800" b="1" kern="1200" dirty="0"/>
        </a:p>
      </dsp:txBody>
      <dsp:txXfrm>
        <a:off x="3913726" y="1056974"/>
        <a:ext cx="3510980" cy="2160347"/>
      </dsp:txXfrm>
    </dsp:sp>
    <dsp:sp modelId="{8976F631-58C9-41B5-B522-8918C2A9AC9D}">
      <dsp:nvSpPr>
        <dsp:cNvPr id="0" name=""/>
        <dsp:cNvSpPr/>
      </dsp:nvSpPr>
      <dsp:spPr>
        <a:xfrm>
          <a:off x="7777208" y="11806"/>
          <a:ext cx="4856844" cy="161889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t" anchorCtr="0">
          <a:noAutofit/>
        </a:bodyPr>
        <a:lstStyle/>
        <a:p>
          <a:pPr marL="0" lvl="0" indent="0" algn="ctr" defTabSz="1244600">
            <a:lnSpc>
              <a:spcPct val="90000"/>
            </a:lnSpc>
            <a:spcBef>
              <a:spcPct val="0"/>
            </a:spcBef>
            <a:spcAft>
              <a:spcPct val="35000"/>
            </a:spcAft>
            <a:buNone/>
          </a:pPr>
          <a:r>
            <a:rPr lang="en-US" altLang="zh-CN" sz="2800" b="1" kern="1200" dirty="0"/>
            <a:t>Plot</a:t>
          </a:r>
          <a:endParaRPr lang="zh-CN" altLang="en-US" sz="2800" b="1" kern="1200" dirty="0"/>
        </a:p>
      </dsp:txBody>
      <dsp:txXfrm>
        <a:off x="7777208" y="11806"/>
        <a:ext cx="4856844" cy="1618890"/>
      </dsp:txXfrm>
    </dsp:sp>
    <dsp:sp modelId="{5AC5A6F8-B486-4434-8752-169352EFB191}">
      <dsp:nvSpPr>
        <dsp:cNvPr id="0" name=""/>
        <dsp:cNvSpPr/>
      </dsp:nvSpPr>
      <dsp:spPr>
        <a:xfrm>
          <a:off x="7728581" y="1066714"/>
          <a:ext cx="4923903" cy="2150607"/>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ctr" defTabSz="1600200">
            <a:lnSpc>
              <a:spcPct val="90000"/>
            </a:lnSpc>
            <a:spcBef>
              <a:spcPct val="0"/>
            </a:spcBef>
            <a:spcAft>
              <a:spcPct val="15000"/>
            </a:spcAft>
            <a:buChar char="•"/>
          </a:pPr>
          <a:endParaRPr lang="zh-CN" altLang="en-US" sz="3600" b="1" kern="1200" dirty="0"/>
        </a:p>
      </dsp:txBody>
      <dsp:txXfrm>
        <a:off x="7728581" y="1066714"/>
        <a:ext cx="4923903" cy="21506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08FCB-D29C-4438-97EF-20A3D27D3773}">
      <dsp:nvSpPr>
        <dsp:cNvPr id="0" name=""/>
        <dsp:cNvSpPr/>
      </dsp:nvSpPr>
      <dsp:spPr>
        <a:xfrm>
          <a:off x="8640" y="40678"/>
          <a:ext cx="3228046" cy="1034291"/>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t" anchorCtr="0">
          <a:noAutofit/>
        </a:bodyPr>
        <a:lstStyle/>
        <a:p>
          <a:pPr marL="0" lvl="0" indent="0" algn="ctr" defTabSz="1244600">
            <a:lnSpc>
              <a:spcPct val="90000"/>
            </a:lnSpc>
            <a:spcBef>
              <a:spcPct val="0"/>
            </a:spcBef>
            <a:spcAft>
              <a:spcPct val="35000"/>
            </a:spcAft>
            <a:buNone/>
          </a:pPr>
          <a:r>
            <a:rPr lang="en-US" altLang="zh-CN" sz="2800" b="1" kern="1200" dirty="0"/>
            <a:t>Settings</a:t>
          </a:r>
          <a:endParaRPr lang="zh-CN" altLang="en-US" sz="2800" b="1" kern="1200" dirty="0"/>
        </a:p>
      </dsp:txBody>
      <dsp:txXfrm>
        <a:off x="8640" y="40678"/>
        <a:ext cx="3228046" cy="1034291"/>
      </dsp:txXfrm>
    </dsp:sp>
    <dsp:sp modelId="{6A8BEA1C-CBF0-4D55-B2B8-D249E0E652E6}">
      <dsp:nvSpPr>
        <dsp:cNvPr id="0" name=""/>
        <dsp:cNvSpPr/>
      </dsp:nvSpPr>
      <dsp:spPr>
        <a:xfrm>
          <a:off x="22397" y="734402"/>
          <a:ext cx="3228046" cy="1400758"/>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ctr" defTabSz="1244600">
            <a:lnSpc>
              <a:spcPct val="90000"/>
            </a:lnSpc>
            <a:spcBef>
              <a:spcPct val="0"/>
            </a:spcBef>
            <a:spcAft>
              <a:spcPct val="15000"/>
            </a:spcAft>
            <a:buChar char="•"/>
          </a:pPr>
          <a:endParaRPr lang="zh-CN" altLang="en-US" sz="2800" b="1" kern="1200" dirty="0"/>
        </a:p>
      </dsp:txBody>
      <dsp:txXfrm>
        <a:off x="22397" y="734402"/>
        <a:ext cx="3228046" cy="1400758"/>
      </dsp:txXfrm>
    </dsp:sp>
    <dsp:sp modelId="{5A9228B4-68A6-4C79-B36C-714432933116}">
      <dsp:nvSpPr>
        <dsp:cNvPr id="0" name=""/>
        <dsp:cNvSpPr/>
      </dsp:nvSpPr>
      <dsp:spPr>
        <a:xfrm>
          <a:off x="3571355" y="45812"/>
          <a:ext cx="3199506" cy="1034291"/>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t" anchorCtr="0">
          <a:noAutofit/>
        </a:bodyPr>
        <a:lstStyle/>
        <a:p>
          <a:pPr marL="0" lvl="0" indent="0" algn="ctr" defTabSz="1244600">
            <a:lnSpc>
              <a:spcPct val="90000"/>
            </a:lnSpc>
            <a:spcBef>
              <a:spcPct val="0"/>
            </a:spcBef>
            <a:spcAft>
              <a:spcPct val="35000"/>
            </a:spcAft>
            <a:buNone/>
          </a:pPr>
          <a:r>
            <a:rPr lang="en-US" altLang="zh-CN" sz="2800" b="1" kern="1200" dirty="0"/>
            <a:t>Characters</a:t>
          </a:r>
          <a:endParaRPr lang="zh-CN" altLang="en-US" sz="2800" b="1" kern="1200" dirty="0"/>
        </a:p>
      </dsp:txBody>
      <dsp:txXfrm>
        <a:off x="3571355" y="45812"/>
        <a:ext cx="3199506" cy="1034291"/>
      </dsp:txXfrm>
    </dsp:sp>
    <dsp:sp modelId="{D9CAE11A-0B9E-4F12-BD3A-CF3C4F5D2F18}">
      <dsp:nvSpPr>
        <dsp:cNvPr id="0" name=""/>
        <dsp:cNvSpPr/>
      </dsp:nvSpPr>
      <dsp:spPr>
        <a:xfrm>
          <a:off x="3585560" y="754937"/>
          <a:ext cx="3199506" cy="1380222"/>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ctr" defTabSz="1244600">
            <a:lnSpc>
              <a:spcPct val="90000"/>
            </a:lnSpc>
            <a:spcBef>
              <a:spcPct val="0"/>
            </a:spcBef>
            <a:spcAft>
              <a:spcPct val="15000"/>
            </a:spcAft>
            <a:buChar char="•"/>
          </a:pPr>
          <a:endParaRPr lang="zh-CN" altLang="en-US" sz="2800" b="1" kern="1200" dirty="0"/>
        </a:p>
      </dsp:txBody>
      <dsp:txXfrm>
        <a:off x="3585560" y="754937"/>
        <a:ext cx="3199506" cy="1380222"/>
      </dsp:txXfrm>
    </dsp:sp>
    <dsp:sp modelId="{8976F631-58C9-41B5-B522-8918C2A9AC9D}">
      <dsp:nvSpPr>
        <dsp:cNvPr id="0" name=""/>
        <dsp:cNvSpPr/>
      </dsp:nvSpPr>
      <dsp:spPr>
        <a:xfrm>
          <a:off x="7087261" y="47367"/>
          <a:ext cx="4425973" cy="1034291"/>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t" anchorCtr="0">
          <a:noAutofit/>
        </a:bodyPr>
        <a:lstStyle/>
        <a:p>
          <a:pPr marL="0" lvl="0" indent="0" algn="ctr" defTabSz="1244600">
            <a:lnSpc>
              <a:spcPct val="90000"/>
            </a:lnSpc>
            <a:spcBef>
              <a:spcPct val="0"/>
            </a:spcBef>
            <a:spcAft>
              <a:spcPct val="35000"/>
            </a:spcAft>
            <a:buNone/>
          </a:pPr>
          <a:r>
            <a:rPr lang="en-US" altLang="zh-CN" sz="2800" b="1" kern="1200" dirty="0"/>
            <a:t>Plot</a:t>
          </a:r>
          <a:endParaRPr lang="zh-CN" altLang="en-US" sz="2800" b="1" kern="1200" dirty="0"/>
        </a:p>
      </dsp:txBody>
      <dsp:txXfrm>
        <a:off x="7087261" y="47367"/>
        <a:ext cx="4425973" cy="1034291"/>
      </dsp:txXfrm>
    </dsp:sp>
    <dsp:sp modelId="{5AC5A6F8-B486-4434-8752-169352EFB191}">
      <dsp:nvSpPr>
        <dsp:cNvPr id="0" name=""/>
        <dsp:cNvSpPr/>
      </dsp:nvSpPr>
      <dsp:spPr>
        <a:xfrm>
          <a:off x="7042947" y="761161"/>
          <a:ext cx="4487084" cy="1373999"/>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ctr" defTabSz="1022350">
            <a:lnSpc>
              <a:spcPct val="90000"/>
            </a:lnSpc>
            <a:spcBef>
              <a:spcPct val="0"/>
            </a:spcBef>
            <a:spcAft>
              <a:spcPct val="15000"/>
            </a:spcAft>
            <a:buChar char="•"/>
          </a:pPr>
          <a:endParaRPr lang="zh-CN" altLang="en-US" sz="2300" b="1" kern="1200" dirty="0"/>
        </a:p>
      </dsp:txBody>
      <dsp:txXfrm>
        <a:off x="7042947" y="761161"/>
        <a:ext cx="4487084" cy="13739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1FFC2-6B17-46D0-8F9F-54709B1A41AE}">
      <dsp:nvSpPr>
        <dsp:cNvPr id="0" name=""/>
        <dsp:cNvSpPr/>
      </dsp:nvSpPr>
      <dsp:spPr>
        <a:xfrm>
          <a:off x="0" y="244183"/>
          <a:ext cx="10753725" cy="17199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609" tIns="291592" rIns="834609" bIns="170688" numCol="1" spcCol="1270" anchor="t" anchorCtr="0">
          <a:noAutofit/>
        </a:bodyPr>
        <a:lstStyle/>
        <a:p>
          <a:pPr marL="228600" lvl="1" indent="-228600" algn="l" defTabSz="1066800">
            <a:lnSpc>
              <a:spcPct val="100000"/>
            </a:lnSpc>
            <a:spcBef>
              <a:spcPct val="0"/>
            </a:spcBef>
            <a:spcAft>
              <a:spcPct val="15000"/>
            </a:spcAft>
            <a:buChar char="•"/>
          </a:pPr>
          <a:r>
            <a:rPr lang="en-US" altLang="zh-CN" sz="2400" b="1" kern="1200" dirty="0"/>
            <a:t>Where did the captain operate the aeroplane?</a:t>
          </a:r>
          <a:endParaRPr lang="zh-CN" altLang="en-US" sz="2400" b="1" kern="1200" dirty="0"/>
        </a:p>
        <a:p>
          <a:pPr marL="228600" lvl="1" indent="-228600" algn="l" defTabSz="1066800">
            <a:lnSpc>
              <a:spcPct val="100000"/>
            </a:lnSpc>
            <a:spcBef>
              <a:spcPct val="0"/>
            </a:spcBef>
            <a:spcAft>
              <a:spcPct val="15000"/>
            </a:spcAft>
            <a:buChar char="•"/>
          </a:pPr>
          <a:r>
            <a:rPr lang="en-US" altLang="zh-CN" sz="2400" b="1" kern="1200" dirty="0"/>
            <a:t>How did the captain operate the </a:t>
          </a:r>
          <a:r>
            <a:rPr lang="en-US" altLang="zh-CN" sz="2400" b="1" kern="1200" dirty="0" err="1"/>
            <a:t>aeroplane</a:t>
          </a:r>
          <a:r>
            <a:rPr lang="en-US" altLang="zh-CN" sz="2400" b="1" kern="1200" dirty="0"/>
            <a:t>?</a:t>
          </a:r>
          <a:endParaRPr lang="zh-CN" altLang="en-US" sz="2400" b="1" kern="1200" dirty="0"/>
        </a:p>
        <a:p>
          <a:pPr marL="228600" lvl="1" indent="-228600" algn="l" defTabSz="1066800">
            <a:lnSpc>
              <a:spcPct val="100000"/>
            </a:lnSpc>
            <a:spcBef>
              <a:spcPct val="0"/>
            </a:spcBef>
            <a:spcAft>
              <a:spcPct val="15000"/>
            </a:spcAft>
            <a:buChar char="•"/>
          </a:pPr>
          <a:r>
            <a:rPr lang="en-US" altLang="zh-CN" sz="2400" b="1" kern="1200" dirty="0"/>
            <a:t>Who did the captain work with?</a:t>
          </a:r>
          <a:endParaRPr lang="zh-CN" altLang="en-US" sz="2400" b="1" kern="1200" dirty="0"/>
        </a:p>
      </dsp:txBody>
      <dsp:txXfrm>
        <a:off x="0" y="244183"/>
        <a:ext cx="10753725" cy="1719900"/>
      </dsp:txXfrm>
    </dsp:sp>
    <dsp:sp modelId="{38DAFAE6-578E-4B2A-95A2-B47C8D257C58}">
      <dsp:nvSpPr>
        <dsp:cNvPr id="0" name=""/>
        <dsp:cNvSpPr/>
      </dsp:nvSpPr>
      <dsp:spPr>
        <a:xfrm>
          <a:off x="537686" y="37543"/>
          <a:ext cx="7527607" cy="4132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526" tIns="0" rIns="284526" bIns="0" numCol="1" spcCol="1270" anchor="ctr" anchorCtr="0">
          <a:noAutofit/>
        </a:bodyPr>
        <a:lstStyle/>
        <a:p>
          <a:pPr marL="0" lvl="0" indent="0" algn="l" defTabSz="1422400">
            <a:lnSpc>
              <a:spcPct val="90000"/>
            </a:lnSpc>
            <a:spcBef>
              <a:spcPct val="0"/>
            </a:spcBef>
            <a:spcAft>
              <a:spcPct val="35000"/>
            </a:spcAft>
            <a:buNone/>
          </a:pPr>
          <a:r>
            <a:rPr lang="en-US" altLang="zh-CN" sz="3200" b="1" kern="1200" dirty="0"/>
            <a:t>The Captain</a:t>
          </a:r>
          <a:endParaRPr lang="zh-CN" altLang="en-US" sz="3200" b="1" kern="1200" dirty="0"/>
        </a:p>
      </dsp:txBody>
      <dsp:txXfrm>
        <a:off x="557861" y="57718"/>
        <a:ext cx="7487257" cy="372930"/>
      </dsp:txXfrm>
    </dsp:sp>
    <dsp:sp modelId="{70222F1D-C226-463D-8214-B666E662AC02}">
      <dsp:nvSpPr>
        <dsp:cNvPr id="0" name=""/>
        <dsp:cNvSpPr/>
      </dsp:nvSpPr>
      <dsp:spPr>
        <a:xfrm>
          <a:off x="0" y="2246324"/>
          <a:ext cx="10753725" cy="17199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609" tIns="291592" rIns="834609" bIns="170688" numCol="1" spcCol="1270" anchor="t" anchorCtr="0">
          <a:noAutofit/>
        </a:bodyPr>
        <a:lstStyle/>
        <a:p>
          <a:pPr marL="228600" lvl="1" indent="-228600" algn="l" defTabSz="1066800">
            <a:lnSpc>
              <a:spcPct val="100000"/>
            </a:lnSpc>
            <a:spcBef>
              <a:spcPct val="0"/>
            </a:spcBef>
            <a:spcAft>
              <a:spcPct val="15000"/>
            </a:spcAft>
            <a:buChar char="•"/>
          </a:pPr>
          <a:r>
            <a:rPr lang="en-US" altLang="zh-CN" sz="2400" b="1" kern="1200" dirty="0"/>
            <a:t>Where did Harold operate the flying machine?</a:t>
          </a:r>
          <a:endParaRPr lang="zh-CN" altLang="en-US" sz="2400" b="1" kern="1200" dirty="0"/>
        </a:p>
        <a:p>
          <a:pPr marL="228600" lvl="1" indent="-228600" algn="l" defTabSz="1066800">
            <a:lnSpc>
              <a:spcPct val="100000"/>
            </a:lnSpc>
            <a:spcBef>
              <a:spcPct val="0"/>
            </a:spcBef>
            <a:spcAft>
              <a:spcPct val="15000"/>
            </a:spcAft>
            <a:buChar char="•"/>
          </a:pPr>
          <a:r>
            <a:rPr lang="en-US" altLang="zh-CN" sz="2400" b="1" kern="1200" dirty="0"/>
            <a:t>How did Harold operate the flying machine?</a:t>
          </a:r>
          <a:endParaRPr lang="zh-CN" altLang="en-US" sz="2400" b="1" kern="1200" dirty="0"/>
        </a:p>
        <a:p>
          <a:pPr marL="228600" lvl="1" indent="-228600" algn="l" defTabSz="1066800">
            <a:lnSpc>
              <a:spcPct val="100000"/>
            </a:lnSpc>
            <a:spcBef>
              <a:spcPct val="0"/>
            </a:spcBef>
            <a:spcAft>
              <a:spcPct val="15000"/>
            </a:spcAft>
            <a:buChar char="•"/>
          </a:pPr>
          <a:r>
            <a:rPr lang="en-US" altLang="zh-CN" sz="2400" b="1" kern="1200" dirty="0"/>
            <a:t>Who did Harold work with?</a:t>
          </a:r>
          <a:endParaRPr lang="zh-CN" altLang="en-US" sz="2400" b="1" kern="1200" dirty="0"/>
        </a:p>
      </dsp:txBody>
      <dsp:txXfrm>
        <a:off x="0" y="2246324"/>
        <a:ext cx="10753725" cy="1719900"/>
      </dsp:txXfrm>
    </dsp:sp>
    <dsp:sp modelId="{A468863C-C15A-49F2-8399-01FBD4266594}">
      <dsp:nvSpPr>
        <dsp:cNvPr id="0" name=""/>
        <dsp:cNvSpPr/>
      </dsp:nvSpPr>
      <dsp:spPr>
        <a:xfrm>
          <a:off x="537686" y="2039684"/>
          <a:ext cx="7527607" cy="4132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526" tIns="0" rIns="284526" bIns="0" numCol="1" spcCol="1270" anchor="ctr" anchorCtr="0">
          <a:noAutofit/>
        </a:bodyPr>
        <a:lstStyle/>
        <a:p>
          <a:pPr marL="0" lvl="0" indent="0" algn="l" defTabSz="1422400">
            <a:lnSpc>
              <a:spcPct val="90000"/>
            </a:lnSpc>
            <a:spcBef>
              <a:spcPct val="0"/>
            </a:spcBef>
            <a:spcAft>
              <a:spcPct val="35000"/>
            </a:spcAft>
            <a:buNone/>
          </a:pPr>
          <a:r>
            <a:rPr lang="en-US" altLang="zh-CN" sz="3200" b="1" kern="1200" dirty="0"/>
            <a:t>The Twins</a:t>
          </a:r>
          <a:endParaRPr lang="zh-CN" altLang="en-US" sz="3200" b="1" kern="1200" dirty="0"/>
        </a:p>
      </dsp:txBody>
      <dsp:txXfrm>
        <a:off x="557861" y="2059859"/>
        <a:ext cx="7487257"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382588" y="685800"/>
            <a:ext cx="6092825" cy="3429000"/>
          </a:xfrm>
          <a:prstGeom prst="rect">
            <a:avLst/>
          </a:prstGeom>
        </p:spPr>
        <p:txBody>
          <a:bodyPr/>
          <a:lstStyle/>
          <a:p>
            <a:endParaRPr dirty="0"/>
          </a:p>
        </p:txBody>
      </p:sp>
      <p:sp>
        <p:nvSpPr>
          <p:cNvPr id="144" name="Shape 14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380166118"/>
      </p:ext>
    </p:extLst>
  </p:cSld>
  <p:clrMap bg1="lt1" tx1="dk1" bg2="lt2" tx2="dk2" accent1="accent1" accent2="accent2" accent3="accent3" accent4="accent4" accent5="accent5" accent6="accent6" hlink="hlink" folHlink="folHlink"/>
  <p:notesStyle>
    <a:lvl1pPr defTabSz="357165" latinLnBrk="0">
      <a:lnSpc>
        <a:spcPct val="117999"/>
      </a:lnSpc>
      <a:defRPr sz="1719">
        <a:latin typeface="Helvetica Neue"/>
        <a:ea typeface="Helvetica Neue"/>
        <a:cs typeface="Helvetica Neue"/>
        <a:sym typeface="Helvetica Neue"/>
      </a:defRPr>
    </a:lvl1pPr>
    <a:lvl2pPr indent="178582" defTabSz="357165" latinLnBrk="0">
      <a:lnSpc>
        <a:spcPct val="117999"/>
      </a:lnSpc>
      <a:defRPr sz="1719">
        <a:latin typeface="Helvetica Neue"/>
        <a:ea typeface="Helvetica Neue"/>
        <a:cs typeface="Helvetica Neue"/>
        <a:sym typeface="Helvetica Neue"/>
      </a:defRPr>
    </a:lvl2pPr>
    <a:lvl3pPr indent="357165" defTabSz="357165" latinLnBrk="0">
      <a:lnSpc>
        <a:spcPct val="117999"/>
      </a:lnSpc>
      <a:defRPr sz="1719">
        <a:latin typeface="Helvetica Neue"/>
        <a:ea typeface="Helvetica Neue"/>
        <a:cs typeface="Helvetica Neue"/>
        <a:sym typeface="Helvetica Neue"/>
      </a:defRPr>
    </a:lvl3pPr>
    <a:lvl4pPr indent="535747" defTabSz="357165" latinLnBrk="0">
      <a:lnSpc>
        <a:spcPct val="117999"/>
      </a:lnSpc>
      <a:defRPr sz="1719">
        <a:latin typeface="Helvetica Neue"/>
        <a:ea typeface="Helvetica Neue"/>
        <a:cs typeface="Helvetica Neue"/>
        <a:sym typeface="Helvetica Neue"/>
      </a:defRPr>
    </a:lvl4pPr>
    <a:lvl5pPr indent="714329" defTabSz="357165" latinLnBrk="0">
      <a:lnSpc>
        <a:spcPct val="117999"/>
      </a:lnSpc>
      <a:defRPr sz="1719">
        <a:latin typeface="Helvetica Neue"/>
        <a:ea typeface="Helvetica Neue"/>
        <a:cs typeface="Helvetica Neue"/>
        <a:sym typeface="Helvetica Neue"/>
      </a:defRPr>
    </a:lvl5pPr>
    <a:lvl6pPr indent="892912" defTabSz="357165" latinLnBrk="0">
      <a:lnSpc>
        <a:spcPct val="117999"/>
      </a:lnSpc>
      <a:defRPr sz="1719">
        <a:latin typeface="Helvetica Neue"/>
        <a:ea typeface="Helvetica Neue"/>
        <a:cs typeface="Helvetica Neue"/>
        <a:sym typeface="Helvetica Neue"/>
      </a:defRPr>
    </a:lvl6pPr>
    <a:lvl7pPr indent="1071494" defTabSz="357165" latinLnBrk="0">
      <a:lnSpc>
        <a:spcPct val="117999"/>
      </a:lnSpc>
      <a:defRPr sz="1719">
        <a:latin typeface="Helvetica Neue"/>
        <a:ea typeface="Helvetica Neue"/>
        <a:cs typeface="Helvetica Neue"/>
        <a:sym typeface="Helvetica Neue"/>
      </a:defRPr>
    </a:lvl7pPr>
    <a:lvl8pPr indent="1250076" defTabSz="357165" latinLnBrk="0">
      <a:lnSpc>
        <a:spcPct val="117999"/>
      </a:lnSpc>
      <a:defRPr sz="1719">
        <a:latin typeface="Helvetica Neue"/>
        <a:ea typeface="Helvetica Neue"/>
        <a:cs typeface="Helvetica Neue"/>
        <a:sym typeface="Helvetica Neue"/>
      </a:defRPr>
    </a:lvl8pPr>
    <a:lvl9pPr indent="1428659" defTabSz="357165" latinLnBrk="0">
      <a:lnSpc>
        <a:spcPct val="117999"/>
      </a:lnSpc>
      <a:defRPr sz="1719">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a:extLst>
              <a:ext uri="{FF2B5EF4-FFF2-40B4-BE49-F238E27FC236}">
                <a16:creationId xmlns:a16="http://schemas.microsoft.com/office/drawing/2014/main" id="{A21CAFA0-B9DA-4262-AAEE-BE00CFA7CB84}"/>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03305166-2BB1-44FA-9859-F1AF7ACDB356}"/>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zh-CN" altLang="en-US" sz="1719" dirty="0">
              <a:solidFill>
                <a:sysClr val="windowText" lastClr="000000"/>
              </a:solidFill>
            </a:endParaRPr>
          </a:p>
        </p:txBody>
      </p:sp>
    </p:spTree>
    <p:extLst>
      <p:ext uri="{BB962C8B-B14F-4D97-AF65-F5344CB8AC3E}">
        <p14:creationId xmlns:p14="http://schemas.microsoft.com/office/powerpoint/2010/main" val="2594092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a:extLst>
              <a:ext uri="{FF2B5EF4-FFF2-40B4-BE49-F238E27FC236}">
                <a16:creationId xmlns:a16="http://schemas.microsoft.com/office/drawing/2014/main" id="{CD8E3254-EBF2-4437-B872-C30A370869AD}"/>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2092CBE3-3D4B-4558-94B4-FBB353E053EF}"/>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en-US" altLang="zh-CN" sz="1719" dirty="0"/>
          </a:p>
        </p:txBody>
      </p:sp>
    </p:spTree>
    <p:extLst>
      <p:ext uri="{BB962C8B-B14F-4D97-AF65-F5344CB8AC3E}">
        <p14:creationId xmlns:p14="http://schemas.microsoft.com/office/powerpoint/2010/main" val="1135951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id="{8D43C8B1-55B3-4A9D-8AF4-194EEB5AE6AE}"/>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2D21BBED-1922-4775-B511-96573594E38A}"/>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en-US" altLang="zh-CN" sz="1719" dirty="0"/>
          </a:p>
        </p:txBody>
      </p:sp>
    </p:spTree>
    <p:extLst>
      <p:ext uri="{BB962C8B-B14F-4D97-AF65-F5344CB8AC3E}">
        <p14:creationId xmlns:p14="http://schemas.microsoft.com/office/powerpoint/2010/main" val="4241481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id="{8D43C8B1-55B3-4A9D-8AF4-194EEB5AE6AE}"/>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2D21BBED-1922-4775-B511-96573594E38A}"/>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en-US" altLang="zh-CN" sz="1719" dirty="0"/>
          </a:p>
        </p:txBody>
      </p:sp>
    </p:spTree>
    <p:extLst>
      <p:ext uri="{BB962C8B-B14F-4D97-AF65-F5344CB8AC3E}">
        <p14:creationId xmlns:p14="http://schemas.microsoft.com/office/powerpoint/2010/main" val="2425697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a:extLst>
              <a:ext uri="{FF2B5EF4-FFF2-40B4-BE49-F238E27FC236}">
                <a16:creationId xmlns:a16="http://schemas.microsoft.com/office/drawing/2014/main" id="{CD8E3254-EBF2-4437-B872-C30A370869AD}"/>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2092CBE3-3D4B-4558-94B4-FBB353E053EF}"/>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en-US" altLang="zh-CN" sz="1719" dirty="0"/>
          </a:p>
        </p:txBody>
      </p:sp>
    </p:spTree>
    <p:extLst>
      <p:ext uri="{BB962C8B-B14F-4D97-AF65-F5344CB8AC3E}">
        <p14:creationId xmlns:p14="http://schemas.microsoft.com/office/powerpoint/2010/main" val="2718054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id="{8D43C8B1-55B3-4A9D-8AF4-194EEB5AE6AE}"/>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2D21BBED-1922-4775-B511-96573594E38A}"/>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en-US" altLang="zh-CN" sz="1719" dirty="0"/>
          </a:p>
        </p:txBody>
      </p:sp>
    </p:spTree>
    <p:extLst>
      <p:ext uri="{BB962C8B-B14F-4D97-AF65-F5344CB8AC3E}">
        <p14:creationId xmlns:p14="http://schemas.microsoft.com/office/powerpoint/2010/main" val="3177441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a:extLst>
              <a:ext uri="{FF2B5EF4-FFF2-40B4-BE49-F238E27FC236}">
                <a16:creationId xmlns:a16="http://schemas.microsoft.com/office/drawing/2014/main" id="{CD8E3254-EBF2-4437-B872-C30A370869AD}"/>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2092CBE3-3D4B-4558-94B4-FBB353E053EF}"/>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en-US" altLang="zh-CN" sz="1719" dirty="0"/>
          </a:p>
        </p:txBody>
      </p:sp>
    </p:spTree>
    <p:extLst>
      <p:ext uri="{BB962C8B-B14F-4D97-AF65-F5344CB8AC3E}">
        <p14:creationId xmlns:p14="http://schemas.microsoft.com/office/powerpoint/2010/main" val="1783839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id="{8D43C8B1-55B3-4A9D-8AF4-194EEB5AE6AE}"/>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2D21BBED-1922-4775-B511-96573594E38A}"/>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en-US" altLang="zh-CN" sz="1719" dirty="0"/>
          </a:p>
        </p:txBody>
      </p:sp>
    </p:spTree>
    <p:extLst>
      <p:ext uri="{BB962C8B-B14F-4D97-AF65-F5344CB8AC3E}">
        <p14:creationId xmlns:p14="http://schemas.microsoft.com/office/powerpoint/2010/main" val="3379238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a:extLst>
              <a:ext uri="{FF2B5EF4-FFF2-40B4-BE49-F238E27FC236}">
                <a16:creationId xmlns:a16="http://schemas.microsoft.com/office/drawing/2014/main" id="{CD8E3254-EBF2-4437-B872-C30A370869AD}"/>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2092CBE3-3D4B-4558-94B4-FBB353E053EF}"/>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en-US" altLang="zh-CN" sz="1719" dirty="0"/>
          </a:p>
        </p:txBody>
      </p:sp>
    </p:spTree>
    <p:extLst>
      <p:ext uri="{BB962C8B-B14F-4D97-AF65-F5344CB8AC3E}">
        <p14:creationId xmlns:p14="http://schemas.microsoft.com/office/powerpoint/2010/main" val="775079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a:extLst>
              <a:ext uri="{FF2B5EF4-FFF2-40B4-BE49-F238E27FC236}">
                <a16:creationId xmlns:a16="http://schemas.microsoft.com/office/drawing/2014/main" id="{8E065FBE-C9D8-4588-8E70-40CE301E0D4F}"/>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8BC1807D-F5AE-416E-9BCA-87526B3ED89E}"/>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zh-CN" altLang="en-US" sz="1719" dirty="0">
              <a:solidFill>
                <a:sysClr val="windowText" lastClr="000000"/>
              </a:solidFill>
            </a:endParaRPr>
          </a:p>
        </p:txBody>
      </p:sp>
    </p:spTree>
    <p:extLst>
      <p:ext uri="{BB962C8B-B14F-4D97-AF65-F5344CB8AC3E}">
        <p14:creationId xmlns:p14="http://schemas.microsoft.com/office/powerpoint/2010/main" val="637406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a:extLst>
              <a:ext uri="{FF2B5EF4-FFF2-40B4-BE49-F238E27FC236}">
                <a16:creationId xmlns:a16="http://schemas.microsoft.com/office/drawing/2014/main" id="{CD8E3254-EBF2-4437-B872-C30A370869AD}"/>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2092CBE3-3D4B-4558-94B4-FBB353E053EF}"/>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en-US" altLang="zh-CN" sz="1719" dirty="0"/>
          </a:p>
        </p:txBody>
      </p:sp>
    </p:spTree>
    <p:extLst>
      <p:ext uri="{BB962C8B-B14F-4D97-AF65-F5344CB8AC3E}">
        <p14:creationId xmlns:p14="http://schemas.microsoft.com/office/powerpoint/2010/main" val="45157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D7F5F75B-F5B6-43EF-A07F-91AC9CAB848D}"/>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FEFC38F4-605A-43AC-B6C1-3239316EFC89}"/>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zh-CN" altLang="en-US" sz="1719" dirty="0">
              <a:solidFill>
                <a:sysClr val="windowText" lastClr="000000"/>
              </a:solidFill>
            </a:endParaRPr>
          </a:p>
        </p:txBody>
      </p:sp>
    </p:spTree>
    <p:extLst>
      <p:ext uri="{BB962C8B-B14F-4D97-AF65-F5344CB8AC3E}">
        <p14:creationId xmlns:p14="http://schemas.microsoft.com/office/powerpoint/2010/main" val="1316390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id="{8D43C8B1-55B3-4A9D-8AF4-194EEB5AE6AE}"/>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2D21BBED-1922-4775-B511-96573594E38A}"/>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en-US" altLang="zh-CN" sz="1719" dirty="0"/>
          </a:p>
        </p:txBody>
      </p:sp>
    </p:spTree>
    <p:extLst>
      <p:ext uri="{BB962C8B-B14F-4D97-AF65-F5344CB8AC3E}">
        <p14:creationId xmlns:p14="http://schemas.microsoft.com/office/powerpoint/2010/main" val="2527533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aseline="0" dirty="0">
                <a:solidFill>
                  <a:schemeClr val="tx1"/>
                </a:solidFill>
              </a:rPr>
              <a:t>Suggested Time: </a:t>
            </a:r>
            <a:r>
              <a:rPr lang="en-US" altLang="zh-CN" dirty="0"/>
              <a:t>0.5min</a:t>
            </a:r>
          </a:p>
          <a:p>
            <a:r>
              <a:rPr lang="en-US" altLang="zh-CN" dirty="0"/>
              <a:t>TD</a:t>
            </a:r>
          </a:p>
          <a:p>
            <a:r>
              <a:rPr lang="en-US" altLang="zh-CN" dirty="0"/>
              <a:t>Give briefly comments to Ss</a:t>
            </a:r>
            <a:r>
              <a:rPr lang="en-US" altLang="zh-CN" baseline="0" dirty="0"/>
              <a:t> </a:t>
            </a:r>
            <a:r>
              <a:rPr lang="en-US" altLang="zh-CN" dirty="0"/>
              <a:t>and say goodbye</a:t>
            </a:r>
            <a:r>
              <a:rPr lang="en-US" altLang="zh-CN" baseline="0" dirty="0"/>
              <a:t>.</a:t>
            </a:r>
            <a:endParaRPr lang="zh-CN" altLang="en-US" dirty="0"/>
          </a:p>
          <a:p>
            <a:endParaRPr lang="zh-CN" altLang="en-US" dirty="0"/>
          </a:p>
        </p:txBody>
      </p:sp>
    </p:spTree>
    <p:extLst>
      <p:ext uri="{BB962C8B-B14F-4D97-AF65-F5344CB8AC3E}">
        <p14:creationId xmlns:p14="http://schemas.microsoft.com/office/powerpoint/2010/main" val="1156879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a:extLst>
              <a:ext uri="{FF2B5EF4-FFF2-40B4-BE49-F238E27FC236}">
                <a16:creationId xmlns:a16="http://schemas.microsoft.com/office/drawing/2014/main" id="{4043E71F-CAD0-48B1-AAF0-A5C87ADC18B8}"/>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633B0532-29DF-42CB-BDCB-FE0D2D6A719F}"/>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zh-CN" altLang="en-US" sz="1719" dirty="0">
              <a:solidFill>
                <a:sysClr val="windowText" lastClr="000000"/>
              </a:solidFill>
            </a:endParaRPr>
          </a:p>
        </p:txBody>
      </p:sp>
    </p:spTree>
    <p:extLst>
      <p:ext uri="{BB962C8B-B14F-4D97-AF65-F5344CB8AC3E}">
        <p14:creationId xmlns:p14="http://schemas.microsoft.com/office/powerpoint/2010/main" val="110196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D04531D3-AF3A-41AE-979A-91F6D78CD65B}"/>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E0FCC385-1263-4B40-A51A-F86669B41C59}"/>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zh-CN" altLang="en-US" sz="1719" dirty="0">
              <a:solidFill>
                <a:sysClr val="windowText" lastClr="000000"/>
              </a:solidFill>
            </a:endParaRPr>
          </a:p>
        </p:txBody>
      </p:sp>
    </p:spTree>
    <p:extLst>
      <p:ext uri="{BB962C8B-B14F-4D97-AF65-F5344CB8AC3E}">
        <p14:creationId xmlns:p14="http://schemas.microsoft.com/office/powerpoint/2010/main" val="618144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a:extLst>
              <a:ext uri="{FF2B5EF4-FFF2-40B4-BE49-F238E27FC236}">
                <a16:creationId xmlns:a16="http://schemas.microsoft.com/office/drawing/2014/main" id="{D0086BF5-CB18-4310-8742-711C3FA942D7}"/>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6BC1B492-D8AC-41D8-98BE-292690FB481C}"/>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zh-CN" altLang="en-US" sz="1719" dirty="0">
              <a:solidFill>
                <a:sysClr val="windowText" lastClr="000000"/>
              </a:solidFill>
            </a:endParaRPr>
          </a:p>
        </p:txBody>
      </p:sp>
    </p:spTree>
    <p:extLst>
      <p:ext uri="{BB962C8B-B14F-4D97-AF65-F5344CB8AC3E}">
        <p14:creationId xmlns:p14="http://schemas.microsoft.com/office/powerpoint/2010/main" val="4105415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a:extLst>
              <a:ext uri="{FF2B5EF4-FFF2-40B4-BE49-F238E27FC236}">
                <a16:creationId xmlns:a16="http://schemas.microsoft.com/office/drawing/2014/main" id="{6D41F391-9C33-438A-98F6-E419FA0471CB}"/>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D6DE180A-B4E2-4C46-8C7C-FFFD7B87C031}"/>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zh-CN" altLang="en-US" sz="1719" dirty="0">
              <a:solidFill>
                <a:sysClr val="windowText" lastClr="000000"/>
              </a:solidFill>
            </a:endParaRPr>
          </a:p>
        </p:txBody>
      </p:sp>
    </p:spTree>
    <p:extLst>
      <p:ext uri="{BB962C8B-B14F-4D97-AF65-F5344CB8AC3E}">
        <p14:creationId xmlns:p14="http://schemas.microsoft.com/office/powerpoint/2010/main" val="3986345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2D6B6AF9-11CC-4C02-B540-14292F0EB7FF}"/>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0CDA1626-DD35-4D72-9726-52028AAA6274}"/>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en-US" altLang="zh-CN" sz="1719" dirty="0">
              <a:solidFill>
                <a:sysClr val="windowText" lastClr="000000"/>
              </a:solidFill>
            </a:endParaRPr>
          </a:p>
        </p:txBody>
      </p:sp>
    </p:spTree>
    <p:extLst>
      <p:ext uri="{BB962C8B-B14F-4D97-AF65-F5344CB8AC3E}">
        <p14:creationId xmlns:p14="http://schemas.microsoft.com/office/powerpoint/2010/main" val="419115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a:extLst>
              <a:ext uri="{FF2B5EF4-FFF2-40B4-BE49-F238E27FC236}">
                <a16:creationId xmlns:a16="http://schemas.microsoft.com/office/drawing/2014/main" id="{CD8E3254-EBF2-4437-B872-C30A370869AD}"/>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2092CBE3-3D4B-4558-94B4-FBB353E053EF}"/>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en-US" altLang="zh-CN" sz="1719" dirty="0"/>
          </a:p>
        </p:txBody>
      </p:sp>
    </p:spTree>
    <p:extLst>
      <p:ext uri="{BB962C8B-B14F-4D97-AF65-F5344CB8AC3E}">
        <p14:creationId xmlns:p14="http://schemas.microsoft.com/office/powerpoint/2010/main" val="25536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id="{8D43C8B1-55B3-4A9D-8AF4-194EEB5AE6AE}"/>
              </a:ext>
            </a:extLst>
          </p:cNvPr>
          <p:cNvSpPr>
            <a:spLocks noGrp="1" noRot="1" noChangeAspect="1" noChangeArrowheads="1" noTextEdit="1"/>
          </p:cNvSpPr>
          <p:nvPr>
            <p:ph type="sldImg"/>
          </p:nvPr>
        </p:nvSpPr>
        <p:spPr>
          <a:ln/>
        </p:spPr>
      </p:sp>
      <p:sp>
        <p:nvSpPr>
          <p:cNvPr id="3" name="备注占位符 2">
            <a:extLst>
              <a:ext uri="{FF2B5EF4-FFF2-40B4-BE49-F238E27FC236}">
                <a16:creationId xmlns:a16="http://schemas.microsoft.com/office/drawing/2014/main" id="{2D21BBED-1922-4775-B511-96573594E38A}"/>
              </a:ext>
            </a:extLst>
          </p:cNvPr>
          <p:cNvSpPr>
            <a:spLocks noGrp="1"/>
          </p:cNvSpPr>
          <p:nvPr>
            <p:ph type="body" idx="1"/>
          </p:nvPr>
        </p:nvSpPr>
        <p:spPr/>
        <p:txBody>
          <a:bodyPr/>
          <a:lstStyle/>
          <a:p>
            <a:pPr defTabSz="357165" eaLnBrk="1" fontAlgn="auto" hangingPunct="1">
              <a:lnSpc>
                <a:spcPct val="117999"/>
              </a:lnSpc>
              <a:spcBef>
                <a:spcPts val="0"/>
              </a:spcBef>
              <a:spcAft>
                <a:spcPts val="0"/>
              </a:spcAft>
              <a:defRPr/>
            </a:pPr>
            <a:endParaRPr lang="en-US" altLang="zh-CN" sz="1719" dirty="0"/>
          </a:p>
        </p:txBody>
      </p:sp>
    </p:spTree>
    <p:extLst>
      <p:ext uri="{BB962C8B-B14F-4D97-AF65-F5344CB8AC3E}">
        <p14:creationId xmlns:p14="http://schemas.microsoft.com/office/powerpoint/2010/main" val="2918965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2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3544712" cy="7621587"/>
          </a:xfrm>
          <a:prstGeom prst="rect">
            <a:avLst/>
          </a:prstGeom>
        </p:spPr>
      </p:pic>
    </p:spTree>
    <p:extLst>
      <p:ext uri="{BB962C8B-B14F-4D97-AF65-F5344CB8AC3E}">
        <p14:creationId xmlns:p14="http://schemas.microsoft.com/office/powerpoint/2010/main" val="88776112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6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7984"/>
            <a:ext cx="13544711" cy="7621587"/>
          </a:xfrm>
          <a:prstGeom prst="rect">
            <a:avLst/>
          </a:prstGeom>
        </p:spPr>
      </p:pic>
    </p:spTree>
    <p:extLst>
      <p:ext uri="{BB962C8B-B14F-4D97-AF65-F5344CB8AC3E}">
        <p14:creationId xmlns:p14="http://schemas.microsoft.com/office/powerpoint/2010/main" val="179994997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5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3544712" cy="7621587"/>
          </a:xfrm>
          <a:prstGeom prst="rect">
            <a:avLst/>
          </a:prstGeom>
        </p:spPr>
      </p:pic>
    </p:spTree>
    <p:extLst>
      <p:ext uri="{BB962C8B-B14F-4D97-AF65-F5344CB8AC3E}">
        <p14:creationId xmlns:p14="http://schemas.microsoft.com/office/powerpoint/2010/main" val="351964769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4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3544712" cy="7621587"/>
          </a:xfrm>
          <a:prstGeom prst="rect">
            <a:avLst/>
          </a:prstGeom>
        </p:spPr>
      </p:pic>
    </p:spTree>
    <p:extLst>
      <p:ext uri="{BB962C8B-B14F-4D97-AF65-F5344CB8AC3E}">
        <p14:creationId xmlns:p14="http://schemas.microsoft.com/office/powerpoint/2010/main" val="280807964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3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3544712" cy="7621587"/>
          </a:xfrm>
          <a:prstGeom prst="rect">
            <a:avLst/>
          </a:prstGeom>
        </p:spPr>
      </p:pic>
    </p:spTree>
    <p:extLst>
      <p:ext uri="{BB962C8B-B14F-4D97-AF65-F5344CB8AC3E}">
        <p14:creationId xmlns:p14="http://schemas.microsoft.com/office/powerpoint/2010/main" val="335554802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1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9" y="-1"/>
            <a:ext cx="13547013" cy="7622883"/>
          </a:xfrm>
          <a:prstGeom prst="rect">
            <a:avLst/>
          </a:prstGeom>
        </p:spPr>
      </p:pic>
    </p:spTree>
    <p:extLst>
      <p:ext uri="{BB962C8B-B14F-4D97-AF65-F5344CB8AC3E}">
        <p14:creationId xmlns:p14="http://schemas.microsoft.com/office/powerpoint/2010/main" val="344168724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50105899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92382" y="347338"/>
            <a:ext cx="11564550" cy="168707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992382" y="2034408"/>
            <a:ext cx="11564550" cy="491235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6536408" y="7229594"/>
            <a:ext cx="463268" cy="391133"/>
          </a:xfrm>
          <a:prstGeom prst="rect">
            <a:avLst/>
          </a:prstGeom>
          <a:ln w="12700">
            <a:miter lim="400000"/>
          </a:ln>
        </p:spPr>
        <p:txBody>
          <a:bodyPr wrap="none" lIns="50800" tIns="50800" rIns="50800" bIns="50800">
            <a:spAutoFit/>
          </a:bodyPr>
          <a:lstStyle>
            <a:lvl1pPr>
              <a:defRPr sz="1875"/>
            </a:lvl1pPr>
          </a:lstStyle>
          <a:p>
            <a:pPr defTabSz="608473"/>
            <a:fld id="{86CB4B4D-7CA3-9044-876B-883B54F8677D}" type="slidenum">
              <a:rPr lang="uk-UA" smtClean="0"/>
              <a:pPr defTabSz="608473"/>
              <a:t>‹#›</a:t>
            </a:fld>
            <a:endParaRPr lang="uk-UA"/>
          </a:p>
        </p:txBody>
      </p:sp>
    </p:spTree>
    <p:extLst>
      <p:ext uri="{BB962C8B-B14F-4D97-AF65-F5344CB8AC3E}">
        <p14:creationId xmlns:p14="http://schemas.microsoft.com/office/powerpoint/2010/main" val="42258801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69" r:id="rId7"/>
  </p:sldLayoutIdLst>
  <p:transition spd="med"/>
  <p:txStyles>
    <p:titleStyle>
      <a:lvl1pPr marL="0" marR="0" indent="0"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1pPr>
      <a:lvl2pPr marL="0" marR="0" indent="238066"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2pPr>
      <a:lvl3pPr marL="0" marR="0" indent="476136"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3pPr>
      <a:lvl4pPr marL="0" marR="0" indent="714202"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4pPr>
      <a:lvl5pPr marL="0" marR="0" indent="952269"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5pPr>
      <a:lvl6pPr marL="0" marR="0" indent="1190335"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6pPr>
      <a:lvl7pPr marL="0" marR="0" indent="1428405"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7pPr>
      <a:lvl8pPr marL="0" marR="0" indent="1666471"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8pPr>
      <a:lvl9pPr marL="0" marR="0" indent="1904538"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9pPr>
    </p:titleStyle>
    <p:bodyStyle>
      <a:lvl1pPr marL="462910"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1pPr>
      <a:lvl2pPr marL="925817"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2pPr>
      <a:lvl3pPr marL="1388727"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3pPr>
      <a:lvl4pPr marL="1851635"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4pPr>
      <a:lvl5pPr marL="2314544"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5pPr>
      <a:lvl6pPr marL="2777452"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6pPr>
      <a:lvl7pPr marL="3240362"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7pPr>
      <a:lvl8pPr marL="3703270"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8pPr>
      <a:lvl9pPr marL="4166179"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1pPr>
      <a:lvl2pPr marL="0" marR="0" indent="238066"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2pPr>
      <a:lvl3pPr marL="0" marR="0" indent="476136"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3pPr>
      <a:lvl4pPr marL="0" marR="0" indent="714202"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4pPr>
      <a:lvl5pPr marL="0" marR="0" indent="952269"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5pPr>
      <a:lvl6pPr marL="0" marR="0" indent="1190335"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6pPr>
      <a:lvl7pPr marL="0" marR="0" indent="1428405"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7pPr>
      <a:lvl8pPr marL="0" marR="0" indent="1666471"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8pPr>
      <a:lvl9pPr marL="0" marR="0" indent="1904538"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6.tif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28.tif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9.tiff"/><Relationship Id="rId5" Type="http://schemas.openxmlformats.org/officeDocument/2006/relationships/image" Target="../media/image22.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pn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tiff"/><Relationship Id="rId5" Type="http://schemas.openxmlformats.org/officeDocument/2006/relationships/image" Target="../media/image22.jpe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pn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tiff"/><Relationship Id="rId5" Type="http://schemas.openxmlformats.org/officeDocument/2006/relationships/image" Target="../media/image22.jpe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6.tiff"/><Relationship Id="rId5" Type="http://schemas.openxmlformats.org/officeDocument/2006/relationships/image" Target="../media/image22.jpe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png"/><Relationship Id="rId7"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12.png"/><Relationship Id="rId7" Type="http://schemas.openxmlformats.org/officeDocument/2006/relationships/image" Target="../media/image13.png"/><Relationship Id="rId12"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diagramColors" Target="../diagrams/colors1.xml"/><Relationship Id="rId5" Type="http://schemas.openxmlformats.org/officeDocument/2006/relationships/image" Target="../media/image16.tiff"/><Relationship Id="rId10" Type="http://schemas.openxmlformats.org/officeDocument/2006/relationships/diagramQuickStyle" Target="../diagrams/quickStyle1.xml"/><Relationship Id="rId4" Type="http://schemas.openxmlformats.org/officeDocument/2006/relationships/image" Target="../media/image38.tiff"/><Relationship Id="rId9"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38.tiff"/><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2.png"/><Relationship Id="rId7" Type="http://schemas.openxmlformats.org/officeDocument/2006/relationships/image" Target="../media/image16.tiff"/><Relationship Id="rId2" Type="http://schemas.openxmlformats.org/officeDocument/2006/relationships/image" Target="../media/image41.tiff"/><Relationship Id="rId1" Type="http://schemas.openxmlformats.org/officeDocument/2006/relationships/slideLayout" Target="../slideLayouts/slideLayout1.xml"/><Relationship Id="rId6" Type="http://schemas.openxmlformats.org/officeDocument/2006/relationships/image" Target="../media/image38.tiff"/><Relationship Id="rId5" Type="http://schemas.openxmlformats.org/officeDocument/2006/relationships/image" Target="../media/image44.png"/><Relationship Id="rId4" Type="http://schemas.openxmlformats.org/officeDocument/2006/relationships/image" Target="../media/image43.tiff"/><Relationship Id="rId9" Type="http://schemas.openxmlformats.org/officeDocument/2006/relationships/image" Target="../media/image45.tiff"/></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3.tiff"/><Relationship Id="rId7" Type="http://schemas.openxmlformats.org/officeDocument/2006/relationships/image" Target="../media/image44.png"/><Relationship Id="rId2" Type="http://schemas.openxmlformats.org/officeDocument/2006/relationships/image" Target="../media/image41.tiff"/><Relationship Id="rId1" Type="http://schemas.openxmlformats.org/officeDocument/2006/relationships/slideLayout" Target="../slideLayouts/slideLayout1.xml"/><Relationship Id="rId6" Type="http://schemas.openxmlformats.org/officeDocument/2006/relationships/image" Target="../media/image16.tiff"/><Relationship Id="rId5" Type="http://schemas.openxmlformats.org/officeDocument/2006/relationships/image" Target="../media/image38.tiff"/><Relationship Id="rId4" Type="http://schemas.openxmlformats.org/officeDocument/2006/relationships/image" Target="../media/image46.pn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6.tiff"/><Relationship Id="rId7" Type="http://schemas.openxmlformats.org/officeDocument/2006/relationships/image" Target="../media/image50.jpeg"/><Relationship Id="rId2" Type="http://schemas.openxmlformats.org/officeDocument/2006/relationships/image" Target="../media/image38.tiff"/><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6.tiff"/><Relationship Id="rId7" Type="http://schemas.openxmlformats.org/officeDocument/2006/relationships/diagramQuickStyle" Target="../diagrams/quickStyle4.xml"/><Relationship Id="rId2" Type="http://schemas.openxmlformats.org/officeDocument/2006/relationships/image" Target="../media/image38.tiff"/><Relationship Id="rId1" Type="http://schemas.openxmlformats.org/officeDocument/2006/relationships/slideLayout" Target="../slideLayouts/slideLayout5.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3.png"/><Relationship Id="rId9" Type="http://schemas.microsoft.com/office/2007/relationships/diagramDrawing" Target="../diagrams/drawing4.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tiff"/><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13.png"/><Relationship Id="rId4" Type="http://schemas.openxmlformats.org/officeDocument/2006/relationships/image" Target="../media/image16.tif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38.tiff"/><Relationship Id="rId1" Type="http://schemas.openxmlformats.org/officeDocument/2006/relationships/slideLayout" Target="../slideLayouts/slideLayout2.xml"/><Relationship Id="rId5" Type="http://schemas.openxmlformats.org/officeDocument/2006/relationships/image" Target="../media/image54.tiff"/><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55.tiff"/><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6.tif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tif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ying Kitty Hawk"/>
          <p:cNvPicPr>
            <a:picLocks noChangeAspect="1" noChangeArrowheads="1"/>
          </p:cNvPicPr>
          <p:nvPr/>
        </p:nvPicPr>
        <p:blipFill rotWithShape="1">
          <a:blip r:embed="rId3">
            <a:extLst>
              <a:ext uri="{28A0092B-C50C-407E-A947-70E740481C1C}">
                <a14:useLocalDpi xmlns:a14="http://schemas.microsoft.com/office/drawing/2010/main" val="0"/>
              </a:ext>
            </a:extLst>
          </a:blip>
          <a:srcRect t="15309"/>
          <a:stretch/>
        </p:blipFill>
        <p:spPr bwMode="auto">
          <a:xfrm>
            <a:off x="0" y="-29002"/>
            <a:ext cx="13550246" cy="765059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图片 20">
            <a:extLst>
              <a:ext uri="{FF2B5EF4-FFF2-40B4-BE49-F238E27FC236}">
                <a16:creationId xmlns:a16="http://schemas.microsoft.com/office/drawing/2014/main" id="{3C870BAA-803C-4686-BE66-5788C3681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 y="261"/>
            <a:ext cx="13474700" cy="761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图片 31">
            <a:extLst>
              <a:ext uri="{FF2B5EF4-FFF2-40B4-BE49-F238E27FC236}">
                <a16:creationId xmlns:a16="http://schemas.microsoft.com/office/drawing/2014/main" id="{351A1669-39E2-4D79-BACF-3AA7C9DEB7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224" y="5581650"/>
            <a:ext cx="1167709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9" name="组合 38">
            <a:extLst>
              <a:ext uri="{FF2B5EF4-FFF2-40B4-BE49-F238E27FC236}">
                <a16:creationId xmlns:a16="http://schemas.microsoft.com/office/drawing/2014/main" id="{57E4DCDD-F579-4BC2-9FE6-C088C35E121E}"/>
              </a:ext>
            </a:extLst>
          </p:cNvPr>
          <p:cNvGrpSpPr>
            <a:grpSpLocks/>
          </p:cNvGrpSpPr>
          <p:nvPr/>
        </p:nvGrpSpPr>
        <p:grpSpPr bwMode="auto">
          <a:xfrm>
            <a:off x="12875354" y="7315528"/>
            <a:ext cx="717550" cy="261610"/>
            <a:chOff x="10988399" y="5994034"/>
            <a:chExt cx="718618" cy="165179"/>
          </a:xfrm>
        </p:grpSpPr>
        <p:sp>
          <p:nvSpPr>
            <p:cNvPr id="40" name="流程图: 终止 39">
              <a:extLst>
                <a:ext uri="{FF2B5EF4-FFF2-40B4-BE49-F238E27FC236}">
                  <a16:creationId xmlns:a16="http://schemas.microsoft.com/office/drawing/2014/main" id="{4B8CCC40-CF55-4DFC-B972-1B4D0338246B}"/>
                </a:ext>
              </a:extLst>
            </p:cNvPr>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10259" name="文本框 40">
              <a:extLst>
                <a:ext uri="{FF2B5EF4-FFF2-40B4-BE49-F238E27FC236}">
                  <a16:creationId xmlns:a16="http://schemas.microsoft.com/office/drawing/2014/main" id="{2ACBF0CC-8376-462E-B2DD-C248BB8FC27C}"/>
                </a:ext>
              </a:extLst>
            </p:cNvPr>
            <p:cNvSpPr txBox="1">
              <a:spLocks noChangeArrowheads="1"/>
            </p:cNvSpPr>
            <p:nvPr/>
          </p:nvSpPr>
          <p:spPr bwMode="auto">
            <a:xfrm>
              <a:off x="10988399" y="5994034"/>
              <a:ext cx="718618" cy="16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1/31</a:t>
              </a:r>
              <a:endParaRPr lang="zh-CN" altLang="en-US" sz="1100" b="1" dirty="0"/>
            </a:p>
          </p:txBody>
        </p:sp>
      </p:grpSp>
      <p:pic>
        <p:nvPicPr>
          <p:cNvPr id="10252" name="图片 21">
            <a:extLst>
              <a:ext uri="{FF2B5EF4-FFF2-40B4-BE49-F238E27FC236}">
                <a16:creationId xmlns:a16="http://schemas.microsoft.com/office/drawing/2014/main" id="{A5ADEFDE-8CDE-4BDE-826A-97A6C52F75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123" y="207168"/>
            <a:ext cx="11811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文本框 37">
            <a:extLst>
              <a:ext uri="{FF2B5EF4-FFF2-40B4-BE49-F238E27FC236}">
                <a16:creationId xmlns:a16="http://schemas.microsoft.com/office/drawing/2014/main" id="{02F401AB-BDBA-43EE-A1E8-3ACB2907DD61}"/>
              </a:ext>
            </a:extLst>
          </p:cNvPr>
          <p:cNvSpPr txBox="1"/>
          <p:nvPr/>
        </p:nvSpPr>
        <p:spPr>
          <a:xfrm>
            <a:off x="2862992" y="5778863"/>
            <a:ext cx="10729912" cy="613370"/>
          </a:xfrm>
          <a:prstGeom prst="snip1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r" defTabSz="584200">
              <a:defRPr/>
            </a:pPr>
            <a:r>
              <a:rPr lang="en-US" altLang="zh-CN" sz="3000" b="1" dirty="0">
                <a:solidFill>
                  <a:schemeClr val="bg1"/>
                </a:solidFill>
              </a:rPr>
              <a:t>Where would you want to fly if you had an aeroplane? </a:t>
            </a:r>
            <a:endParaRPr lang="en-US" altLang="zh-CN" sz="3000" b="1" kern="0" dirty="0">
              <a:solidFill>
                <a:schemeClr val="bg1"/>
              </a:solidFill>
              <a:ea typeface="+mn-ea"/>
              <a:cs typeface="+mn-cs"/>
            </a:endParaRPr>
          </a:p>
        </p:txBody>
      </p:sp>
      <p:sp>
        <p:nvSpPr>
          <p:cNvPr id="10254" name="文本框 19">
            <a:extLst>
              <a:ext uri="{FF2B5EF4-FFF2-40B4-BE49-F238E27FC236}">
                <a16:creationId xmlns:a16="http://schemas.microsoft.com/office/drawing/2014/main" id="{6400405B-C5E8-451E-AD1C-17A6CD11A2A0}"/>
              </a:ext>
            </a:extLst>
          </p:cNvPr>
          <p:cNvSpPr txBox="1">
            <a:spLocks noChangeArrowheads="1"/>
          </p:cNvSpPr>
          <p:nvPr/>
        </p:nvSpPr>
        <p:spPr bwMode="auto">
          <a:xfrm>
            <a:off x="-179388" y="7310438"/>
            <a:ext cx="8048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1:30</a:t>
            </a:r>
            <a:endParaRPr lang="zh-CN" altLang="en-US" sz="1100" b="1"/>
          </a:p>
        </p:txBody>
      </p:sp>
      <p:grpSp>
        <p:nvGrpSpPr>
          <p:cNvPr id="10255" name="组合 22">
            <a:extLst>
              <a:ext uri="{FF2B5EF4-FFF2-40B4-BE49-F238E27FC236}">
                <a16:creationId xmlns:a16="http://schemas.microsoft.com/office/drawing/2014/main" id="{B32E1361-AF95-48C6-8513-54B1F2130F4A}"/>
              </a:ext>
            </a:extLst>
          </p:cNvPr>
          <p:cNvGrpSpPr>
            <a:grpSpLocks/>
          </p:cNvGrpSpPr>
          <p:nvPr/>
        </p:nvGrpSpPr>
        <p:grpSpPr bwMode="auto">
          <a:xfrm>
            <a:off x="-115888" y="7297738"/>
            <a:ext cx="944563" cy="295275"/>
            <a:chOff x="-36290" y="6501016"/>
            <a:chExt cx="943722" cy="294424"/>
          </a:xfrm>
        </p:grpSpPr>
        <p:pic>
          <p:nvPicPr>
            <p:cNvPr id="10256" name="图片 23">
              <a:extLst>
                <a:ext uri="{FF2B5EF4-FFF2-40B4-BE49-F238E27FC236}">
                  <a16:creationId xmlns:a16="http://schemas.microsoft.com/office/drawing/2014/main" id="{AD4E9B8C-3F8B-463D-9D3B-172E60EF27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文本框 24">
              <a:extLst>
                <a:ext uri="{FF2B5EF4-FFF2-40B4-BE49-F238E27FC236}">
                  <a16:creationId xmlns:a16="http://schemas.microsoft.com/office/drawing/2014/main" id="{6EC2B0C9-1BAB-4A0E-AAB8-BD332A8E0684}"/>
                </a:ext>
              </a:extLst>
            </p:cNvPr>
            <p:cNvSpPr txBox="1">
              <a:spLocks noChangeArrowheads="1"/>
            </p:cNvSpPr>
            <p:nvPr/>
          </p:nvSpPr>
          <p:spPr bwMode="auto">
            <a:xfrm>
              <a:off x="-36290" y="6512235"/>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1:30</a:t>
              </a:r>
              <a:endParaRPr lang="zh-CN" altLang="en-US" sz="1100" b="1"/>
            </a:p>
          </p:txBody>
        </p:sp>
      </p:grpSp>
      <p:sp>
        <p:nvSpPr>
          <p:cNvPr id="20" name="矩形 19">
            <a:extLst>
              <a:ext uri="{FF2B5EF4-FFF2-40B4-BE49-F238E27FC236}">
                <a16:creationId xmlns:a16="http://schemas.microsoft.com/office/drawing/2014/main" id="{68939BC1-8866-0D4D-874F-CE44CC871099}"/>
              </a:ext>
            </a:extLst>
          </p:cNvPr>
          <p:cNvSpPr/>
          <p:nvPr/>
        </p:nvSpPr>
        <p:spPr>
          <a:xfrm>
            <a:off x="9037851" y="0"/>
            <a:ext cx="4536861" cy="725437"/>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sym typeface="Helvetica Neue"/>
              </a:rPr>
              <a:t>LO: Greet Ss; introduce the topic to Ss.</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Guide Ss to ask and answer the given question. </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Introduce the topic of the lesson. </a:t>
            </a:r>
          </a:p>
        </p:txBody>
      </p:sp>
      <p:pic>
        <p:nvPicPr>
          <p:cNvPr id="21" name="图片 20"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8"/>
          <a:stretch>
            <a:fillRect/>
          </a:stretch>
        </p:blipFill>
        <p:spPr>
          <a:xfrm>
            <a:off x="12755562" y="-127000"/>
            <a:ext cx="1130300" cy="762000"/>
          </a:xfrm>
          <a:prstGeom prst="rect">
            <a:avLst/>
          </a:prstGeom>
        </p:spPr>
      </p:pic>
      <p:sp>
        <p:nvSpPr>
          <p:cNvPr id="3" name="文本框 2"/>
          <p:cNvSpPr txBox="1"/>
          <p:nvPr/>
        </p:nvSpPr>
        <p:spPr>
          <a:xfrm>
            <a:off x="9042902" y="6219652"/>
            <a:ext cx="4363821" cy="10893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en-US" altLang="zh-CN" sz="3600" b="0" i="0" u="none" strike="noStrike" cap="none" spc="0" normalizeH="0" baseline="0" dirty="0">
                <a:ln>
                  <a:noFill/>
                </a:ln>
                <a:solidFill>
                  <a:srgbClr val="FFFF00"/>
                </a:solidFill>
                <a:effectLst/>
                <a:uFillTx/>
                <a:latin typeface="+mn-ea"/>
                <a:ea typeface="+mn-ea"/>
                <a:cs typeface="+mn-cs"/>
                <a:sym typeface="Helvetica Light"/>
              </a:rPr>
              <a:t>The Flying Machine</a:t>
            </a:r>
            <a:r>
              <a:rPr kumimoji="0" lang="en-US" altLang="zh-CN" sz="3600" b="0" i="0" u="none" strike="noStrike" cap="none" spc="0" normalizeH="0" dirty="0">
                <a:ln>
                  <a:noFill/>
                </a:ln>
                <a:solidFill>
                  <a:srgbClr val="FFFF00"/>
                </a:solidFill>
                <a:effectLst/>
                <a:uFillTx/>
                <a:latin typeface="+mn-ea"/>
                <a:ea typeface="+mn-ea"/>
                <a:cs typeface="+mn-cs"/>
                <a:sym typeface="Helvetica Light"/>
              </a:rPr>
              <a:t> </a:t>
            </a:r>
            <a:r>
              <a:rPr kumimoji="0" lang="en-US" altLang="zh-CN" sz="3600" b="0" i="0" u="none" strike="noStrike" cap="none" spc="0" normalizeH="0" baseline="0" dirty="0">
                <a:ln>
                  <a:noFill/>
                </a:ln>
                <a:solidFill>
                  <a:srgbClr val="FFFF00"/>
                </a:solidFill>
                <a:effectLst/>
                <a:uFillTx/>
                <a:latin typeface="+mn-ea"/>
                <a:ea typeface="+mn-ea"/>
                <a:cs typeface="+mn-cs"/>
                <a:sym typeface="Helvetica Light"/>
              </a:rPr>
              <a:t>1</a:t>
            </a:r>
          </a:p>
          <a:p>
            <a:pPr marL="0" marR="0" indent="0" algn="r" defTabSz="584200" rtl="0" fontAlgn="auto" latinLnBrk="0" hangingPunct="0">
              <a:lnSpc>
                <a:spcPct val="100000"/>
              </a:lnSpc>
              <a:spcBef>
                <a:spcPts val="0"/>
              </a:spcBef>
              <a:spcAft>
                <a:spcPts val="0"/>
              </a:spcAft>
              <a:buClrTx/>
              <a:buSzTx/>
              <a:buFontTx/>
              <a:buNone/>
              <a:tabLst/>
            </a:pPr>
            <a:r>
              <a:rPr lang="en-US" altLang="zh-CN" dirty="0">
                <a:solidFill>
                  <a:srgbClr val="FFFF00"/>
                </a:solidFill>
                <a:latin typeface="+mn-ea"/>
                <a:ea typeface="+mn-ea"/>
                <a:cs typeface="+mn-cs"/>
              </a:rPr>
              <a:t>ORT-G2B Lesson 26</a:t>
            </a:r>
            <a:endParaRPr kumimoji="0" lang="zh-CN" altLang="en-US" b="0" i="0" u="none" strike="noStrike" cap="none" spc="0" normalizeH="0" baseline="0" dirty="0">
              <a:ln>
                <a:noFill/>
              </a:ln>
              <a:solidFill>
                <a:srgbClr val="FFFF00"/>
              </a:solidFill>
              <a:effectLst/>
              <a:uFillTx/>
              <a:latin typeface="+mn-ea"/>
              <a:ea typeface="+mn-ea"/>
              <a:cs typeface="+mn-cs"/>
              <a:sym typeface="Helvetica Light"/>
            </a:endParaRPr>
          </a:p>
        </p:txBody>
      </p:sp>
    </p:spTree>
    <p:extLst>
      <p:ext uri="{BB962C8B-B14F-4D97-AF65-F5344CB8AC3E}">
        <p14:creationId xmlns:p14="http://schemas.microsoft.com/office/powerpoint/2010/main" val="4222100911"/>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0" grpId="0" animBg="1"/>
      <p:bldP spid="20"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30">
            <a:extLst>
              <a:ext uri="{FF2B5EF4-FFF2-40B4-BE49-F238E27FC236}">
                <a16:creationId xmlns:a16="http://schemas.microsoft.com/office/drawing/2014/main" id="{4335541E-C5BA-4364-8AE2-ABF004D3B815}"/>
              </a:ext>
            </a:extLst>
          </p:cNvPr>
          <p:cNvGrpSpPr>
            <a:grpSpLocks/>
          </p:cNvGrpSpPr>
          <p:nvPr/>
        </p:nvGrpSpPr>
        <p:grpSpPr bwMode="auto">
          <a:xfrm>
            <a:off x="11061700" y="525463"/>
            <a:ext cx="2578100" cy="889000"/>
            <a:chOff x="11381362" y="-138057"/>
            <a:chExt cx="2227761" cy="889186"/>
          </a:xfrm>
        </p:grpSpPr>
        <p:pic>
          <p:nvPicPr>
            <p:cNvPr id="24595" name="图片 31">
              <a:extLst>
                <a:ext uri="{FF2B5EF4-FFF2-40B4-BE49-F238E27FC236}">
                  <a16:creationId xmlns:a16="http://schemas.microsoft.com/office/drawing/2014/main" id="{871251EE-86AA-41B7-B1D0-9296B0984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a:extLst>
                <a:ext uri="{FF2B5EF4-FFF2-40B4-BE49-F238E27FC236}">
                  <a16:creationId xmlns:a16="http://schemas.microsoft.com/office/drawing/2014/main" id="{AD7E60D7-76D8-49ED-B96E-45579F229485}"/>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Reading</a:t>
              </a:r>
              <a:endParaRPr lang="zh-CN" altLang="en-US" b="1" kern="0" dirty="0">
                <a:solidFill>
                  <a:schemeClr val="bg1"/>
                </a:solidFill>
                <a:ea typeface="+mn-ea"/>
                <a:cs typeface="+mn-cs"/>
              </a:endParaRPr>
            </a:p>
          </p:txBody>
        </p:sp>
      </p:grpSp>
      <p:sp>
        <p:nvSpPr>
          <p:cNvPr id="3" name="箭头: 燕尾形 2">
            <a:extLst>
              <a:ext uri="{FF2B5EF4-FFF2-40B4-BE49-F238E27FC236}">
                <a16:creationId xmlns:a16="http://schemas.microsoft.com/office/drawing/2014/main" id="{999D7EDF-92EA-47CA-82FC-0A0AB8C38293}"/>
              </a:ext>
            </a:extLst>
          </p:cNvPr>
          <p:cNvSpPr/>
          <p:nvPr/>
        </p:nvSpPr>
        <p:spPr>
          <a:xfrm>
            <a:off x="1252330" y="5758193"/>
            <a:ext cx="2577142"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2400" b="1" kern="0" dirty="0">
                <a:solidFill>
                  <a:srgbClr val="FFFFFF"/>
                </a:solidFill>
                <a:ea typeface="+mn-ea"/>
                <a:cs typeface="+mn-cs"/>
              </a:rPr>
              <a:t>Pages 4-5</a:t>
            </a:r>
            <a:endParaRPr lang="zh-CN" altLang="en-US" sz="2400" b="1" kern="0" dirty="0">
              <a:solidFill>
                <a:srgbClr val="FFFFFF"/>
              </a:solidFill>
              <a:ea typeface="+mn-ea"/>
              <a:cs typeface="+mn-cs"/>
            </a:endParaRPr>
          </a:p>
        </p:txBody>
      </p:sp>
      <p:sp>
        <p:nvSpPr>
          <p:cNvPr id="24581" name="矩形 12">
            <a:extLst>
              <a:ext uri="{FF2B5EF4-FFF2-40B4-BE49-F238E27FC236}">
                <a16:creationId xmlns:a16="http://schemas.microsoft.com/office/drawing/2014/main" id="{D14800B8-51DA-4EE0-BC30-74A87F63EC53}"/>
              </a:ext>
            </a:extLst>
          </p:cNvPr>
          <p:cNvSpPr>
            <a:spLocks noChangeArrowheads="1"/>
          </p:cNvSpPr>
          <p:nvPr/>
        </p:nvSpPr>
        <p:spPr bwMode="auto">
          <a:xfrm>
            <a:off x="5723278" y="5590851"/>
            <a:ext cx="6792912" cy="1197187"/>
          </a:xfrm>
          <a:prstGeom prst="rect">
            <a:avLst/>
          </a:prstGeom>
          <a:solidFill>
            <a:schemeClr val="bg1"/>
          </a:solidFill>
          <a:ln w="28575">
            <a:solidFill>
              <a:srgbClr val="02C258"/>
            </a:solidFill>
            <a:prstDash val="lgDash"/>
            <a:miter lim="800000"/>
            <a:headEnd/>
            <a:tailEnd/>
          </a:ln>
        </p:spPr>
        <p:txBody>
          <a:bodyPr>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lnSpc>
                <a:spcPts val="4600"/>
              </a:lnSpc>
            </a:pPr>
            <a:r>
              <a:rPr lang="en-US" altLang="zh-CN" sz="2600" b="1" dirty="0">
                <a:solidFill>
                  <a:schemeClr val="tx1"/>
                </a:solidFill>
                <a:cs typeface="Calibri" panose="020F0502020204030204" pitchFamily="34" charset="0"/>
              </a:rPr>
              <a:t>Use the illustration and context clues to define the word </a:t>
            </a:r>
            <a:r>
              <a:rPr lang="en-US" altLang="zh-CN" sz="2600" b="1" i="1" dirty="0">
                <a:solidFill>
                  <a:schemeClr val="tx1"/>
                </a:solidFill>
                <a:cs typeface="Calibri" panose="020F0502020204030204" pitchFamily="34" charset="0"/>
              </a:rPr>
              <a:t>passenger</a:t>
            </a:r>
            <a:r>
              <a:rPr lang="en-US" altLang="zh-CN" sz="2600" b="1" dirty="0">
                <a:solidFill>
                  <a:schemeClr val="tx1"/>
                </a:solidFill>
                <a:cs typeface="Calibri" panose="020F0502020204030204" pitchFamily="34" charset="0"/>
              </a:rPr>
              <a:t>.</a:t>
            </a:r>
          </a:p>
        </p:txBody>
      </p:sp>
      <p:sp>
        <p:nvSpPr>
          <p:cNvPr id="14" name="矩形: 圆角 13">
            <a:extLst>
              <a:ext uri="{FF2B5EF4-FFF2-40B4-BE49-F238E27FC236}">
                <a16:creationId xmlns:a16="http://schemas.microsoft.com/office/drawing/2014/main" id="{A5AA4A09-CDB2-44F6-8EA0-5EF5E3867023}"/>
              </a:ext>
            </a:extLst>
          </p:cNvPr>
          <p:cNvSpPr/>
          <p:nvPr/>
        </p:nvSpPr>
        <p:spPr>
          <a:xfrm>
            <a:off x="5677243" y="5090800"/>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ea typeface="+mn-ea"/>
                <a:cs typeface="+mn-cs"/>
              </a:rPr>
              <a:t>Vocabulary</a:t>
            </a:r>
          </a:p>
        </p:txBody>
      </p:sp>
      <p:grpSp>
        <p:nvGrpSpPr>
          <p:cNvPr id="24583" name="组合 14">
            <a:extLst>
              <a:ext uri="{FF2B5EF4-FFF2-40B4-BE49-F238E27FC236}">
                <a16:creationId xmlns:a16="http://schemas.microsoft.com/office/drawing/2014/main" id="{49BDF126-063D-4D8A-88C9-990ECBCA2C5D}"/>
              </a:ext>
            </a:extLst>
          </p:cNvPr>
          <p:cNvGrpSpPr>
            <a:grpSpLocks/>
          </p:cNvGrpSpPr>
          <p:nvPr/>
        </p:nvGrpSpPr>
        <p:grpSpPr bwMode="auto">
          <a:xfrm>
            <a:off x="-71438" y="7285038"/>
            <a:ext cx="915988" cy="304800"/>
            <a:chOff x="-8316" y="6490129"/>
            <a:chExt cx="915748" cy="305311"/>
          </a:xfrm>
        </p:grpSpPr>
        <p:pic>
          <p:nvPicPr>
            <p:cNvPr id="24593" name="图片 15">
              <a:extLst>
                <a:ext uri="{FF2B5EF4-FFF2-40B4-BE49-F238E27FC236}">
                  <a16:creationId xmlns:a16="http://schemas.microsoft.com/office/drawing/2014/main" id="{6E1CE4EF-D083-4549-A65A-88B5A8FD5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文本框 16">
              <a:extLst>
                <a:ext uri="{FF2B5EF4-FFF2-40B4-BE49-F238E27FC236}">
                  <a16:creationId xmlns:a16="http://schemas.microsoft.com/office/drawing/2014/main" id="{616F00C6-E882-4151-9E44-1EFD14EC9FB0}"/>
                </a:ext>
              </a:extLst>
            </p:cNvPr>
            <p:cNvSpPr txBox="1">
              <a:spLocks noChangeArrowheads="1"/>
            </p:cNvSpPr>
            <p:nvPr/>
          </p:nvSpPr>
          <p:spPr bwMode="auto">
            <a:xfrm>
              <a:off x="-8316" y="6490129"/>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0:30</a:t>
              </a:r>
              <a:endParaRPr lang="zh-CN" altLang="en-US" sz="1100" b="1"/>
            </a:p>
          </p:txBody>
        </p:sp>
      </p:grpSp>
      <p:grpSp>
        <p:nvGrpSpPr>
          <p:cNvPr id="24584" name="组合 17">
            <a:extLst>
              <a:ext uri="{FF2B5EF4-FFF2-40B4-BE49-F238E27FC236}">
                <a16:creationId xmlns:a16="http://schemas.microsoft.com/office/drawing/2014/main" id="{B3746164-3C72-4938-878F-D019F5349AD2}"/>
              </a:ext>
            </a:extLst>
          </p:cNvPr>
          <p:cNvGrpSpPr>
            <a:grpSpLocks/>
          </p:cNvGrpSpPr>
          <p:nvPr/>
        </p:nvGrpSpPr>
        <p:grpSpPr bwMode="auto">
          <a:xfrm>
            <a:off x="12755563" y="7292975"/>
            <a:ext cx="719137" cy="261938"/>
            <a:chOff x="11261602" y="6573516"/>
            <a:chExt cx="718618" cy="261610"/>
          </a:xfrm>
        </p:grpSpPr>
        <p:sp>
          <p:nvSpPr>
            <p:cNvPr id="20" name="流程图: 终止 19">
              <a:extLst>
                <a:ext uri="{FF2B5EF4-FFF2-40B4-BE49-F238E27FC236}">
                  <a16:creationId xmlns:a16="http://schemas.microsoft.com/office/drawing/2014/main" id="{95D759CF-13E7-46D1-9716-C6CAA594CD97}"/>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24592" name="文本框 20">
              <a:extLst>
                <a:ext uri="{FF2B5EF4-FFF2-40B4-BE49-F238E27FC236}">
                  <a16:creationId xmlns:a16="http://schemas.microsoft.com/office/drawing/2014/main" id="{B162A400-AC7B-4DBC-B6F5-695EE7DAD64C}"/>
                </a:ext>
              </a:extLst>
            </p:cNvPr>
            <p:cNvSpPr txBox="1">
              <a:spLocks noChangeArrowheads="1"/>
            </p:cNvSpPr>
            <p:nvPr/>
          </p:nvSpPr>
          <p:spPr bwMode="auto">
            <a:xfrm>
              <a:off x="11261602" y="6573516"/>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10/31</a:t>
              </a:r>
              <a:endParaRPr lang="zh-CN" altLang="en-US" sz="1100" b="1" dirty="0"/>
            </a:p>
          </p:txBody>
        </p:sp>
      </p:grpSp>
      <p:sp>
        <p:nvSpPr>
          <p:cNvPr id="17" name="文本框 16">
            <a:extLst>
              <a:ext uri="{FF2B5EF4-FFF2-40B4-BE49-F238E27FC236}">
                <a16:creationId xmlns:a16="http://schemas.microsoft.com/office/drawing/2014/main" id="{C9CDFEEA-0D9E-4302-BA4A-B8835D46E001}"/>
              </a:ext>
            </a:extLst>
          </p:cNvPr>
          <p:cNvSpPr txBox="1"/>
          <p:nvPr/>
        </p:nvSpPr>
        <p:spPr>
          <a:xfrm>
            <a:off x="3333750" y="189633"/>
            <a:ext cx="6102857"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The Flying Machine</a:t>
            </a:r>
            <a:r>
              <a:rPr lang="en-US" altLang="zh-CN" sz="4000" b="1" dirty="0">
                <a:solidFill>
                  <a:srgbClr val="0083D1"/>
                </a:solidFill>
              </a:rPr>
              <a:t>1</a:t>
            </a:r>
            <a:endParaRPr lang="zh-CN" altLang="en-US" sz="4000" b="1" kern="0" dirty="0">
              <a:solidFill>
                <a:srgbClr val="0083D1"/>
              </a:solidFill>
              <a:ea typeface="+mn-ea"/>
              <a:cs typeface="+mn-cs"/>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093" y="1219117"/>
            <a:ext cx="8296170" cy="3595071"/>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2421" y="5590850"/>
            <a:ext cx="1102348" cy="1443117"/>
          </a:xfrm>
          <a:prstGeom prst="rect">
            <a:avLst/>
          </a:prstGeom>
        </p:spPr>
      </p:pic>
      <p:sp>
        <p:nvSpPr>
          <p:cNvPr id="18" name="矩形 17">
            <a:extLst>
              <a:ext uri="{FF2B5EF4-FFF2-40B4-BE49-F238E27FC236}">
                <a16:creationId xmlns:a16="http://schemas.microsoft.com/office/drawing/2014/main" id="{077CEA94-9DAE-4F14-9B7E-B423AE55FFEA}"/>
              </a:ext>
            </a:extLst>
          </p:cNvPr>
          <p:cNvSpPr/>
          <p:nvPr/>
        </p:nvSpPr>
        <p:spPr>
          <a:xfrm>
            <a:off x="9037851" y="0"/>
            <a:ext cx="4536861" cy="1499623"/>
          </a:xfrm>
          <a:prstGeom prst="rect">
            <a:avLst/>
          </a:prstGeom>
          <a:solidFill>
            <a:srgbClr val="5EC25B"/>
          </a:solidFill>
        </p:spPr>
        <p:txBody>
          <a:bodyPr wrap="square" lIns="108000" tIns="72000" rIns="324000" bIns="72000">
            <a:spAutoFit/>
          </a:bodyPr>
          <a:lstStyle/>
          <a:p>
            <a:pPr algn="l"/>
            <a:r>
              <a:rPr lang="en-US" altLang="zh-CN" sz="1100" b="1" dirty="0">
                <a:solidFill>
                  <a:schemeClr val="bg1"/>
                </a:solidFill>
              </a:rPr>
              <a:t>LO: Define the word </a:t>
            </a:r>
            <a:r>
              <a:rPr lang="en-US" altLang="zh-CN" sz="1100" b="1" i="1" dirty="0">
                <a:solidFill>
                  <a:schemeClr val="bg1"/>
                </a:solidFill>
              </a:rPr>
              <a:t>passenger </a:t>
            </a:r>
            <a:r>
              <a:rPr lang="en-US" altLang="zh-CN" sz="1100" b="1" dirty="0">
                <a:solidFill>
                  <a:schemeClr val="bg1"/>
                </a:solidFill>
              </a:rPr>
              <a:t>in context. </a:t>
            </a:r>
            <a:endParaRPr lang="zh-CN" altLang="zh-CN" sz="1100" b="1" dirty="0">
              <a:solidFill>
                <a:schemeClr val="bg1"/>
              </a:solidFill>
            </a:endParaRPr>
          </a:p>
          <a:p>
            <a:pPr marL="228600" indent="-228600" algn="l">
              <a:buFont typeface="+mj-lt"/>
              <a:buAutoNum type="arabicPeriod"/>
            </a:pPr>
            <a:r>
              <a:rPr lang="en-US" altLang="zh-CN" sz="1100" b="1" dirty="0">
                <a:solidFill>
                  <a:schemeClr val="bg1"/>
                </a:solidFill>
              </a:rPr>
              <a:t>Have Ss go through the text quickly to find the word and have Ss work together to define the word </a:t>
            </a:r>
            <a:r>
              <a:rPr lang="en-US" altLang="zh-CN" sz="1100" b="1" i="1" dirty="0">
                <a:solidFill>
                  <a:schemeClr val="bg1"/>
                </a:solidFill>
              </a:rPr>
              <a:t>passenger </a:t>
            </a:r>
            <a:r>
              <a:rPr lang="en-US" altLang="zh-CN" sz="1100" b="1" dirty="0">
                <a:solidFill>
                  <a:schemeClr val="bg1"/>
                </a:solidFill>
              </a:rPr>
              <a:t>by using the illustration and the context clues; give feedback.  </a:t>
            </a:r>
            <a:endParaRPr lang="zh-CN" altLang="zh-CN" sz="1100" b="1" dirty="0">
              <a:solidFill>
                <a:schemeClr val="bg1"/>
              </a:solidFill>
            </a:endParaRPr>
          </a:p>
          <a:p>
            <a:pPr algn="l"/>
            <a:r>
              <a:rPr lang="en-US" altLang="zh-CN" sz="1100" b="1" dirty="0">
                <a:solidFill>
                  <a:schemeClr val="bg1"/>
                </a:solidFill>
              </a:rPr>
              <a:t>Note: If Ss can present a correct understanding of the unfamiliar word(s), it’s not necessary to teach the word(s) on the next slide. </a:t>
            </a:r>
            <a:endParaRPr lang="zh-CN" altLang="zh-CN" sz="1100" b="1" dirty="0">
              <a:solidFill>
                <a:schemeClr val="bg1"/>
              </a:solidFill>
            </a:endParaRPr>
          </a:p>
        </p:txBody>
      </p:sp>
      <p:pic>
        <p:nvPicPr>
          <p:cNvPr id="21" name="图片 20" descr="图片包含 游戏机, 标志, 钟表, 画&#10;&#10;描述已自动生成">
            <a:extLst>
              <a:ext uri="{FF2B5EF4-FFF2-40B4-BE49-F238E27FC236}">
                <a16:creationId xmlns:a16="http://schemas.microsoft.com/office/drawing/2014/main" id="{7BEC6918-3F93-4D94-9502-1575B5BC21D4}"/>
              </a:ext>
            </a:extLst>
          </p:cNvPr>
          <p:cNvPicPr>
            <a:picLocks noChangeAspect="1"/>
          </p:cNvPicPr>
          <p:nvPr/>
        </p:nvPicPr>
        <p:blipFill>
          <a:blip r:embed="rId7"/>
          <a:stretch>
            <a:fillRect/>
          </a:stretch>
        </p:blipFill>
        <p:spPr>
          <a:xfrm>
            <a:off x="12755562" y="-127000"/>
            <a:ext cx="1130300" cy="762000"/>
          </a:xfrm>
          <a:prstGeom prst="rect">
            <a:avLst/>
          </a:prstGeom>
        </p:spPr>
      </p:pic>
    </p:spTree>
    <p:extLst>
      <p:ext uri="{BB962C8B-B14F-4D97-AF65-F5344CB8AC3E}">
        <p14:creationId xmlns:p14="http://schemas.microsoft.com/office/powerpoint/2010/main" val="158751838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4">
            <a:extLst>
              <a:ext uri="{FF2B5EF4-FFF2-40B4-BE49-F238E27FC236}">
                <a16:creationId xmlns:a16="http://schemas.microsoft.com/office/drawing/2014/main" id="{54BCDD4C-A53B-4C1A-BADD-D8106A3E8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64" y="1523502"/>
            <a:ext cx="5870381" cy="521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矩形 22">
            <a:extLst>
              <a:ext uri="{FF2B5EF4-FFF2-40B4-BE49-F238E27FC236}">
                <a16:creationId xmlns:a16="http://schemas.microsoft.com/office/drawing/2014/main" id="{9A26C512-99D1-45C8-A7E1-FFA01132E350}"/>
              </a:ext>
            </a:extLst>
          </p:cNvPr>
          <p:cNvSpPr>
            <a:spLocks noChangeArrowheads="1"/>
          </p:cNvSpPr>
          <p:nvPr/>
        </p:nvSpPr>
        <p:spPr bwMode="auto">
          <a:xfrm>
            <a:off x="7281641" y="2311069"/>
            <a:ext cx="5778375" cy="4138020"/>
          </a:xfrm>
          <a:prstGeom prst="rect">
            <a:avLst/>
          </a:prstGeom>
          <a:noFill/>
          <a:ln w="28575">
            <a:solidFill>
              <a:srgbClr val="02C258"/>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144000" tIns="144000" rIns="144000" bIns="144000">
            <a:spAutoFit/>
          </a:bodyPr>
          <a:lstStyle>
            <a:lvl1pPr marL="457200" indent="-358775"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a:lnSpc>
                <a:spcPct val="200000"/>
              </a:lnSpc>
              <a:spcBef>
                <a:spcPts val="1200"/>
              </a:spcBef>
              <a:buFontTx/>
              <a:buAutoNum type="arabicPeriod"/>
            </a:pPr>
            <a:r>
              <a:rPr lang="en-US" altLang="zh-CN" sz="2400" b="1" dirty="0">
                <a:solidFill>
                  <a:schemeClr val="tx1"/>
                </a:solidFill>
                <a:cs typeface="Calibri" panose="020F0502020204030204" pitchFamily="34" charset="0"/>
              </a:rPr>
              <a:t>What were the pilots doing when Nadim met them?</a:t>
            </a:r>
          </a:p>
          <a:p>
            <a:pPr algn="l">
              <a:lnSpc>
                <a:spcPct val="200000"/>
              </a:lnSpc>
              <a:spcBef>
                <a:spcPts val="1200"/>
              </a:spcBef>
              <a:buFontTx/>
              <a:buAutoNum type="arabicPeriod"/>
            </a:pPr>
            <a:r>
              <a:rPr lang="en-US" altLang="zh-CN" sz="2400" b="1" dirty="0">
                <a:solidFill>
                  <a:schemeClr val="tx1"/>
                </a:solidFill>
              </a:rPr>
              <a:t>Do you think Nadim's dad felt better or worse after seeing the flight deck?</a:t>
            </a:r>
          </a:p>
        </p:txBody>
      </p:sp>
      <p:grpSp>
        <p:nvGrpSpPr>
          <p:cNvPr id="47108" name="组合 30">
            <a:extLst>
              <a:ext uri="{FF2B5EF4-FFF2-40B4-BE49-F238E27FC236}">
                <a16:creationId xmlns:a16="http://schemas.microsoft.com/office/drawing/2014/main" id="{0D37D289-0748-4946-B8F5-2FEC7C59B985}"/>
              </a:ext>
            </a:extLst>
          </p:cNvPr>
          <p:cNvGrpSpPr>
            <a:grpSpLocks/>
          </p:cNvGrpSpPr>
          <p:nvPr/>
        </p:nvGrpSpPr>
        <p:grpSpPr bwMode="auto">
          <a:xfrm>
            <a:off x="11023600" y="415925"/>
            <a:ext cx="2578100" cy="889000"/>
            <a:chOff x="11381362" y="-138057"/>
            <a:chExt cx="2227761" cy="889186"/>
          </a:xfrm>
        </p:grpSpPr>
        <p:pic>
          <p:nvPicPr>
            <p:cNvPr id="47126" name="图片 31">
              <a:extLst>
                <a:ext uri="{FF2B5EF4-FFF2-40B4-BE49-F238E27FC236}">
                  <a16:creationId xmlns:a16="http://schemas.microsoft.com/office/drawing/2014/main" id="{B1D72ED3-14F7-4F3D-A41C-545325A3A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a:extLst>
                <a:ext uri="{FF2B5EF4-FFF2-40B4-BE49-F238E27FC236}">
                  <a16:creationId xmlns:a16="http://schemas.microsoft.com/office/drawing/2014/main" id="{25E0E064-F3EE-4EEA-B8E7-1E2360DF68E0}"/>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latin typeface="Futura Std Heavy" panose="020B0702020204020203" pitchFamily="34" charset="0"/>
                  <a:ea typeface="+mn-ea"/>
                  <a:cs typeface="+mn-cs"/>
                </a:rPr>
                <a:t>Reading</a:t>
              </a:r>
              <a:endParaRPr lang="zh-CN" altLang="en-US" b="1" kern="0" dirty="0">
                <a:solidFill>
                  <a:srgbClr val="FFFFFF"/>
                </a:solidFill>
                <a:latin typeface="Futura Std Heavy" panose="020B0702020204020203" pitchFamily="34" charset="0"/>
                <a:ea typeface="+mn-ea"/>
                <a:cs typeface="+mn-cs"/>
              </a:endParaRPr>
            </a:p>
          </p:txBody>
        </p:sp>
      </p:grpSp>
      <p:sp>
        <p:nvSpPr>
          <p:cNvPr id="47109" name="矩形 11">
            <a:extLst>
              <a:ext uri="{FF2B5EF4-FFF2-40B4-BE49-F238E27FC236}">
                <a16:creationId xmlns:a16="http://schemas.microsoft.com/office/drawing/2014/main" id="{156997DE-42F5-4ADF-B177-59C7471B45A7}"/>
              </a:ext>
            </a:extLst>
          </p:cNvPr>
          <p:cNvSpPr>
            <a:spLocks noChangeArrowheads="1"/>
          </p:cNvSpPr>
          <p:nvPr/>
        </p:nvSpPr>
        <p:spPr bwMode="auto">
          <a:xfrm>
            <a:off x="956087" y="4131291"/>
            <a:ext cx="56218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eaLnBrk="1"/>
            <a:r>
              <a:rPr lang="en-US" altLang="zh-CN" sz="2400" b="1" dirty="0">
                <a:solidFill>
                  <a:srgbClr val="0083D1"/>
                </a:solidFill>
              </a:rPr>
              <a:t>Definition</a:t>
            </a:r>
            <a:r>
              <a:rPr lang="en-US" altLang="zh-CN" sz="2400" b="1" dirty="0">
                <a:solidFill>
                  <a:schemeClr val="tx1"/>
                </a:solidFill>
              </a:rPr>
              <a:t>: a person who is traveling in a car, bus, train, plane, or ship</a:t>
            </a:r>
            <a:endParaRPr lang="en-US" altLang="zh-CN" sz="2400" b="1" dirty="0"/>
          </a:p>
        </p:txBody>
      </p:sp>
      <p:pic>
        <p:nvPicPr>
          <p:cNvPr id="47110" name="图片 2">
            <a:extLst>
              <a:ext uri="{FF2B5EF4-FFF2-40B4-BE49-F238E27FC236}">
                <a16:creationId xmlns:a16="http://schemas.microsoft.com/office/drawing/2014/main" id="{DDB5646E-DF4A-484F-957E-B1883AF27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1886" y="1804447"/>
            <a:ext cx="37036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1CF0E703-4083-4A0C-BCEB-A976C0A66040}"/>
              </a:ext>
            </a:extLst>
          </p:cNvPr>
          <p:cNvSpPr txBox="1"/>
          <p:nvPr/>
        </p:nvSpPr>
        <p:spPr>
          <a:xfrm>
            <a:off x="4221865" y="2634709"/>
            <a:ext cx="235611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3200" b="1" dirty="0">
                <a:solidFill>
                  <a:srgbClr val="002060"/>
                </a:solidFill>
              </a:rPr>
              <a:t>passenger </a:t>
            </a:r>
            <a:r>
              <a:rPr lang="en-US" altLang="zh-CN" sz="3200" b="1" kern="0" dirty="0">
                <a:solidFill>
                  <a:srgbClr val="002060"/>
                </a:solidFill>
                <a:ea typeface="+mn-ea"/>
                <a:cs typeface="+mn-cs"/>
              </a:rPr>
              <a:t>(n.)</a:t>
            </a:r>
          </a:p>
        </p:txBody>
      </p:sp>
      <p:sp>
        <p:nvSpPr>
          <p:cNvPr id="7" name="文本框 6">
            <a:extLst>
              <a:ext uri="{FF2B5EF4-FFF2-40B4-BE49-F238E27FC236}">
                <a16:creationId xmlns:a16="http://schemas.microsoft.com/office/drawing/2014/main" id="{7D96456D-17BA-463D-BA7B-B711F4030188}"/>
              </a:ext>
            </a:extLst>
          </p:cNvPr>
          <p:cNvSpPr txBox="1"/>
          <p:nvPr/>
        </p:nvSpPr>
        <p:spPr>
          <a:xfrm>
            <a:off x="995911" y="5250608"/>
            <a:ext cx="507676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l" defTabSz="584200">
              <a:defRPr/>
            </a:pPr>
            <a:r>
              <a:rPr lang="en-US" altLang="zh-CN" sz="2400" b="1" dirty="0"/>
              <a:t>The </a:t>
            </a:r>
            <a:r>
              <a:rPr lang="en-US" altLang="zh-CN" sz="2400" b="1" dirty="0">
                <a:solidFill>
                  <a:srgbClr val="0070C0"/>
                </a:solidFill>
              </a:rPr>
              <a:t>passengers</a:t>
            </a:r>
            <a:r>
              <a:rPr lang="en-US" altLang="zh-CN" sz="2400" b="1" dirty="0"/>
              <a:t> took their seats after they got on the plane.</a:t>
            </a:r>
            <a:endParaRPr lang="zh-CN" altLang="en-US" sz="2400" b="1" kern="0" dirty="0">
              <a:ea typeface="+mn-ea"/>
              <a:cs typeface="+mn-cs"/>
            </a:endParaRPr>
          </a:p>
        </p:txBody>
      </p:sp>
      <p:grpSp>
        <p:nvGrpSpPr>
          <p:cNvPr id="47113" name="组合 16">
            <a:extLst>
              <a:ext uri="{FF2B5EF4-FFF2-40B4-BE49-F238E27FC236}">
                <a16:creationId xmlns:a16="http://schemas.microsoft.com/office/drawing/2014/main" id="{FE20DF47-9DFB-4ADE-8C1D-630098A2C9EC}"/>
              </a:ext>
            </a:extLst>
          </p:cNvPr>
          <p:cNvGrpSpPr>
            <a:grpSpLocks/>
          </p:cNvGrpSpPr>
          <p:nvPr/>
        </p:nvGrpSpPr>
        <p:grpSpPr bwMode="auto">
          <a:xfrm>
            <a:off x="-106363" y="7283450"/>
            <a:ext cx="942976" cy="295275"/>
            <a:chOff x="-36290" y="6501016"/>
            <a:chExt cx="943722" cy="294424"/>
          </a:xfrm>
        </p:grpSpPr>
        <p:pic>
          <p:nvPicPr>
            <p:cNvPr id="47124" name="图片 17">
              <a:extLst>
                <a:ext uri="{FF2B5EF4-FFF2-40B4-BE49-F238E27FC236}">
                  <a16:creationId xmlns:a16="http://schemas.microsoft.com/office/drawing/2014/main" id="{8F89B1D4-BFC7-40E9-A30D-AA9532A479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5" name="文本框 19">
              <a:extLst>
                <a:ext uri="{FF2B5EF4-FFF2-40B4-BE49-F238E27FC236}">
                  <a16:creationId xmlns:a16="http://schemas.microsoft.com/office/drawing/2014/main" id="{965F406C-BBC5-40F4-8645-5EC884559329}"/>
                </a:ext>
              </a:extLst>
            </p:cNvPr>
            <p:cNvSpPr txBox="1">
              <a:spLocks noChangeArrowheads="1"/>
            </p:cNvSpPr>
            <p:nvPr/>
          </p:nvSpPr>
          <p:spPr bwMode="auto">
            <a:xfrm>
              <a:off x="-36290" y="6501016"/>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1:30</a:t>
              </a:r>
              <a:endParaRPr lang="zh-CN" altLang="en-US" sz="1100" b="1"/>
            </a:p>
          </p:txBody>
        </p:sp>
      </p:grpSp>
      <p:grpSp>
        <p:nvGrpSpPr>
          <p:cNvPr id="47114" name="组合 20">
            <a:extLst>
              <a:ext uri="{FF2B5EF4-FFF2-40B4-BE49-F238E27FC236}">
                <a16:creationId xmlns:a16="http://schemas.microsoft.com/office/drawing/2014/main" id="{6FEA4E4C-43E0-4FC6-B977-E285A637C540}"/>
              </a:ext>
            </a:extLst>
          </p:cNvPr>
          <p:cNvGrpSpPr>
            <a:grpSpLocks/>
          </p:cNvGrpSpPr>
          <p:nvPr/>
        </p:nvGrpSpPr>
        <p:grpSpPr bwMode="auto">
          <a:xfrm>
            <a:off x="12730163" y="7277100"/>
            <a:ext cx="717550" cy="261938"/>
            <a:chOff x="11244544" y="6563878"/>
            <a:chExt cx="718618" cy="261610"/>
          </a:xfrm>
        </p:grpSpPr>
        <p:sp>
          <p:nvSpPr>
            <p:cNvPr id="22" name="流程图: 终止 21">
              <a:extLst>
                <a:ext uri="{FF2B5EF4-FFF2-40B4-BE49-F238E27FC236}">
                  <a16:creationId xmlns:a16="http://schemas.microsoft.com/office/drawing/2014/main" id="{0E3A5DF1-465E-4EB0-B845-09944A70A999}"/>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47123" name="文本框 24">
              <a:extLst>
                <a:ext uri="{FF2B5EF4-FFF2-40B4-BE49-F238E27FC236}">
                  <a16:creationId xmlns:a16="http://schemas.microsoft.com/office/drawing/2014/main" id="{826FDCAB-BE6B-4872-9153-0BC09FCFB975}"/>
                </a:ext>
              </a:extLst>
            </p:cNvPr>
            <p:cNvSpPr txBox="1">
              <a:spLocks noChangeArrowheads="1"/>
            </p:cNvSpPr>
            <p:nvPr/>
          </p:nvSpPr>
          <p:spPr bwMode="auto">
            <a:xfrm>
              <a:off x="11244544" y="6563878"/>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11/31</a:t>
              </a:r>
              <a:endParaRPr lang="zh-CN" altLang="en-US" sz="1100" b="1" dirty="0"/>
            </a:p>
          </p:txBody>
        </p:sp>
      </p:grpSp>
      <p:sp>
        <p:nvSpPr>
          <p:cNvPr id="47119" name="矩形 8">
            <a:extLst>
              <a:ext uri="{FF2B5EF4-FFF2-40B4-BE49-F238E27FC236}">
                <a16:creationId xmlns:a16="http://schemas.microsoft.com/office/drawing/2014/main" id="{363181B3-EB77-4499-A06E-26C21F28A5DD}"/>
              </a:ext>
            </a:extLst>
          </p:cNvPr>
          <p:cNvSpPr>
            <a:spLocks noChangeArrowheads="1"/>
          </p:cNvSpPr>
          <p:nvPr/>
        </p:nvSpPr>
        <p:spPr bwMode="auto">
          <a:xfrm>
            <a:off x="7281641" y="1228229"/>
            <a:ext cx="29129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b="1" dirty="0">
                <a:solidFill>
                  <a:schemeClr val="tx1"/>
                </a:solidFill>
              </a:rPr>
              <a:t>Read Pages</a:t>
            </a:r>
            <a:r>
              <a:rPr lang="zh-CN" altLang="en-US" b="1" dirty="0">
                <a:solidFill>
                  <a:schemeClr val="tx1"/>
                </a:solidFill>
              </a:rPr>
              <a:t> </a:t>
            </a:r>
            <a:r>
              <a:rPr lang="en-US" altLang="zh-CN" b="1" dirty="0">
                <a:solidFill>
                  <a:schemeClr val="tx1"/>
                </a:solidFill>
              </a:rPr>
              <a:t>4-5</a:t>
            </a:r>
          </a:p>
        </p:txBody>
      </p:sp>
      <p:sp>
        <p:nvSpPr>
          <p:cNvPr id="24" name="文本框 23">
            <a:extLst>
              <a:ext uri="{FF2B5EF4-FFF2-40B4-BE49-F238E27FC236}">
                <a16:creationId xmlns:a16="http://schemas.microsoft.com/office/drawing/2014/main" id="{C9CDFEEA-0D9E-4302-BA4A-B8835D46E001}"/>
              </a:ext>
            </a:extLst>
          </p:cNvPr>
          <p:cNvSpPr txBox="1"/>
          <p:nvPr/>
        </p:nvSpPr>
        <p:spPr>
          <a:xfrm>
            <a:off x="3333750" y="189633"/>
            <a:ext cx="6102857"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The Flying Machine</a:t>
            </a:r>
            <a:r>
              <a:rPr lang="en-US" altLang="zh-CN" sz="4000" b="1" dirty="0">
                <a:solidFill>
                  <a:srgbClr val="0083D1"/>
                </a:solidFill>
              </a:rPr>
              <a:t>1</a:t>
            </a:r>
            <a:endParaRPr lang="zh-CN" altLang="en-US" sz="4000" b="1" kern="0" dirty="0">
              <a:solidFill>
                <a:srgbClr val="0083D1"/>
              </a:solidFill>
              <a:ea typeface="+mn-ea"/>
              <a:cs typeface="+mn-cs"/>
            </a:endParaRPr>
          </a:p>
        </p:txBody>
      </p:sp>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2729" y="2311069"/>
            <a:ext cx="2423504" cy="1615669"/>
          </a:xfrm>
          <a:prstGeom prst="rect">
            <a:avLst/>
          </a:prstGeom>
        </p:spPr>
      </p:pic>
      <p:sp>
        <p:nvSpPr>
          <p:cNvPr id="20" name="矩形 19">
            <a:extLst>
              <a:ext uri="{FF2B5EF4-FFF2-40B4-BE49-F238E27FC236}">
                <a16:creationId xmlns:a16="http://schemas.microsoft.com/office/drawing/2014/main" id="{C681EDB4-772E-4A03-9EF8-48B67280C711}"/>
              </a:ext>
            </a:extLst>
          </p:cNvPr>
          <p:cNvSpPr/>
          <p:nvPr/>
        </p:nvSpPr>
        <p:spPr>
          <a:xfrm>
            <a:off x="9004011" y="12909"/>
            <a:ext cx="4536861" cy="1668900"/>
          </a:xfrm>
          <a:prstGeom prst="rect">
            <a:avLst/>
          </a:prstGeom>
          <a:solidFill>
            <a:srgbClr val="5EC25B"/>
          </a:solidFill>
        </p:spPr>
        <p:txBody>
          <a:bodyPr wrap="square" lIns="108000" tIns="72000" rIns="324000" bIns="72000">
            <a:spAutoFit/>
          </a:bodyPr>
          <a:lstStyle/>
          <a:p>
            <a:pPr algn="l"/>
            <a:r>
              <a:rPr lang="en-US" altLang="zh-CN" sz="1100" b="1" dirty="0">
                <a:solidFill>
                  <a:schemeClr val="bg1"/>
                </a:solidFill>
              </a:rPr>
              <a:t>LO: Utilize the reading strategies and skills to assist in </a:t>
            </a:r>
          </a:p>
          <a:p>
            <a:pPr algn="l"/>
            <a:r>
              <a:rPr lang="en-US" altLang="zh-CN" sz="1100" b="1" dirty="0">
                <a:solidFill>
                  <a:schemeClr val="bg1"/>
                </a:solidFill>
              </a:rPr>
              <a:t>reading comprehension; understand the academic word </a:t>
            </a:r>
            <a:r>
              <a:rPr lang="en-US" altLang="zh-CN" sz="1100" b="1" i="1" dirty="0">
                <a:solidFill>
                  <a:schemeClr val="bg1"/>
                </a:solidFill>
              </a:rPr>
              <a:t>passenger </a:t>
            </a:r>
            <a:r>
              <a:rPr lang="en-US" altLang="zh-CN" sz="1100" b="1" dirty="0">
                <a:solidFill>
                  <a:schemeClr val="bg1"/>
                </a:solidFill>
              </a:rPr>
              <a:t>in context.  </a:t>
            </a:r>
            <a:endParaRPr lang="zh-CN" altLang="zh-CN" sz="1100" b="1" dirty="0">
              <a:solidFill>
                <a:schemeClr val="bg1"/>
              </a:solidFill>
            </a:endParaRPr>
          </a:p>
          <a:p>
            <a:pPr marL="228600" lvl="0" indent="-228600" algn="l">
              <a:buFont typeface="+mj-lt"/>
              <a:buAutoNum type="arabicPeriod"/>
            </a:pPr>
            <a:r>
              <a:rPr lang="en-US" altLang="zh-CN" sz="1100" b="1" dirty="0">
                <a:solidFill>
                  <a:schemeClr val="bg1"/>
                </a:solidFill>
              </a:rPr>
              <a:t>If Ss can present a good understanding of the word from the previous slide, skip the vocabulary teaching part. If not, explain the word </a:t>
            </a:r>
            <a:r>
              <a:rPr lang="en-US" altLang="zh-CN" sz="1100" b="1" i="1" dirty="0">
                <a:solidFill>
                  <a:schemeClr val="bg1"/>
                </a:solidFill>
              </a:rPr>
              <a:t>passenger </a:t>
            </a:r>
            <a:r>
              <a:rPr lang="en-US" altLang="zh-CN" sz="1100" b="1" dirty="0">
                <a:solidFill>
                  <a:schemeClr val="bg1"/>
                </a:solidFill>
              </a:rPr>
              <a:t>with the sample sentence and ask Ss to make sentences with it. </a:t>
            </a:r>
            <a:endParaRPr lang="zh-CN" altLang="zh-CN" sz="1100" b="1" dirty="0">
              <a:solidFill>
                <a:schemeClr val="bg1"/>
              </a:solidFill>
            </a:endParaRPr>
          </a:p>
          <a:p>
            <a:pPr marL="228600" indent="-228600" algn="l">
              <a:buFont typeface="+mj-lt"/>
              <a:buAutoNum type="arabicPeriod"/>
            </a:pPr>
            <a:r>
              <a:rPr lang="en-US" altLang="zh-CN" sz="1100" b="1" dirty="0">
                <a:solidFill>
                  <a:schemeClr val="bg1"/>
                </a:solidFill>
              </a:rPr>
              <a:t>Ask Ss to discuss the comprehension questions and encourage them to support their answers with details.</a:t>
            </a:r>
            <a:endParaRPr lang="zh-CN" altLang="zh-CN" sz="1100" b="1" dirty="0">
              <a:solidFill>
                <a:schemeClr val="bg1"/>
              </a:solidFill>
            </a:endParaRPr>
          </a:p>
        </p:txBody>
      </p:sp>
      <p:pic>
        <p:nvPicPr>
          <p:cNvPr id="21" name="图片 20" descr="图片包含 游戏机, 标志, 钟表, 画&#10;&#10;描述已自动生成">
            <a:extLst>
              <a:ext uri="{FF2B5EF4-FFF2-40B4-BE49-F238E27FC236}">
                <a16:creationId xmlns:a16="http://schemas.microsoft.com/office/drawing/2014/main" id="{5F185693-5A90-482B-939D-EF712CFDD072}"/>
              </a:ext>
            </a:extLst>
          </p:cNvPr>
          <p:cNvPicPr>
            <a:picLocks noChangeAspect="1"/>
          </p:cNvPicPr>
          <p:nvPr/>
        </p:nvPicPr>
        <p:blipFill>
          <a:blip r:embed="rId8"/>
          <a:stretch>
            <a:fillRect/>
          </a:stretch>
        </p:blipFill>
        <p:spPr>
          <a:xfrm>
            <a:off x="12721935" y="-114954"/>
            <a:ext cx="1130300" cy="762000"/>
          </a:xfrm>
          <a:prstGeom prst="rect">
            <a:avLst/>
          </a:prstGeom>
        </p:spPr>
      </p:pic>
    </p:spTree>
    <p:extLst>
      <p:ext uri="{BB962C8B-B14F-4D97-AF65-F5344CB8AC3E}">
        <p14:creationId xmlns:p14="http://schemas.microsoft.com/office/powerpoint/2010/main" val="270170475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0" grpId="0" animBg="1"/>
      <p:bldP spid="2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矩形 22">
            <a:extLst>
              <a:ext uri="{FF2B5EF4-FFF2-40B4-BE49-F238E27FC236}">
                <a16:creationId xmlns:a16="http://schemas.microsoft.com/office/drawing/2014/main" id="{9A26C512-99D1-45C8-A7E1-FFA01132E350}"/>
              </a:ext>
            </a:extLst>
          </p:cNvPr>
          <p:cNvSpPr>
            <a:spLocks noChangeArrowheads="1"/>
          </p:cNvSpPr>
          <p:nvPr/>
        </p:nvSpPr>
        <p:spPr bwMode="auto">
          <a:xfrm>
            <a:off x="6511319" y="2274728"/>
            <a:ext cx="6218844" cy="4291908"/>
          </a:xfrm>
          <a:prstGeom prst="rect">
            <a:avLst/>
          </a:prstGeom>
          <a:noFill/>
          <a:ln w="28575">
            <a:solidFill>
              <a:srgbClr val="02C258"/>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144000" tIns="144000" rIns="144000" bIns="144000">
            <a:spAutoFit/>
          </a:bodyPr>
          <a:lstStyle>
            <a:lvl1pPr marL="457200" indent="-358775"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a:lnSpc>
                <a:spcPts val="3600"/>
              </a:lnSpc>
              <a:spcBef>
                <a:spcPts val="1200"/>
              </a:spcBef>
              <a:buFontTx/>
              <a:buAutoNum type="arabicPeriod"/>
            </a:pPr>
            <a:r>
              <a:rPr lang="en-US" altLang="zh-CN" sz="2400" b="1" dirty="0">
                <a:solidFill>
                  <a:schemeClr val="tx1"/>
                </a:solidFill>
                <a:cs typeface="Calibri" panose="020F0502020204030204" pitchFamily="34" charset="0"/>
              </a:rPr>
              <a:t>Imagine that you are Nadim. Tell your classmate about your experience visiting the flight deck.</a:t>
            </a:r>
          </a:p>
          <a:p>
            <a:pPr algn="l">
              <a:lnSpc>
                <a:spcPts val="3600"/>
              </a:lnSpc>
              <a:spcBef>
                <a:spcPts val="1200"/>
              </a:spcBef>
              <a:buFontTx/>
              <a:buAutoNum type="arabicPeriod"/>
            </a:pPr>
            <a:r>
              <a:rPr lang="en-US" altLang="zh-CN" sz="2400" b="1" dirty="0">
                <a:solidFill>
                  <a:schemeClr val="tx1"/>
                </a:solidFill>
              </a:rPr>
              <a:t>What did Anneena think of Nadim's experience?</a:t>
            </a:r>
          </a:p>
          <a:p>
            <a:pPr algn="l">
              <a:lnSpc>
                <a:spcPts val="3600"/>
              </a:lnSpc>
              <a:spcBef>
                <a:spcPts val="1200"/>
              </a:spcBef>
              <a:buFontTx/>
              <a:buAutoNum type="arabicPeriod"/>
            </a:pPr>
            <a:r>
              <a:rPr lang="en-US" altLang="zh-CN" sz="2400" b="1" dirty="0">
                <a:solidFill>
                  <a:schemeClr val="tx1"/>
                </a:solidFill>
              </a:rPr>
              <a:t>Where do you think the magic might take them? What do you think they would do on the adventure?</a:t>
            </a:r>
          </a:p>
        </p:txBody>
      </p:sp>
      <p:grpSp>
        <p:nvGrpSpPr>
          <p:cNvPr id="47108" name="组合 30">
            <a:extLst>
              <a:ext uri="{FF2B5EF4-FFF2-40B4-BE49-F238E27FC236}">
                <a16:creationId xmlns:a16="http://schemas.microsoft.com/office/drawing/2014/main" id="{0D37D289-0748-4946-B8F5-2FEC7C59B985}"/>
              </a:ext>
            </a:extLst>
          </p:cNvPr>
          <p:cNvGrpSpPr>
            <a:grpSpLocks/>
          </p:cNvGrpSpPr>
          <p:nvPr/>
        </p:nvGrpSpPr>
        <p:grpSpPr bwMode="auto">
          <a:xfrm>
            <a:off x="11023600" y="415925"/>
            <a:ext cx="2578100" cy="889000"/>
            <a:chOff x="11381362" y="-138057"/>
            <a:chExt cx="2227761" cy="889186"/>
          </a:xfrm>
        </p:grpSpPr>
        <p:pic>
          <p:nvPicPr>
            <p:cNvPr id="47126" name="图片 31">
              <a:extLst>
                <a:ext uri="{FF2B5EF4-FFF2-40B4-BE49-F238E27FC236}">
                  <a16:creationId xmlns:a16="http://schemas.microsoft.com/office/drawing/2014/main" id="{B1D72ED3-14F7-4F3D-A41C-545325A3A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a:extLst>
                <a:ext uri="{FF2B5EF4-FFF2-40B4-BE49-F238E27FC236}">
                  <a16:creationId xmlns:a16="http://schemas.microsoft.com/office/drawing/2014/main" id="{25E0E064-F3EE-4EEA-B8E7-1E2360DF68E0}"/>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latin typeface="Futura Std Heavy" panose="020B0702020204020203" pitchFamily="34" charset="0"/>
                  <a:ea typeface="+mn-ea"/>
                  <a:cs typeface="+mn-cs"/>
                </a:rPr>
                <a:t>Reading</a:t>
              </a:r>
              <a:endParaRPr lang="zh-CN" altLang="en-US" b="1" kern="0" dirty="0">
                <a:solidFill>
                  <a:srgbClr val="FFFFFF"/>
                </a:solidFill>
                <a:latin typeface="Futura Std Heavy" panose="020B0702020204020203" pitchFamily="34" charset="0"/>
                <a:ea typeface="+mn-ea"/>
                <a:cs typeface="+mn-cs"/>
              </a:endParaRPr>
            </a:p>
          </p:txBody>
        </p:sp>
      </p:grpSp>
      <p:pic>
        <p:nvPicPr>
          <p:cNvPr id="47110" name="图片 2">
            <a:extLst>
              <a:ext uri="{FF2B5EF4-FFF2-40B4-BE49-F238E27FC236}">
                <a16:creationId xmlns:a16="http://schemas.microsoft.com/office/drawing/2014/main" id="{DDB5646E-DF4A-484F-957E-B1883AF27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1564" y="1768105"/>
            <a:ext cx="3809642" cy="8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13" name="组合 16">
            <a:extLst>
              <a:ext uri="{FF2B5EF4-FFF2-40B4-BE49-F238E27FC236}">
                <a16:creationId xmlns:a16="http://schemas.microsoft.com/office/drawing/2014/main" id="{FE20DF47-9DFB-4ADE-8C1D-630098A2C9EC}"/>
              </a:ext>
            </a:extLst>
          </p:cNvPr>
          <p:cNvGrpSpPr>
            <a:grpSpLocks/>
          </p:cNvGrpSpPr>
          <p:nvPr/>
        </p:nvGrpSpPr>
        <p:grpSpPr bwMode="auto">
          <a:xfrm>
            <a:off x="-106363" y="7283450"/>
            <a:ext cx="942976" cy="295275"/>
            <a:chOff x="-36290" y="6501016"/>
            <a:chExt cx="943722" cy="294424"/>
          </a:xfrm>
        </p:grpSpPr>
        <p:pic>
          <p:nvPicPr>
            <p:cNvPr id="47124" name="图片 17">
              <a:extLst>
                <a:ext uri="{FF2B5EF4-FFF2-40B4-BE49-F238E27FC236}">
                  <a16:creationId xmlns:a16="http://schemas.microsoft.com/office/drawing/2014/main" id="{8F89B1D4-BFC7-40E9-A30D-AA9532A479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5" name="文本框 19">
              <a:extLst>
                <a:ext uri="{FF2B5EF4-FFF2-40B4-BE49-F238E27FC236}">
                  <a16:creationId xmlns:a16="http://schemas.microsoft.com/office/drawing/2014/main" id="{965F406C-BBC5-40F4-8645-5EC884559329}"/>
                </a:ext>
              </a:extLst>
            </p:cNvPr>
            <p:cNvSpPr txBox="1">
              <a:spLocks noChangeArrowheads="1"/>
            </p:cNvSpPr>
            <p:nvPr/>
          </p:nvSpPr>
          <p:spPr bwMode="auto">
            <a:xfrm>
              <a:off x="-36290" y="6501016"/>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1:30</a:t>
              </a:r>
              <a:endParaRPr lang="zh-CN" altLang="en-US" sz="1100" b="1"/>
            </a:p>
          </p:txBody>
        </p:sp>
      </p:grpSp>
      <p:grpSp>
        <p:nvGrpSpPr>
          <p:cNvPr id="47114" name="组合 20">
            <a:extLst>
              <a:ext uri="{FF2B5EF4-FFF2-40B4-BE49-F238E27FC236}">
                <a16:creationId xmlns:a16="http://schemas.microsoft.com/office/drawing/2014/main" id="{6FEA4E4C-43E0-4FC6-B977-E285A637C540}"/>
              </a:ext>
            </a:extLst>
          </p:cNvPr>
          <p:cNvGrpSpPr>
            <a:grpSpLocks/>
          </p:cNvGrpSpPr>
          <p:nvPr/>
        </p:nvGrpSpPr>
        <p:grpSpPr bwMode="auto">
          <a:xfrm>
            <a:off x="12730163" y="7277100"/>
            <a:ext cx="717550" cy="261938"/>
            <a:chOff x="11244544" y="6563878"/>
            <a:chExt cx="718618" cy="261610"/>
          </a:xfrm>
        </p:grpSpPr>
        <p:sp>
          <p:nvSpPr>
            <p:cNvPr id="22" name="流程图: 终止 21">
              <a:extLst>
                <a:ext uri="{FF2B5EF4-FFF2-40B4-BE49-F238E27FC236}">
                  <a16:creationId xmlns:a16="http://schemas.microsoft.com/office/drawing/2014/main" id="{0E3A5DF1-465E-4EB0-B845-09944A70A999}"/>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47123" name="文本框 24">
              <a:extLst>
                <a:ext uri="{FF2B5EF4-FFF2-40B4-BE49-F238E27FC236}">
                  <a16:creationId xmlns:a16="http://schemas.microsoft.com/office/drawing/2014/main" id="{826FDCAB-BE6B-4872-9153-0BC09FCFB975}"/>
                </a:ext>
              </a:extLst>
            </p:cNvPr>
            <p:cNvSpPr txBox="1">
              <a:spLocks noChangeArrowheads="1"/>
            </p:cNvSpPr>
            <p:nvPr/>
          </p:nvSpPr>
          <p:spPr bwMode="auto">
            <a:xfrm>
              <a:off x="11244544" y="6563878"/>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12/31</a:t>
              </a:r>
              <a:endParaRPr lang="zh-CN" altLang="en-US" sz="1100" b="1" dirty="0"/>
            </a:p>
          </p:txBody>
        </p:sp>
      </p:grpSp>
      <p:sp>
        <p:nvSpPr>
          <p:cNvPr id="47119" name="矩形 8">
            <a:extLst>
              <a:ext uri="{FF2B5EF4-FFF2-40B4-BE49-F238E27FC236}">
                <a16:creationId xmlns:a16="http://schemas.microsoft.com/office/drawing/2014/main" id="{363181B3-EB77-4499-A06E-26C21F28A5DD}"/>
              </a:ext>
            </a:extLst>
          </p:cNvPr>
          <p:cNvSpPr>
            <a:spLocks noChangeArrowheads="1"/>
          </p:cNvSpPr>
          <p:nvPr/>
        </p:nvSpPr>
        <p:spPr bwMode="auto">
          <a:xfrm>
            <a:off x="6733955" y="1255655"/>
            <a:ext cx="29129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b="1" dirty="0">
                <a:solidFill>
                  <a:schemeClr val="tx1"/>
                </a:solidFill>
              </a:rPr>
              <a:t>Read Pages</a:t>
            </a:r>
            <a:r>
              <a:rPr lang="zh-CN" altLang="en-US" b="1" dirty="0">
                <a:solidFill>
                  <a:schemeClr val="tx1"/>
                </a:solidFill>
              </a:rPr>
              <a:t> </a:t>
            </a:r>
            <a:r>
              <a:rPr lang="en-US" altLang="zh-CN" b="1" dirty="0">
                <a:solidFill>
                  <a:schemeClr val="tx1"/>
                </a:solidFill>
              </a:rPr>
              <a:t>6-7</a:t>
            </a:r>
          </a:p>
        </p:txBody>
      </p:sp>
      <p:sp>
        <p:nvSpPr>
          <p:cNvPr id="24" name="箭头: 燕尾形 2">
            <a:extLst>
              <a:ext uri="{FF2B5EF4-FFF2-40B4-BE49-F238E27FC236}">
                <a16:creationId xmlns:a16="http://schemas.microsoft.com/office/drawing/2014/main" id="{999D7EDF-92EA-47CA-82FC-0A0AB8C38293}"/>
              </a:ext>
            </a:extLst>
          </p:cNvPr>
          <p:cNvSpPr/>
          <p:nvPr/>
        </p:nvSpPr>
        <p:spPr>
          <a:xfrm>
            <a:off x="1510748" y="5546590"/>
            <a:ext cx="2537384"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2400" b="1" kern="0" dirty="0">
                <a:solidFill>
                  <a:srgbClr val="FFFFFF"/>
                </a:solidFill>
                <a:ea typeface="+mn-ea"/>
                <a:cs typeface="+mn-cs"/>
              </a:rPr>
              <a:t>Pages 6-7</a:t>
            </a:r>
            <a:endParaRPr lang="zh-CN" altLang="en-US" sz="2400" b="1" kern="0" dirty="0">
              <a:solidFill>
                <a:srgbClr val="FFFFFF"/>
              </a:solidFill>
              <a:ea typeface="+mn-ea"/>
              <a:cs typeface="+mn-cs"/>
            </a:endParaRPr>
          </a:p>
        </p:txBody>
      </p:sp>
      <p:sp>
        <p:nvSpPr>
          <p:cNvPr id="18" name="文本框 17">
            <a:extLst>
              <a:ext uri="{FF2B5EF4-FFF2-40B4-BE49-F238E27FC236}">
                <a16:creationId xmlns:a16="http://schemas.microsoft.com/office/drawing/2014/main" id="{C9CDFEEA-0D9E-4302-BA4A-B8835D46E001}"/>
              </a:ext>
            </a:extLst>
          </p:cNvPr>
          <p:cNvSpPr txBox="1"/>
          <p:nvPr/>
        </p:nvSpPr>
        <p:spPr>
          <a:xfrm>
            <a:off x="3333750" y="189633"/>
            <a:ext cx="6102857"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The Flying Machine</a:t>
            </a:r>
            <a:r>
              <a:rPr lang="en-US" altLang="zh-CN" sz="4000" b="1" dirty="0">
                <a:solidFill>
                  <a:srgbClr val="0083D1"/>
                </a:solidFill>
              </a:rPr>
              <a:t>1</a:t>
            </a:r>
            <a:endParaRPr lang="zh-CN" altLang="en-US" sz="4000" b="1" kern="0" dirty="0">
              <a:solidFill>
                <a:srgbClr val="0083D1"/>
              </a:solidFill>
              <a:ea typeface="+mn-ea"/>
              <a:cs typeface="+mn-cs"/>
            </a:endParaRPr>
          </a:p>
        </p:txBody>
      </p:sp>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3595" y="5419753"/>
            <a:ext cx="1102348" cy="1443117"/>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4872" y="1318564"/>
            <a:ext cx="4005391" cy="3612705"/>
          </a:xfrm>
          <a:prstGeom prst="rect">
            <a:avLst/>
          </a:prstGeom>
        </p:spPr>
      </p:pic>
      <p:sp>
        <p:nvSpPr>
          <p:cNvPr id="20" name="矩形 19">
            <a:extLst>
              <a:ext uri="{FF2B5EF4-FFF2-40B4-BE49-F238E27FC236}">
                <a16:creationId xmlns:a16="http://schemas.microsoft.com/office/drawing/2014/main" id="{2B13648F-079F-40F6-832B-23E8963FEB0A}"/>
              </a:ext>
            </a:extLst>
          </p:cNvPr>
          <p:cNvSpPr/>
          <p:nvPr/>
        </p:nvSpPr>
        <p:spPr>
          <a:xfrm>
            <a:off x="9037851" y="0"/>
            <a:ext cx="4536861"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sym typeface="Helvetica Neue"/>
              </a:rPr>
              <a:t>LO: Utilize the reading strategies and skills to assist in </a:t>
            </a:r>
          </a:p>
          <a:p>
            <a:pPr algn="l" defTabSz="356870" hangingPunct="1">
              <a:lnSpc>
                <a:spcPct val="118000"/>
              </a:lnSpc>
            </a:pPr>
            <a:r>
              <a:rPr lang="en-US" altLang="zh-CN" sz="1100" b="1" dirty="0">
                <a:solidFill>
                  <a:schemeClr val="bg1"/>
                </a:solidFill>
                <a:sym typeface="Helvetica Neue"/>
              </a:rPr>
              <a:t>reading comprehension.</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Have Ss take turns discussing the comprehension questions and encourage them to support their answers with details.</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Have Ss discuss the questions in the connections section.</a:t>
            </a:r>
          </a:p>
        </p:txBody>
      </p:sp>
      <p:pic>
        <p:nvPicPr>
          <p:cNvPr id="21" name="图片 20" descr="图片包含 游戏机, 标志, 钟表, 画&#10;&#10;描述已自动生成">
            <a:extLst>
              <a:ext uri="{FF2B5EF4-FFF2-40B4-BE49-F238E27FC236}">
                <a16:creationId xmlns:a16="http://schemas.microsoft.com/office/drawing/2014/main" id="{BB9FAF52-FDD6-44EE-AF8B-C9BBD3C8D811}"/>
              </a:ext>
            </a:extLst>
          </p:cNvPr>
          <p:cNvPicPr>
            <a:picLocks noChangeAspect="1"/>
          </p:cNvPicPr>
          <p:nvPr/>
        </p:nvPicPr>
        <p:blipFill>
          <a:blip r:embed="rId8"/>
          <a:stretch>
            <a:fillRect/>
          </a:stretch>
        </p:blipFill>
        <p:spPr>
          <a:xfrm>
            <a:off x="12755562" y="-127000"/>
            <a:ext cx="1130300" cy="762000"/>
          </a:xfrm>
          <a:prstGeom prst="rect">
            <a:avLst/>
          </a:prstGeom>
        </p:spPr>
      </p:pic>
    </p:spTree>
    <p:extLst>
      <p:ext uri="{BB962C8B-B14F-4D97-AF65-F5344CB8AC3E}">
        <p14:creationId xmlns:p14="http://schemas.microsoft.com/office/powerpoint/2010/main" val="154513595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30">
            <a:extLst>
              <a:ext uri="{FF2B5EF4-FFF2-40B4-BE49-F238E27FC236}">
                <a16:creationId xmlns:a16="http://schemas.microsoft.com/office/drawing/2014/main" id="{4335541E-C5BA-4364-8AE2-ABF004D3B815}"/>
              </a:ext>
            </a:extLst>
          </p:cNvPr>
          <p:cNvGrpSpPr>
            <a:grpSpLocks/>
          </p:cNvGrpSpPr>
          <p:nvPr/>
        </p:nvGrpSpPr>
        <p:grpSpPr bwMode="auto">
          <a:xfrm>
            <a:off x="11061700" y="525463"/>
            <a:ext cx="2578100" cy="889000"/>
            <a:chOff x="11381362" y="-138057"/>
            <a:chExt cx="2227761" cy="889186"/>
          </a:xfrm>
        </p:grpSpPr>
        <p:pic>
          <p:nvPicPr>
            <p:cNvPr id="24595" name="图片 31">
              <a:extLst>
                <a:ext uri="{FF2B5EF4-FFF2-40B4-BE49-F238E27FC236}">
                  <a16:creationId xmlns:a16="http://schemas.microsoft.com/office/drawing/2014/main" id="{871251EE-86AA-41B7-B1D0-9296B0984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a:extLst>
                <a:ext uri="{FF2B5EF4-FFF2-40B4-BE49-F238E27FC236}">
                  <a16:creationId xmlns:a16="http://schemas.microsoft.com/office/drawing/2014/main" id="{AD7E60D7-76D8-49ED-B96E-45579F229485}"/>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Reading</a:t>
              </a:r>
              <a:endParaRPr lang="zh-CN" altLang="en-US" b="1" kern="0" dirty="0">
                <a:solidFill>
                  <a:schemeClr val="bg1"/>
                </a:solidFill>
                <a:ea typeface="+mn-ea"/>
                <a:cs typeface="+mn-cs"/>
              </a:endParaRPr>
            </a:p>
          </p:txBody>
        </p:sp>
      </p:grpSp>
      <p:sp>
        <p:nvSpPr>
          <p:cNvPr id="3" name="箭头: 燕尾形 2">
            <a:extLst>
              <a:ext uri="{FF2B5EF4-FFF2-40B4-BE49-F238E27FC236}">
                <a16:creationId xmlns:a16="http://schemas.microsoft.com/office/drawing/2014/main" id="{999D7EDF-92EA-47CA-82FC-0A0AB8C38293}"/>
              </a:ext>
            </a:extLst>
          </p:cNvPr>
          <p:cNvSpPr/>
          <p:nvPr/>
        </p:nvSpPr>
        <p:spPr>
          <a:xfrm>
            <a:off x="1252330" y="5758193"/>
            <a:ext cx="2577142"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2400" b="1" kern="0" dirty="0">
                <a:solidFill>
                  <a:srgbClr val="FFFFFF"/>
                </a:solidFill>
                <a:ea typeface="+mn-ea"/>
                <a:cs typeface="+mn-cs"/>
              </a:rPr>
              <a:t>Pages 8-9</a:t>
            </a:r>
            <a:endParaRPr lang="zh-CN" altLang="en-US" sz="2400" b="1" kern="0" dirty="0">
              <a:solidFill>
                <a:srgbClr val="FFFFFF"/>
              </a:solidFill>
              <a:ea typeface="+mn-ea"/>
              <a:cs typeface="+mn-cs"/>
            </a:endParaRPr>
          </a:p>
        </p:txBody>
      </p:sp>
      <p:sp>
        <p:nvSpPr>
          <p:cNvPr id="24581" name="矩形 12">
            <a:extLst>
              <a:ext uri="{FF2B5EF4-FFF2-40B4-BE49-F238E27FC236}">
                <a16:creationId xmlns:a16="http://schemas.microsoft.com/office/drawing/2014/main" id="{D14800B8-51DA-4EE0-BC30-74A87F63EC53}"/>
              </a:ext>
            </a:extLst>
          </p:cNvPr>
          <p:cNvSpPr>
            <a:spLocks noChangeArrowheads="1"/>
          </p:cNvSpPr>
          <p:nvPr/>
        </p:nvSpPr>
        <p:spPr bwMode="auto">
          <a:xfrm>
            <a:off x="5723278" y="5590851"/>
            <a:ext cx="6792912" cy="1272143"/>
          </a:xfrm>
          <a:prstGeom prst="rect">
            <a:avLst/>
          </a:prstGeom>
          <a:solidFill>
            <a:schemeClr val="bg1"/>
          </a:solidFill>
          <a:ln w="28575">
            <a:solidFill>
              <a:srgbClr val="02C258"/>
            </a:solidFill>
            <a:prstDash val="lgDash"/>
            <a:miter lim="800000"/>
            <a:headEnd/>
            <a:tailEnd/>
          </a:ln>
        </p:spPr>
        <p:txBody>
          <a:bodyPr>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lnSpc>
                <a:spcPts val="4600"/>
              </a:lnSpc>
            </a:pPr>
            <a:r>
              <a:rPr lang="en-US" altLang="zh-CN" sz="2600" b="1" dirty="0">
                <a:solidFill>
                  <a:schemeClr val="tx1"/>
                </a:solidFill>
                <a:cs typeface="Calibri" panose="020F0502020204030204" pitchFamily="34" charset="0"/>
              </a:rPr>
              <a:t>Use the illustration and context clues to define the word </a:t>
            </a:r>
            <a:r>
              <a:rPr lang="en-US" altLang="zh-CN" sz="2600" b="1" i="1" dirty="0">
                <a:solidFill>
                  <a:schemeClr val="tx1"/>
                </a:solidFill>
                <a:cs typeface="Calibri" panose="020F0502020204030204" pitchFamily="34" charset="0"/>
              </a:rPr>
              <a:t>engine</a:t>
            </a:r>
            <a:r>
              <a:rPr lang="en-US" altLang="zh-CN" sz="2600" b="1" dirty="0">
                <a:solidFill>
                  <a:schemeClr val="tx1"/>
                </a:solidFill>
                <a:cs typeface="Calibri" panose="020F0502020204030204" pitchFamily="34" charset="0"/>
              </a:rPr>
              <a:t>.</a:t>
            </a:r>
          </a:p>
        </p:txBody>
      </p:sp>
      <p:sp>
        <p:nvSpPr>
          <p:cNvPr id="14" name="矩形: 圆角 13">
            <a:extLst>
              <a:ext uri="{FF2B5EF4-FFF2-40B4-BE49-F238E27FC236}">
                <a16:creationId xmlns:a16="http://schemas.microsoft.com/office/drawing/2014/main" id="{A5AA4A09-CDB2-44F6-8EA0-5EF5E3867023}"/>
              </a:ext>
            </a:extLst>
          </p:cNvPr>
          <p:cNvSpPr/>
          <p:nvPr/>
        </p:nvSpPr>
        <p:spPr>
          <a:xfrm>
            <a:off x="5677243" y="5090800"/>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ea typeface="+mn-ea"/>
                <a:cs typeface="+mn-cs"/>
              </a:rPr>
              <a:t>Vocabulary</a:t>
            </a:r>
          </a:p>
        </p:txBody>
      </p:sp>
      <p:grpSp>
        <p:nvGrpSpPr>
          <p:cNvPr id="24583" name="组合 14">
            <a:extLst>
              <a:ext uri="{FF2B5EF4-FFF2-40B4-BE49-F238E27FC236}">
                <a16:creationId xmlns:a16="http://schemas.microsoft.com/office/drawing/2014/main" id="{49BDF126-063D-4D8A-88C9-990ECBCA2C5D}"/>
              </a:ext>
            </a:extLst>
          </p:cNvPr>
          <p:cNvGrpSpPr>
            <a:grpSpLocks/>
          </p:cNvGrpSpPr>
          <p:nvPr/>
        </p:nvGrpSpPr>
        <p:grpSpPr bwMode="auto">
          <a:xfrm>
            <a:off x="-71438" y="7285038"/>
            <a:ext cx="915988" cy="304800"/>
            <a:chOff x="-8316" y="6490129"/>
            <a:chExt cx="915748" cy="305311"/>
          </a:xfrm>
        </p:grpSpPr>
        <p:pic>
          <p:nvPicPr>
            <p:cNvPr id="24593" name="图片 15">
              <a:extLst>
                <a:ext uri="{FF2B5EF4-FFF2-40B4-BE49-F238E27FC236}">
                  <a16:creationId xmlns:a16="http://schemas.microsoft.com/office/drawing/2014/main" id="{6E1CE4EF-D083-4549-A65A-88B5A8FD5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文本框 16">
              <a:extLst>
                <a:ext uri="{FF2B5EF4-FFF2-40B4-BE49-F238E27FC236}">
                  <a16:creationId xmlns:a16="http://schemas.microsoft.com/office/drawing/2014/main" id="{616F00C6-E882-4151-9E44-1EFD14EC9FB0}"/>
                </a:ext>
              </a:extLst>
            </p:cNvPr>
            <p:cNvSpPr txBox="1">
              <a:spLocks noChangeArrowheads="1"/>
            </p:cNvSpPr>
            <p:nvPr/>
          </p:nvSpPr>
          <p:spPr bwMode="auto">
            <a:xfrm>
              <a:off x="-8316" y="6490129"/>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0:30</a:t>
              </a:r>
              <a:endParaRPr lang="zh-CN" altLang="en-US" sz="1100" b="1"/>
            </a:p>
          </p:txBody>
        </p:sp>
      </p:grpSp>
      <p:grpSp>
        <p:nvGrpSpPr>
          <p:cNvPr id="24584" name="组合 17">
            <a:extLst>
              <a:ext uri="{FF2B5EF4-FFF2-40B4-BE49-F238E27FC236}">
                <a16:creationId xmlns:a16="http://schemas.microsoft.com/office/drawing/2014/main" id="{B3746164-3C72-4938-878F-D019F5349AD2}"/>
              </a:ext>
            </a:extLst>
          </p:cNvPr>
          <p:cNvGrpSpPr>
            <a:grpSpLocks/>
          </p:cNvGrpSpPr>
          <p:nvPr/>
        </p:nvGrpSpPr>
        <p:grpSpPr bwMode="auto">
          <a:xfrm>
            <a:off x="12755563" y="7292975"/>
            <a:ext cx="719137" cy="261938"/>
            <a:chOff x="11261602" y="6573516"/>
            <a:chExt cx="718618" cy="261610"/>
          </a:xfrm>
        </p:grpSpPr>
        <p:sp>
          <p:nvSpPr>
            <p:cNvPr id="20" name="流程图: 终止 19">
              <a:extLst>
                <a:ext uri="{FF2B5EF4-FFF2-40B4-BE49-F238E27FC236}">
                  <a16:creationId xmlns:a16="http://schemas.microsoft.com/office/drawing/2014/main" id="{95D759CF-13E7-46D1-9716-C6CAA594CD97}"/>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24592" name="文本框 20">
              <a:extLst>
                <a:ext uri="{FF2B5EF4-FFF2-40B4-BE49-F238E27FC236}">
                  <a16:creationId xmlns:a16="http://schemas.microsoft.com/office/drawing/2014/main" id="{B162A400-AC7B-4DBC-B6F5-695EE7DAD64C}"/>
                </a:ext>
              </a:extLst>
            </p:cNvPr>
            <p:cNvSpPr txBox="1">
              <a:spLocks noChangeArrowheads="1"/>
            </p:cNvSpPr>
            <p:nvPr/>
          </p:nvSpPr>
          <p:spPr bwMode="auto">
            <a:xfrm>
              <a:off x="11261602" y="6573516"/>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13/31</a:t>
              </a:r>
              <a:endParaRPr lang="zh-CN" altLang="en-US" sz="1100" b="1" dirty="0"/>
            </a:p>
          </p:txBody>
        </p:sp>
      </p:grpSp>
      <p:sp>
        <p:nvSpPr>
          <p:cNvPr id="17" name="文本框 16">
            <a:extLst>
              <a:ext uri="{FF2B5EF4-FFF2-40B4-BE49-F238E27FC236}">
                <a16:creationId xmlns:a16="http://schemas.microsoft.com/office/drawing/2014/main" id="{C9CDFEEA-0D9E-4302-BA4A-B8835D46E001}"/>
              </a:ext>
            </a:extLst>
          </p:cNvPr>
          <p:cNvSpPr txBox="1"/>
          <p:nvPr/>
        </p:nvSpPr>
        <p:spPr>
          <a:xfrm>
            <a:off x="3333750" y="189633"/>
            <a:ext cx="6102857"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The Flying Machine</a:t>
            </a:r>
            <a:r>
              <a:rPr lang="en-US" altLang="zh-CN" sz="4000" b="1" dirty="0">
                <a:solidFill>
                  <a:srgbClr val="0083D1"/>
                </a:solidFill>
              </a:rPr>
              <a:t>1</a:t>
            </a:r>
            <a:endParaRPr lang="zh-CN" altLang="en-US" sz="4000" b="1" kern="0" dirty="0">
              <a:solidFill>
                <a:srgbClr val="0083D1"/>
              </a:solidFill>
              <a:ea typeface="+mn-ea"/>
              <a:cs typeface="+mn-cs"/>
            </a:endParaRPr>
          </a:p>
        </p:txBody>
      </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2421" y="5590850"/>
            <a:ext cx="1102348" cy="144311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0901" y="1223581"/>
            <a:ext cx="7966942" cy="3522686"/>
          </a:xfrm>
          <a:prstGeom prst="rect">
            <a:avLst/>
          </a:prstGeom>
        </p:spPr>
      </p:pic>
      <p:sp>
        <p:nvSpPr>
          <p:cNvPr id="18" name="矩形 17">
            <a:extLst>
              <a:ext uri="{FF2B5EF4-FFF2-40B4-BE49-F238E27FC236}">
                <a16:creationId xmlns:a16="http://schemas.microsoft.com/office/drawing/2014/main" id="{F3AB3ACC-A5B0-422A-9184-D134B7D2E7F8}"/>
              </a:ext>
            </a:extLst>
          </p:cNvPr>
          <p:cNvSpPr/>
          <p:nvPr/>
        </p:nvSpPr>
        <p:spPr>
          <a:xfrm>
            <a:off x="9037851" y="0"/>
            <a:ext cx="4536861" cy="1499623"/>
          </a:xfrm>
          <a:prstGeom prst="rect">
            <a:avLst/>
          </a:prstGeom>
          <a:solidFill>
            <a:srgbClr val="5EC25B"/>
          </a:solidFill>
        </p:spPr>
        <p:txBody>
          <a:bodyPr wrap="square" lIns="108000" tIns="72000" rIns="324000" bIns="72000">
            <a:spAutoFit/>
          </a:bodyPr>
          <a:lstStyle/>
          <a:p>
            <a:pPr algn="l"/>
            <a:r>
              <a:rPr lang="en-US" altLang="zh-CN" sz="1100" b="1" dirty="0">
                <a:solidFill>
                  <a:schemeClr val="bg1"/>
                </a:solidFill>
              </a:rPr>
              <a:t>LO: Define the word </a:t>
            </a:r>
            <a:r>
              <a:rPr lang="en-US" altLang="zh-CN" sz="1100" b="1" i="1" dirty="0">
                <a:solidFill>
                  <a:schemeClr val="bg1"/>
                </a:solidFill>
              </a:rPr>
              <a:t>engine</a:t>
            </a:r>
            <a:r>
              <a:rPr lang="en-US" altLang="zh-CN" sz="1100" b="1" dirty="0">
                <a:solidFill>
                  <a:schemeClr val="bg1"/>
                </a:solidFill>
              </a:rPr>
              <a:t> in context. </a:t>
            </a:r>
            <a:endParaRPr lang="zh-CN" altLang="zh-CN" sz="1100" b="1" dirty="0">
              <a:solidFill>
                <a:schemeClr val="bg1"/>
              </a:solidFill>
            </a:endParaRPr>
          </a:p>
          <a:p>
            <a:pPr marL="228600" indent="-228600" algn="l">
              <a:buFont typeface="+mj-lt"/>
              <a:buAutoNum type="arabicPeriod"/>
            </a:pPr>
            <a:r>
              <a:rPr lang="en-US" altLang="zh-CN" sz="1100" b="1" dirty="0">
                <a:solidFill>
                  <a:schemeClr val="bg1"/>
                </a:solidFill>
              </a:rPr>
              <a:t>Have Ss go through the text quickly to find the word and have Ss work together to define the word </a:t>
            </a:r>
            <a:r>
              <a:rPr lang="en-US" altLang="zh-CN" sz="1100" b="1" i="1" dirty="0">
                <a:solidFill>
                  <a:schemeClr val="bg1"/>
                </a:solidFill>
              </a:rPr>
              <a:t>engine </a:t>
            </a:r>
            <a:r>
              <a:rPr lang="en-US" altLang="zh-CN" sz="1100" b="1" dirty="0">
                <a:solidFill>
                  <a:schemeClr val="bg1"/>
                </a:solidFill>
              </a:rPr>
              <a:t>by using the illustration and the context clues; give feedback.  </a:t>
            </a:r>
            <a:endParaRPr lang="zh-CN" altLang="zh-CN" sz="1100" b="1" dirty="0">
              <a:solidFill>
                <a:schemeClr val="bg1"/>
              </a:solidFill>
            </a:endParaRPr>
          </a:p>
          <a:p>
            <a:pPr algn="l"/>
            <a:r>
              <a:rPr lang="en-US" altLang="zh-CN" sz="1100" b="1" dirty="0">
                <a:solidFill>
                  <a:schemeClr val="bg1"/>
                </a:solidFill>
              </a:rPr>
              <a:t>Note: If Ss can present a correct understanding of the unfamiliar word(s), it’s not necessary to teach the word(s) on the next slide. </a:t>
            </a:r>
            <a:endParaRPr lang="zh-CN" altLang="zh-CN" sz="1100" b="1" dirty="0">
              <a:solidFill>
                <a:schemeClr val="bg1"/>
              </a:solidFill>
            </a:endParaRPr>
          </a:p>
        </p:txBody>
      </p:sp>
      <p:pic>
        <p:nvPicPr>
          <p:cNvPr id="21" name="图片 20" descr="图片包含 游戏机, 标志, 钟表, 画&#10;&#10;描述已自动生成">
            <a:extLst>
              <a:ext uri="{FF2B5EF4-FFF2-40B4-BE49-F238E27FC236}">
                <a16:creationId xmlns:a16="http://schemas.microsoft.com/office/drawing/2014/main" id="{08BFB3E5-9D39-413F-A337-CC2406D39644}"/>
              </a:ext>
            </a:extLst>
          </p:cNvPr>
          <p:cNvPicPr>
            <a:picLocks noChangeAspect="1"/>
          </p:cNvPicPr>
          <p:nvPr/>
        </p:nvPicPr>
        <p:blipFill>
          <a:blip r:embed="rId7"/>
          <a:stretch>
            <a:fillRect/>
          </a:stretch>
        </p:blipFill>
        <p:spPr>
          <a:xfrm>
            <a:off x="12755562" y="-127000"/>
            <a:ext cx="1130300" cy="762000"/>
          </a:xfrm>
          <a:prstGeom prst="rect">
            <a:avLst/>
          </a:prstGeom>
        </p:spPr>
      </p:pic>
    </p:spTree>
    <p:extLst>
      <p:ext uri="{BB962C8B-B14F-4D97-AF65-F5344CB8AC3E}">
        <p14:creationId xmlns:p14="http://schemas.microsoft.com/office/powerpoint/2010/main" val="231289804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4">
            <a:extLst>
              <a:ext uri="{FF2B5EF4-FFF2-40B4-BE49-F238E27FC236}">
                <a16:creationId xmlns:a16="http://schemas.microsoft.com/office/drawing/2014/main" id="{54BCDD4C-A53B-4C1A-BADD-D8106A3E8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64" y="1523502"/>
            <a:ext cx="5870381" cy="521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矩形 22">
            <a:extLst>
              <a:ext uri="{FF2B5EF4-FFF2-40B4-BE49-F238E27FC236}">
                <a16:creationId xmlns:a16="http://schemas.microsoft.com/office/drawing/2014/main" id="{9A26C512-99D1-45C8-A7E1-FFA01132E350}"/>
              </a:ext>
            </a:extLst>
          </p:cNvPr>
          <p:cNvSpPr>
            <a:spLocks noChangeArrowheads="1"/>
          </p:cNvSpPr>
          <p:nvPr/>
        </p:nvSpPr>
        <p:spPr bwMode="auto">
          <a:xfrm>
            <a:off x="7012490" y="3071285"/>
            <a:ext cx="5778375" cy="3399356"/>
          </a:xfrm>
          <a:prstGeom prst="rect">
            <a:avLst/>
          </a:prstGeom>
          <a:noFill/>
          <a:ln w="28575">
            <a:solidFill>
              <a:srgbClr val="02C258"/>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144000" tIns="144000" rIns="144000" bIns="144000">
            <a:spAutoFit/>
          </a:bodyPr>
          <a:lstStyle>
            <a:lvl1pPr marL="457200" indent="-358775"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a:lnSpc>
                <a:spcPct val="200000"/>
              </a:lnSpc>
              <a:spcBef>
                <a:spcPts val="1200"/>
              </a:spcBef>
              <a:buFontTx/>
              <a:buAutoNum type="arabicPeriod"/>
            </a:pPr>
            <a:r>
              <a:rPr lang="en-US" altLang="zh-CN" sz="2400" b="1" dirty="0">
                <a:solidFill>
                  <a:schemeClr val="tx1"/>
                </a:solidFill>
                <a:cs typeface="Calibri" panose="020F0502020204030204" pitchFamily="34" charset="0"/>
              </a:rPr>
              <a:t>Where were Nadim and Anneena? Describe the setting.</a:t>
            </a:r>
          </a:p>
          <a:p>
            <a:pPr algn="l">
              <a:lnSpc>
                <a:spcPct val="200000"/>
              </a:lnSpc>
              <a:spcBef>
                <a:spcPts val="1200"/>
              </a:spcBef>
              <a:buFontTx/>
              <a:buAutoNum type="arabicPeriod"/>
            </a:pPr>
            <a:r>
              <a:rPr lang="en-US" altLang="zh-CN" sz="2400" b="1" dirty="0">
                <a:solidFill>
                  <a:schemeClr val="tx1"/>
                </a:solidFill>
              </a:rPr>
              <a:t>What did the man warn Nadim and Anneena about?</a:t>
            </a:r>
          </a:p>
        </p:txBody>
      </p:sp>
      <p:grpSp>
        <p:nvGrpSpPr>
          <p:cNvPr id="47108" name="组合 30">
            <a:extLst>
              <a:ext uri="{FF2B5EF4-FFF2-40B4-BE49-F238E27FC236}">
                <a16:creationId xmlns:a16="http://schemas.microsoft.com/office/drawing/2014/main" id="{0D37D289-0748-4946-B8F5-2FEC7C59B985}"/>
              </a:ext>
            </a:extLst>
          </p:cNvPr>
          <p:cNvGrpSpPr>
            <a:grpSpLocks/>
          </p:cNvGrpSpPr>
          <p:nvPr/>
        </p:nvGrpSpPr>
        <p:grpSpPr bwMode="auto">
          <a:xfrm>
            <a:off x="11023600" y="415925"/>
            <a:ext cx="2578100" cy="889000"/>
            <a:chOff x="11381362" y="-138057"/>
            <a:chExt cx="2227761" cy="889186"/>
          </a:xfrm>
        </p:grpSpPr>
        <p:pic>
          <p:nvPicPr>
            <p:cNvPr id="47126" name="图片 31">
              <a:extLst>
                <a:ext uri="{FF2B5EF4-FFF2-40B4-BE49-F238E27FC236}">
                  <a16:creationId xmlns:a16="http://schemas.microsoft.com/office/drawing/2014/main" id="{B1D72ED3-14F7-4F3D-A41C-545325A3A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a:extLst>
                <a:ext uri="{FF2B5EF4-FFF2-40B4-BE49-F238E27FC236}">
                  <a16:creationId xmlns:a16="http://schemas.microsoft.com/office/drawing/2014/main" id="{25E0E064-F3EE-4EEA-B8E7-1E2360DF68E0}"/>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latin typeface="Futura Std Heavy" panose="020B0702020204020203" pitchFamily="34" charset="0"/>
                  <a:ea typeface="+mn-ea"/>
                  <a:cs typeface="+mn-cs"/>
                </a:rPr>
                <a:t>Reading</a:t>
              </a:r>
              <a:endParaRPr lang="zh-CN" altLang="en-US" b="1" kern="0" dirty="0">
                <a:solidFill>
                  <a:srgbClr val="FFFFFF"/>
                </a:solidFill>
                <a:latin typeface="Futura Std Heavy" panose="020B0702020204020203" pitchFamily="34" charset="0"/>
                <a:ea typeface="+mn-ea"/>
                <a:cs typeface="+mn-cs"/>
              </a:endParaRPr>
            </a:p>
          </p:txBody>
        </p:sp>
      </p:grpSp>
      <p:sp>
        <p:nvSpPr>
          <p:cNvPr id="47109" name="矩形 11">
            <a:extLst>
              <a:ext uri="{FF2B5EF4-FFF2-40B4-BE49-F238E27FC236}">
                <a16:creationId xmlns:a16="http://schemas.microsoft.com/office/drawing/2014/main" id="{156997DE-42F5-4ADF-B177-59C7471B45A7}"/>
              </a:ext>
            </a:extLst>
          </p:cNvPr>
          <p:cNvSpPr>
            <a:spLocks noChangeArrowheads="1"/>
          </p:cNvSpPr>
          <p:nvPr/>
        </p:nvSpPr>
        <p:spPr bwMode="auto">
          <a:xfrm>
            <a:off x="836613" y="4205348"/>
            <a:ext cx="5832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eaLnBrk="1"/>
            <a:r>
              <a:rPr lang="en-US" altLang="zh-CN" sz="2400" b="1" dirty="0">
                <a:solidFill>
                  <a:srgbClr val="0083D1"/>
                </a:solidFill>
              </a:rPr>
              <a:t>Definition</a:t>
            </a:r>
            <a:r>
              <a:rPr lang="en-US" altLang="zh-CN" sz="2400" b="1" dirty="0">
                <a:solidFill>
                  <a:schemeClr val="tx1"/>
                </a:solidFill>
              </a:rPr>
              <a:t>: the part that produces the power which makes a vehicle move</a:t>
            </a:r>
            <a:endParaRPr lang="en-US" altLang="zh-CN" sz="2400" b="1" dirty="0"/>
          </a:p>
        </p:txBody>
      </p:sp>
      <p:pic>
        <p:nvPicPr>
          <p:cNvPr id="47110" name="图片 2">
            <a:extLst>
              <a:ext uri="{FF2B5EF4-FFF2-40B4-BE49-F238E27FC236}">
                <a16:creationId xmlns:a16="http://schemas.microsoft.com/office/drawing/2014/main" id="{DDB5646E-DF4A-484F-957E-B1883AF27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2735" y="2564663"/>
            <a:ext cx="37036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1CF0E703-4083-4A0C-BCEB-A976C0A66040}"/>
              </a:ext>
            </a:extLst>
          </p:cNvPr>
          <p:cNvSpPr txBox="1"/>
          <p:nvPr/>
        </p:nvSpPr>
        <p:spPr>
          <a:xfrm>
            <a:off x="4221865" y="2634709"/>
            <a:ext cx="235611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3200" b="1" dirty="0">
                <a:solidFill>
                  <a:srgbClr val="002060"/>
                </a:solidFill>
              </a:rPr>
              <a:t>engine</a:t>
            </a:r>
          </a:p>
          <a:p>
            <a:pPr algn="ctr" defTabSz="584200" eaLnBrk="1" fontAlgn="auto">
              <a:spcBef>
                <a:spcPts val="0"/>
              </a:spcBef>
              <a:spcAft>
                <a:spcPts val="0"/>
              </a:spcAft>
              <a:defRPr/>
            </a:pPr>
            <a:r>
              <a:rPr lang="en-US" altLang="zh-CN" sz="3200" b="1" kern="0" dirty="0">
                <a:solidFill>
                  <a:srgbClr val="002060"/>
                </a:solidFill>
                <a:ea typeface="+mn-ea"/>
                <a:cs typeface="+mn-cs"/>
              </a:rPr>
              <a:t>(n.)</a:t>
            </a:r>
          </a:p>
        </p:txBody>
      </p:sp>
      <p:sp>
        <p:nvSpPr>
          <p:cNvPr id="7" name="文本框 6">
            <a:extLst>
              <a:ext uri="{FF2B5EF4-FFF2-40B4-BE49-F238E27FC236}">
                <a16:creationId xmlns:a16="http://schemas.microsoft.com/office/drawing/2014/main" id="{7D96456D-17BA-463D-BA7B-B711F4030188}"/>
              </a:ext>
            </a:extLst>
          </p:cNvPr>
          <p:cNvSpPr txBox="1"/>
          <p:nvPr/>
        </p:nvSpPr>
        <p:spPr>
          <a:xfrm>
            <a:off x="995911" y="5614721"/>
            <a:ext cx="575283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l" defTabSz="584200">
              <a:defRPr/>
            </a:pPr>
            <a:r>
              <a:rPr lang="en-US" altLang="zh-CN" sz="2400" b="1" dirty="0"/>
              <a:t>He opened the hood to see if there was something wrong with the </a:t>
            </a:r>
            <a:r>
              <a:rPr lang="en-US" altLang="zh-CN" sz="2400" b="1" dirty="0">
                <a:solidFill>
                  <a:srgbClr val="0070C0"/>
                </a:solidFill>
              </a:rPr>
              <a:t>engine</a:t>
            </a:r>
            <a:r>
              <a:rPr lang="en-US" altLang="zh-CN" sz="2400" b="1" dirty="0"/>
              <a:t>.</a:t>
            </a:r>
            <a:endParaRPr lang="zh-CN" altLang="en-US" sz="2400" b="1" kern="0" dirty="0">
              <a:ea typeface="+mn-ea"/>
              <a:cs typeface="+mn-cs"/>
            </a:endParaRPr>
          </a:p>
        </p:txBody>
      </p:sp>
      <p:grpSp>
        <p:nvGrpSpPr>
          <p:cNvPr id="47113" name="组合 16">
            <a:extLst>
              <a:ext uri="{FF2B5EF4-FFF2-40B4-BE49-F238E27FC236}">
                <a16:creationId xmlns:a16="http://schemas.microsoft.com/office/drawing/2014/main" id="{FE20DF47-9DFB-4ADE-8C1D-630098A2C9EC}"/>
              </a:ext>
            </a:extLst>
          </p:cNvPr>
          <p:cNvGrpSpPr>
            <a:grpSpLocks/>
          </p:cNvGrpSpPr>
          <p:nvPr/>
        </p:nvGrpSpPr>
        <p:grpSpPr bwMode="auto">
          <a:xfrm>
            <a:off x="-106363" y="7283450"/>
            <a:ext cx="942976" cy="295275"/>
            <a:chOff x="-36290" y="6501016"/>
            <a:chExt cx="943722" cy="294424"/>
          </a:xfrm>
        </p:grpSpPr>
        <p:pic>
          <p:nvPicPr>
            <p:cNvPr id="47124" name="图片 17">
              <a:extLst>
                <a:ext uri="{FF2B5EF4-FFF2-40B4-BE49-F238E27FC236}">
                  <a16:creationId xmlns:a16="http://schemas.microsoft.com/office/drawing/2014/main" id="{8F89B1D4-BFC7-40E9-A30D-AA9532A479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5" name="文本框 19">
              <a:extLst>
                <a:ext uri="{FF2B5EF4-FFF2-40B4-BE49-F238E27FC236}">
                  <a16:creationId xmlns:a16="http://schemas.microsoft.com/office/drawing/2014/main" id="{965F406C-BBC5-40F4-8645-5EC884559329}"/>
                </a:ext>
              </a:extLst>
            </p:cNvPr>
            <p:cNvSpPr txBox="1">
              <a:spLocks noChangeArrowheads="1"/>
            </p:cNvSpPr>
            <p:nvPr/>
          </p:nvSpPr>
          <p:spPr bwMode="auto">
            <a:xfrm>
              <a:off x="-36290" y="6501016"/>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1:30</a:t>
              </a:r>
              <a:endParaRPr lang="zh-CN" altLang="en-US" sz="1100" b="1"/>
            </a:p>
          </p:txBody>
        </p:sp>
      </p:grpSp>
      <p:grpSp>
        <p:nvGrpSpPr>
          <p:cNvPr id="47114" name="组合 20">
            <a:extLst>
              <a:ext uri="{FF2B5EF4-FFF2-40B4-BE49-F238E27FC236}">
                <a16:creationId xmlns:a16="http://schemas.microsoft.com/office/drawing/2014/main" id="{6FEA4E4C-43E0-4FC6-B977-E285A637C540}"/>
              </a:ext>
            </a:extLst>
          </p:cNvPr>
          <p:cNvGrpSpPr>
            <a:grpSpLocks/>
          </p:cNvGrpSpPr>
          <p:nvPr/>
        </p:nvGrpSpPr>
        <p:grpSpPr bwMode="auto">
          <a:xfrm>
            <a:off x="12730163" y="7277100"/>
            <a:ext cx="717550" cy="261938"/>
            <a:chOff x="11244544" y="6563878"/>
            <a:chExt cx="718618" cy="261610"/>
          </a:xfrm>
        </p:grpSpPr>
        <p:sp>
          <p:nvSpPr>
            <p:cNvPr id="22" name="流程图: 终止 21">
              <a:extLst>
                <a:ext uri="{FF2B5EF4-FFF2-40B4-BE49-F238E27FC236}">
                  <a16:creationId xmlns:a16="http://schemas.microsoft.com/office/drawing/2014/main" id="{0E3A5DF1-465E-4EB0-B845-09944A70A999}"/>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47123" name="文本框 24">
              <a:extLst>
                <a:ext uri="{FF2B5EF4-FFF2-40B4-BE49-F238E27FC236}">
                  <a16:creationId xmlns:a16="http://schemas.microsoft.com/office/drawing/2014/main" id="{826FDCAB-BE6B-4872-9153-0BC09FCFB975}"/>
                </a:ext>
              </a:extLst>
            </p:cNvPr>
            <p:cNvSpPr txBox="1">
              <a:spLocks noChangeArrowheads="1"/>
            </p:cNvSpPr>
            <p:nvPr/>
          </p:nvSpPr>
          <p:spPr bwMode="auto">
            <a:xfrm>
              <a:off x="11244544" y="6563878"/>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14/31</a:t>
              </a:r>
              <a:endParaRPr lang="zh-CN" altLang="en-US" sz="1100" b="1" dirty="0"/>
            </a:p>
          </p:txBody>
        </p:sp>
      </p:grpSp>
      <p:sp>
        <p:nvSpPr>
          <p:cNvPr id="47119" name="矩形 8">
            <a:extLst>
              <a:ext uri="{FF2B5EF4-FFF2-40B4-BE49-F238E27FC236}">
                <a16:creationId xmlns:a16="http://schemas.microsoft.com/office/drawing/2014/main" id="{363181B3-EB77-4499-A06E-26C21F28A5DD}"/>
              </a:ext>
            </a:extLst>
          </p:cNvPr>
          <p:cNvSpPr>
            <a:spLocks noChangeArrowheads="1"/>
          </p:cNvSpPr>
          <p:nvPr/>
        </p:nvSpPr>
        <p:spPr bwMode="auto">
          <a:xfrm>
            <a:off x="7173111" y="1988445"/>
            <a:ext cx="29129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b="1" dirty="0">
                <a:solidFill>
                  <a:schemeClr val="tx1"/>
                </a:solidFill>
              </a:rPr>
              <a:t>Read Pages</a:t>
            </a:r>
            <a:r>
              <a:rPr lang="zh-CN" altLang="en-US" b="1" dirty="0">
                <a:solidFill>
                  <a:schemeClr val="tx1"/>
                </a:solidFill>
              </a:rPr>
              <a:t> </a:t>
            </a:r>
            <a:r>
              <a:rPr lang="en-US" altLang="zh-CN" b="1" dirty="0">
                <a:solidFill>
                  <a:schemeClr val="tx1"/>
                </a:solidFill>
              </a:rPr>
              <a:t>8-9</a:t>
            </a:r>
          </a:p>
        </p:txBody>
      </p:sp>
      <p:sp>
        <p:nvSpPr>
          <p:cNvPr id="24" name="文本框 23">
            <a:extLst>
              <a:ext uri="{FF2B5EF4-FFF2-40B4-BE49-F238E27FC236}">
                <a16:creationId xmlns:a16="http://schemas.microsoft.com/office/drawing/2014/main" id="{C9CDFEEA-0D9E-4302-BA4A-B8835D46E001}"/>
              </a:ext>
            </a:extLst>
          </p:cNvPr>
          <p:cNvSpPr txBox="1"/>
          <p:nvPr/>
        </p:nvSpPr>
        <p:spPr>
          <a:xfrm>
            <a:off x="3333750" y="189633"/>
            <a:ext cx="6102857"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The Flying Machine</a:t>
            </a:r>
            <a:r>
              <a:rPr lang="en-US" altLang="zh-CN" sz="4000" b="1" dirty="0">
                <a:solidFill>
                  <a:srgbClr val="0083D1"/>
                </a:solidFill>
              </a:rPr>
              <a:t>1</a:t>
            </a:r>
            <a:endParaRPr lang="zh-CN" altLang="en-US" sz="4000" b="1" kern="0" dirty="0">
              <a:solidFill>
                <a:srgbClr val="0083D1"/>
              </a:solidFill>
              <a:ea typeface="+mn-ea"/>
              <a:cs typeface="+mn-cs"/>
            </a:endParaRPr>
          </a:p>
        </p:txBody>
      </p:sp>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0132" y="2250055"/>
            <a:ext cx="2275285" cy="1516857"/>
          </a:xfrm>
          <a:prstGeom prst="rect">
            <a:avLst/>
          </a:prstGeom>
        </p:spPr>
      </p:pic>
      <p:sp>
        <p:nvSpPr>
          <p:cNvPr id="20" name="矩形 19">
            <a:extLst>
              <a:ext uri="{FF2B5EF4-FFF2-40B4-BE49-F238E27FC236}">
                <a16:creationId xmlns:a16="http://schemas.microsoft.com/office/drawing/2014/main" id="{1BAEC729-87CD-4091-B8FE-C50407CB1864}"/>
              </a:ext>
            </a:extLst>
          </p:cNvPr>
          <p:cNvSpPr/>
          <p:nvPr/>
        </p:nvSpPr>
        <p:spPr>
          <a:xfrm>
            <a:off x="9004011" y="12909"/>
            <a:ext cx="4536861" cy="1668900"/>
          </a:xfrm>
          <a:prstGeom prst="rect">
            <a:avLst/>
          </a:prstGeom>
          <a:solidFill>
            <a:srgbClr val="5EC25B"/>
          </a:solidFill>
        </p:spPr>
        <p:txBody>
          <a:bodyPr wrap="square" lIns="108000" tIns="72000" rIns="324000" bIns="72000">
            <a:spAutoFit/>
          </a:bodyPr>
          <a:lstStyle/>
          <a:p>
            <a:pPr algn="l"/>
            <a:r>
              <a:rPr lang="en-US" altLang="zh-CN" sz="1100" b="1" dirty="0">
                <a:solidFill>
                  <a:schemeClr val="bg1"/>
                </a:solidFill>
              </a:rPr>
              <a:t>LO: Utilize the reading strategies and skills to assist in </a:t>
            </a:r>
          </a:p>
          <a:p>
            <a:pPr algn="l"/>
            <a:r>
              <a:rPr lang="en-US" altLang="zh-CN" sz="1100" b="1" dirty="0">
                <a:solidFill>
                  <a:schemeClr val="bg1"/>
                </a:solidFill>
              </a:rPr>
              <a:t>reading comprehension; understand the academic word </a:t>
            </a:r>
            <a:r>
              <a:rPr lang="en-US" altLang="zh-CN" sz="1100" b="1" i="1" dirty="0">
                <a:solidFill>
                  <a:schemeClr val="bg1"/>
                </a:solidFill>
              </a:rPr>
              <a:t>engine </a:t>
            </a:r>
            <a:r>
              <a:rPr lang="en-US" altLang="zh-CN" sz="1100" b="1" dirty="0">
                <a:solidFill>
                  <a:schemeClr val="bg1"/>
                </a:solidFill>
              </a:rPr>
              <a:t>in context.  </a:t>
            </a:r>
            <a:endParaRPr lang="zh-CN" altLang="zh-CN" sz="1100" b="1" dirty="0">
              <a:solidFill>
                <a:schemeClr val="bg1"/>
              </a:solidFill>
            </a:endParaRPr>
          </a:p>
          <a:p>
            <a:pPr marL="228600" lvl="0" indent="-228600" algn="l">
              <a:buFont typeface="+mj-lt"/>
              <a:buAutoNum type="arabicPeriod"/>
            </a:pPr>
            <a:r>
              <a:rPr lang="en-US" altLang="zh-CN" sz="1100" b="1" dirty="0">
                <a:solidFill>
                  <a:schemeClr val="bg1"/>
                </a:solidFill>
              </a:rPr>
              <a:t>If Ss can present a good understanding of the word from the previous slide, skip the vocabulary teaching part. If not, explain the word </a:t>
            </a:r>
            <a:r>
              <a:rPr lang="en-US" altLang="zh-CN" sz="1100" b="1" i="1" dirty="0">
                <a:solidFill>
                  <a:schemeClr val="bg1"/>
                </a:solidFill>
              </a:rPr>
              <a:t>engine </a:t>
            </a:r>
            <a:r>
              <a:rPr lang="en-US" altLang="zh-CN" sz="1100" b="1" dirty="0">
                <a:solidFill>
                  <a:schemeClr val="bg1"/>
                </a:solidFill>
              </a:rPr>
              <a:t>with the sample sentence and ask Ss to make sentences with it. </a:t>
            </a:r>
            <a:endParaRPr lang="zh-CN" altLang="zh-CN" sz="1100" b="1" dirty="0">
              <a:solidFill>
                <a:schemeClr val="bg1"/>
              </a:solidFill>
            </a:endParaRPr>
          </a:p>
          <a:p>
            <a:pPr marL="228600" indent="-228600" algn="l">
              <a:buFont typeface="+mj-lt"/>
              <a:buAutoNum type="arabicPeriod"/>
            </a:pPr>
            <a:r>
              <a:rPr lang="en-US" altLang="zh-CN" sz="1100" b="1" dirty="0">
                <a:solidFill>
                  <a:schemeClr val="bg1"/>
                </a:solidFill>
              </a:rPr>
              <a:t>Ask Ss to discuss the comprehension questions and encourage them to support their answers with details.</a:t>
            </a:r>
            <a:endParaRPr lang="zh-CN" altLang="zh-CN" sz="1100" b="1" dirty="0">
              <a:solidFill>
                <a:schemeClr val="bg1"/>
              </a:solidFill>
            </a:endParaRPr>
          </a:p>
        </p:txBody>
      </p:sp>
      <p:pic>
        <p:nvPicPr>
          <p:cNvPr id="21" name="图片 20" descr="图片包含 游戏机, 标志, 钟表, 画&#10;&#10;描述已自动生成">
            <a:extLst>
              <a:ext uri="{FF2B5EF4-FFF2-40B4-BE49-F238E27FC236}">
                <a16:creationId xmlns:a16="http://schemas.microsoft.com/office/drawing/2014/main" id="{145F396E-726C-460C-A84F-914E5BBDAA4E}"/>
              </a:ext>
            </a:extLst>
          </p:cNvPr>
          <p:cNvPicPr>
            <a:picLocks noChangeAspect="1"/>
          </p:cNvPicPr>
          <p:nvPr/>
        </p:nvPicPr>
        <p:blipFill>
          <a:blip r:embed="rId8"/>
          <a:stretch>
            <a:fillRect/>
          </a:stretch>
        </p:blipFill>
        <p:spPr>
          <a:xfrm>
            <a:off x="12721935" y="-114954"/>
            <a:ext cx="1130300" cy="762000"/>
          </a:xfrm>
          <a:prstGeom prst="rect">
            <a:avLst/>
          </a:prstGeom>
        </p:spPr>
      </p:pic>
    </p:spTree>
    <p:extLst>
      <p:ext uri="{BB962C8B-B14F-4D97-AF65-F5344CB8AC3E}">
        <p14:creationId xmlns:p14="http://schemas.microsoft.com/office/powerpoint/2010/main" val="19748019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30">
            <a:extLst>
              <a:ext uri="{FF2B5EF4-FFF2-40B4-BE49-F238E27FC236}">
                <a16:creationId xmlns:a16="http://schemas.microsoft.com/office/drawing/2014/main" id="{4335541E-C5BA-4364-8AE2-ABF004D3B815}"/>
              </a:ext>
            </a:extLst>
          </p:cNvPr>
          <p:cNvGrpSpPr>
            <a:grpSpLocks/>
          </p:cNvGrpSpPr>
          <p:nvPr/>
        </p:nvGrpSpPr>
        <p:grpSpPr bwMode="auto">
          <a:xfrm>
            <a:off x="11061700" y="525463"/>
            <a:ext cx="2578100" cy="889000"/>
            <a:chOff x="11381362" y="-138057"/>
            <a:chExt cx="2227761" cy="889186"/>
          </a:xfrm>
        </p:grpSpPr>
        <p:pic>
          <p:nvPicPr>
            <p:cNvPr id="24595" name="图片 31">
              <a:extLst>
                <a:ext uri="{FF2B5EF4-FFF2-40B4-BE49-F238E27FC236}">
                  <a16:creationId xmlns:a16="http://schemas.microsoft.com/office/drawing/2014/main" id="{871251EE-86AA-41B7-B1D0-9296B0984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a:extLst>
                <a:ext uri="{FF2B5EF4-FFF2-40B4-BE49-F238E27FC236}">
                  <a16:creationId xmlns:a16="http://schemas.microsoft.com/office/drawing/2014/main" id="{AD7E60D7-76D8-49ED-B96E-45579F229485}"/>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Reading</a:t>
              </a:r>
              <a:endParaRPr lang="zh-CN" altLang="en-US" b="1" kern="0" dirty="0">
                <a:solidFill>
                  <a:schemeClr val="bg1"/>
                </a:solidFill>
                <a:ea typeface="+mn-ea"/>
                <a:cs typeface="+mn-cs"/>
              </a:endParaRPr>
            </a:p>
          </p:txBody>
        </p:sp>
      </p:grpSp>
      <p:sp>
        <p:nvSpPr>
          <p:cNvPr id="3" name="箭头: 燕尾形 2">
            <a:extLst>
              <a:ext uri="{FF2B5EF4-FFF2-40B4-BE49-F238E27FC236}">
                <a16:creationId xmlns:a16="http://schemas.microsoft.com/office/drawing/2014/main" id="{999D7EDF-92EA-47CA-82FC-0A0AB8C38293}"/>
              </a:ext>
            </a:extLst>
          </p:cNvPr>
          <p:cNvSpPr/>
          <p:nvPr/>
        </p:nvSpPr>
        <p:spPr>
          <a:xfrm>
            <a:off x="1252330" y="5758193"/>
            <a:ext cx="2577142"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2400" b="1" kern="0" dirty="0">
                <a:solidFill>
                  <a:srgbClr val="FFFFFF"/>
                </a:solidFill>
                <a:ea typeface="+mn-ea"/>
                <a:cs typeface="+mn-cs"/>
              </a:rPr>
              <a:t>Pages 10-11</a:t>
            </a:r>
            <a:endParaRPr lang="zh-CN" altLang="en-US" sz="2400" b="1" kern="0" dirty="0">
              <a:solidFill>
                <a:srgbClr val="FFFFFF"/>
              </a:solidFill>
              <a:ea typeface="+mn-ea"/>
              <a:cs typeface="+mn-cs"/>
            </a:endParaRPr>
          </a:p>
        </p:txBody>
      </p:sp>
      <p:sp>
        <p:nvSpPr>
          <p:cNvPr id="24581" name="矩形 12">
            <a:extLst>
              <a:ext uri="{FF2B5EF4-FFF2-40B4-BE49-F238E27FC236}">
                <a16:creationId xmlns:a16="http://schemas.microsoft.com/office/drawing/2014/main" id="{D14800B8-51DA-4EE0-BC30-74A87F63EC53}"/>
              </a:ext>
            </a:extLst>
          </p:cNvPr>
          <p:cNvSpPr>
            <a:spLocks noChangeArrowheads="1"/>
          </p:cNvSpPr>
          <p:nvPr/>
        </p:nvSpPr>
        <p:spPr bwMode="auto">
          <a:xfrm>
            <a:off x="5723278" y="5590851"/>
            <a:ext cx="6792912" cy="1272143"/>
          </a:xfrm>
          <a:prstGeom prst="rect">
            <a:avLst/>
          </a:prstGeom>
          <a:solidFill>
            <a:schemeClr val="bg1"/>
          </a:solidFill>
          <a:ln w="28575">
            <a:solidFill>
              <a:srgbClr val="02C258"/>
            </a:solidFill>
            <a:prstDash val="lgDash"/>
            <a:miter lim="800000"/>
            <a:headEnd/>
            <a:tailEnd/>
          </a:ln>
        </p:spPr>
        <p:txBody>
          <a:bodyPr>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lnSpc>
                <a:spcPts val="4600"/>
              </a:lnSpc>
            </a:pPr>
            <a:r>
              <a:rPr lang="en-US" altLang="zh-CN" sz="2600" b="1" dirty="0">
                <a:solidFill>
                  <a:schemeClr val="tx1"/>
                </a:solidFill>
                <a:cs typeface="Calibri" panose="020F0502020204030204" pitchFamily="34" charset="0"/>
              </a:rPr>
              <a:t>Use the illustration and context clues to define the word </a:t>
            </a:r>
            <a:r>
              <a:rPr lang="en-US" altLang="zh-CN" sz="2600" b="1" i="1" dirty="0">
                <a:solidFill>
                  <a:schemeClr val="tx1"/>
                </a:solidFill>
                <a:cs typeface="Calibri" panose="020F0502020204030204" pitchFamily="34" charset="0"/>
              </a:rPr>
              <a:t>barn</a:t>
            </a:r>
            <a:r>
              <a:rPr lang="en-US" altLang="zh-CN" sz="2600" b="1" dirty="0">
                <a:solidFill>
                  <a:schemeClr val="tx1"/>
                </a:solidFill>
                <a:cs typeface="Calibri" panose="020F0502020204030204" pitchFamily="34" charset="0"/>
              </a:rPr>
              <a:t>.</a:t>
            </a:r>
          </a:p>
        </p:txBody>
      </p:sp>
      <p:sp>
        <p:nvSpPr>
          <p:cNvPr id="14" name="矩形: 圆角 13">
            <a:extLst>
              <a:ext uri="{FF2B5EF4-FFF2-40B4-BE49-F238E27FC236}">
                <a16:creationId xmlns:a16="http://schemas.microsoft.com/office/drawing/2014/main" id="{A5AA4A09-CDB2-44F6-8EA0-5EF5E3867023}"/>
              </a:ext>
            </a:extLst>
          </p:cNvPr>
          <p:cNvSpPr/>
          <p:nvPr/>
        </p:nvSpPr>
        <p:spPr>
          <a:xfrm>
            <a:off x="5677243" y="5090800"/>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ea typeface="+mn-ea"/>
                <a:cs typeface="+mn-cs"/>
              </a:rPr>
              <a:t>Vocabulary</a:t>
            </a:r>
          </a:p>
        </p:txBody>
      </p:sp>
      <p:grpSp>
        <p:nvGrpSpPr>
          <p:cNvPr id="24583" name="组合 14">
            <a:extLst>
              <a:ext uri="{FF2B5EF4-FFF2-40B4-BE49-F238E27FC236}">
                <a16:creationId xmlns:a16="http://schemas.microsoft.com/office/drawing/2014/main" id="{49BDF126-063D-4D8A-88C9-990ECBCA2C5D}"/>
              </a:ext>
            </a:extLst>
          </p:cNvPr>
          <p:cNvGrpSpPr>
            <a:grpSpLocks/>
          </p:cNvGrpSpPr>
          <p:nvPr/>
        </p:nvGrpSpPr>
        <p:grpSpPr bwMode="auto">
          <a:xfrm>
            <a:off x="-71438" y="7285038"/>
            <a:ext cx="915988" cy="304800"/>
            <a:chOff x="-8316" y="6490129"/>
            <a:chExt cx="915748" cy="305311"/>
          </a:xfrm>
        </p:grpSpPr>
        <p:pic>
          <p:nvPicPr>
            <p:cNvPr id="24593" name="图片 15">
              <a:extLst>
                <a:ext uri="{FF2B5EF4-FFF2-40B4-BE49-F238E27FC236}">
                  <a16:creationId xmlns:a16="http://schemas.microsoft.com/office/drawing/2014/main" id="{6E1CE4EF-D083-4549-A65A-88B5A8FD5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文本框 16">
              <a:extLst>
                <a:ext uri="{FF2B5EF4-FFF2-40B4-BE49-F238E27FC236}">
                  <a16:creationId xmlns:a16="http://schemas.microsoft.com/office/drawing/2014/main" id="{616F00C6-E882-4151-9E44-1EFD14EC9FB0}"/>
                </a:ext>
              </a:extLst>
            </p:cNvPr>
            <p:cNvSpPr txBox="1">
              <a:spLocks noChangeArrowheads="1"/>
            </p:cNvSpPr>
            <p:nvPr/>
          </p:nvSpPr>
          <p:spPr bwMode="auto">
            <a:xfrm>
              <a:off x="-8316" y="6490129"/>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0:30</a:t>
              </a:r>
              <a:endParaRPr lang="zh-CN" altLang="en-US" sz="1100" b="1"/>
            </a:p>
          </p:txBody>
        </p:sp>
      </p:grpSp>
      <p:grpSp>
        <p:nvGrpSpPr>
          <p:cNvPr id="24584" name="组合 17">
            <a:extLst>
              <a:ext uri="{FF2B5EF4-FFF2-40B4-BE49-F238E27FC236}">
                <a16:creationId xmlns:a16="http://schemas.microsoft.com/office/drawing/2014/main" id="{B3746164-3C72-4938-878F-D019F5349AD2}"/>
              </a:ext>
            </a:extLst>
          </p:cNvPr>
          <p:cNvGrpSpPr>
            <a:grpSpLocks/>
          </p:cNvGrpSpPr>
          <p:nvPr/>
        </p:nvGrpSpPr>
        <p:grpSpPr bwMode="auto">
          <a:xfrm>
            <a:off x="12755563" y="7292975"/>
            <a:ext cx="719137" cy="261938"/>
            <a:chOff x="11261602" y="6573516"/>
            <a:chExt cx="718618" cy="261610"/>
          </a:xfrm>
        </p:grpSpPr>
        <p:sp>
          <p:nvSpPr>
            <p:cNvPr id="20" name="流程图: 终止 19">
              <a:extLst>
                <a:ext uri="{FF2B5EF4-FFF2-40B4-BE49-F238E27FC236}">
                  <a16:creationId xmlns:a16="http://schemas.microsoft.com/office/drawing/2014/main" id="{95D759CF-13E7-46D1-9716-C6CAA594CD97}"/>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24592" name="文本框 20">
              <a:extLst>
                <a:ext uri="{FF2B5EF4-FFF2-40B4-BE49-F238E27FC236}">
                  <a16:creationId xmlns:a16="http://schemas.microsoft.com/office/drawing/2014/main" id="{B162A400-AC7B-4DBC-B6F5-695EE7DAD64C}"/>
                </a:ext>
              </a:extLst>
            </p:cNvPr>
            <p:cNvSpPr txBox="1">
              <a:spLocks noChangeArrowheads="1"/>
            </p:cNvSpPr>
            <p:nvPr/>
          </p:nvSpPr>
          <p:spPr bwMode="auto">
            <a:xfrm>
              <a:off x="11261602" y="6573516"/>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15/31</a:t>
              </a:r>
              <a:endParaRPr lang="zh-CN" altLang="en-US" sz="1100" b="1" dirty="0"/>
            </a:p>
          </p:txBody>
        </p:sp>
      </p:grpSp>
      <p:sp>
        <p:nvSpPr>
          <p:cNvPr id="17" name="文本框 16">
            <a:extLst>
              <a:ext uri="{FF2B5EF4-FFF2-40B4-BE49-F238E27FC236}">
                <a16:creationId xmlns:a16="http://schemas.microsoft.com/office/drawing/2014/main" id="{C9CDFEEA-0D9E-4302-BA4A-B8835D46E001}"/>
              </a:ext>
            </a:extLst>
          </p:cNvPr>
          <p:cNvSpPr txBox="1"/>
          <p:nvPr/>
        </p:nvSpPr>
        <p:spPr>
          <a:xfrm>
            <a:off x="3333750" y="189633"/>
            <a:ext cx="6102857"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The Flying Machine</a:t>
            </a:r>
            <a:r>
              <a:rPr lang="en-US" altLang="zh-CN" sz="4000" b="1" dirty="0">
                <a:solidFill>
                  <a:srgbClr val="0083D1"/>
                </a:solidFill>
              </a:rPr>
              <a:t>1</a:t>
            </a:r>
            <a:endParaRPr lang="zh-CN" altLang="en-US" sz="4000" b="1" kern="0" dirty="0">
              <a:solidFill>
                <a:srgbClr val="0083D1"/>
              </a:solidFill>
              <a:ea typeface="+mn-ea"/>
              <a:cs typeface="+mn-cs"/>
            </a:endParaRPr>
          </a:p>
        </p:txBody>
      </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2421" y="5590850"/>
            <a:ext cx="1102348" cy="144311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9244" y="1315489"/>
            <a:ext cx="7699909" cy="3402327"/>
          </a:xfrm>
          <a:prstGeom prst="rect">
            <a:avLst/>
          </a:prstGeom>
        </p:spPr>
      </p:pic>
      <p:sp>
        <p:nvSpPr>
          <p:cNvPr id="18" name="矩形 17">
            <a:extLst>
              <a:ext uri="{FF2B5EF4-FFF2-40B4-BE49-F238E27FC236}">
                <a16:creationId xmlns:a16="http://schemas.microsoft.com/office/drawing/2014/main" id="{9F1E7122-5623-4BCF-81A3-C26D6D3C501C}"/>
              </a:ext>
            </a:extLst>
          </p:cNvPr>
          <p:cNvSpPr/>
          <p:nvPr/>
        </p:nvSpPr>
        <p:spPr>
          <a:xfrm>
            <a:off x="9037851" y="0"/>
            <a:ext cx="4536861" cy="1330346"/>
          </a:xfrm>
          <a:prstGeom prst="rect">
            <a:avLst/>
          </a:prstGeom>
          <a:solidFill>
            <a:srgbClr val="5EC25B"/>
          </a:solidFill>
        </p:spPr>
        <p:txBody>
          <a:bodyPr wrap="square" lIns="108000" tIns="72000" rIns="324000" bIns="72000">
            <a:spAutoFit/>
          </a:bodyPr>
          <a:lstStyle/>
          <a:p>
            <a:pPr algn="l"/>
            <a:r>
              <a:rPr lang="en-US" altLang="zh-CN" sz="1100" b="1" dirty="0">
                <a:solidFill>
                  <a:schemeClr val="bg1"/>
                </a:solidFill>
              </a:rPr>
              <a:t>LO: Define the word </a:t>
            </a:r>
            <a:r>
              <a:rPr lang="en-US" altLang="zh-CN" sz="1100" b="1" i="1" dirty="0">
                <a:solidFill>
                  <a:schemeClr val="bg1"/>
                </a:solidFill>
              </a:rPr>
              <a:t>barn </a:t>
            </a:r>
            <a:r>
              <a:rPr lang="en-US" altLang="zh-CN" sz="1100" b="1" dirty="0">
                <a:solidFill>
                  <a:schemeClr val="bg1"/>
                </a:solidFill>
              </a:rPr>
              <a:t>in context. </a:t>
            </a:r>
            <a:endParaRPr lang="zh-CN" altLang="zh-CN" sz="1100" b="1" dirty="0">
              <a:solidFill>
                <a:schemeClr val="bg1"/>
              </a:solidFill>
            </a:endParaRPr>
          </a:p>
          <a:p>
            <a:pPr marL="228600" indent="-228600" algn="l">
              <a:buFont typeface="+mj-lt"/>
              <a:buAutoNum type="arabicPeriod"/>
            </a:pPr>
            <a:r>
              <a:rPr lang="en-US" altLang="zh-CN" sz="1100" b="1" dirty="0">
                <a:solidFill>
                  <a:schemeClr val="bg1"/>
                </a:solidFill>
              </a:rPr>
              <a:t>Have Ss go through the text quickly to find the word and have Ss work together to define the word </a:t>
            </a:r>
            <a:r>
              <a:rPr lang="en-US" altLang="zh-CN" sz="1100" b="1" i="1" dirty="0">
                <a:solidFill>
                  <a:schemeClr val="bg1"/>
                </a:solidFill>
              </a:rPr>
              <a:t>barn </a:t>
            </a:r>
            <a:r>
              <a:rPr lang="en-US" altLang="zh-CN" sz="1100" b="1" dirty="0">
                <a:solidFill>
                  <a:schemeClr val="bg1"/>
                </a:solidFill>
              </a:rPr>
              <a:t>by using the illustration and the context clues; give feedback.  </a:t>
            </a:r>
            <a:endParaRPr lang="zh-CN" altLang="zh-CN" sz="1100" b="1" dirty="0">
              <a:solidFill>
                <a:schemeClr val="bg1"/>
              </a:solidFill>
            </a:endParaRPr>
          </a:p>
          <a:p>
            <a:pPr algn="l"/>
            <a:r>
              <a:rPr lang="en-US" altLang="zh-CN" sz="1100" b="1" dirty="0">
                <a:solidFill>
                  <a:schemeClr val="bg1"/>
                </a:solidFill>
              </a:rPr>
              <a:t>Note: If Ss can present a correct understanding of the unfamiliar word(s), it’s not necessary to teach the word(s) on the next slide. </a:t>
            </a:r>
            <a:endParaRPr lang="zh-CN" altLang="zh-CN" sz="1100" b="1" dirty="0">
              <a:solidFill>
                <a:schemeClr val="bg1"/>
              </a:solidFill>
            </a:endParaRPr>
          </a:p>
        </p:txBody>
      </p:sp>
      <p:pic>
        <p:nvPicPr>
          <p:cNvPr id="21" name="图片 20" descr="图片包含 游戏机, 标志, 钟表, 画&#10;&#10;描述已自动生成">
            <a:extLst>
              <a:ext uri="{FF2B5EF4-FFF2-40B4-BE49-F238E27FC236}">
                <a16:creationId xmlns:a16="http://schemas.microsoft.com/office/drawing/2014/main" id="{E2B00866-B42B-4BE5-A483-0A54B837BDDD}"/>
              </a:ext>
            </a:extLst>
          </p:cNvPr>
          <p:cNvPicPr>
            <a:picLocks noChangeAspect="1"/>
          </p:cNvPicPr>
          <p:nvPr/>
        </p:nvPicPr>
        <p:blipFill>
          <a:blip r:embed="rId7"/>
          <a:stretch>
            <a:fillRect/>
          </a:stretch>
        </p:blipFill>
        <p:spPr>
          <a:xfrm>
            <a:off x="12755562" y="-127000"/>
            <a:ext cx="1130300" cy="762000"/>
          </a:xfrm>
          <a:prstGeom prst="rect">
            <a:avLst/>
          </a:prstGeom>
        </p:spPr>
      </p:pic>
    </p:spTree>
    <p:extLst>
      <p:ext uri="{BB962C8B-B14F-4D97-AF65-F5344CB8AC3E}">
        <p14:creationId xmlns:p14="http://schemas.microsoft.com/office/powerpoint/2010/main" val="322912547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4">
            <a:extLst>
              <a:ext uri="{FF2B5EF4-FFF2-40B4-BE49-F238E27FC236}">
                <a16:creationId xmlns:a16="http://schemas.microsoft.com/office/drawing/2014/main" id="{54BCDD4C-A53B-4C1A-BADD-D8106A3E8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64" y="1523502"/>
            <a:ext cx="5870381" cy="521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矩形 22">
            <a:extLst>
              <a:ext uri="{FF2B5EF4-FFF2-40B4-BE49-F238E27FC236}">
                <a16:creationId xmlns:a16="http://schemas.microsoft.com/office/drawing/2014/main" id="{9A26C512-99D1-45C8-A7E1-FFA01132E350}"/>
              </a:ext>
            </a:extLst>
          </p:cNvPr>
          <p:cNvSpPr>
            <a:spLocks noChangeArrowheads="1"/>
          </p:cNvSpPr>
          <p:nvPr/>
        </p:nvSpPr>
        <p:spPr bwMode="auto">
          <a:xfrm>
            <a:off x="7281641" y="2311069"/>
            <a:ext cx="5778375" cy="4476574"/>
          </a:xfrm>
          <a:prstGeom prst="rect">
            <a:avLst/>
          </a:prstGeom>
          <a:noFill/>
          <a:ln w="28575">
            <a:solidFill>
              <a:srgbClr val="02C258"/>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144000" tIns="144000" rIns="144000" bIns="144000">
            <a:spAutoFit/>
          </a:bodyPr>
          <a:lstStyle>
            <a:lvl1pPr marL="457200" indent="-358775"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a:lnSpc>
                <a:spcPct val="150000"/>
              </a:lnSpc>
              <a:spcBef>
                <a:spcPts val="1200"/>
              </a:spcBef>
              <a:buFontTx/>
              <a:buAutoNum type="arabicPeriod"/>
            </a:pPr>
            <a:r>
              <a:rPr lang="en-US" altLang="zh-CN" sz="2400" b="1" dirty="0">
                <a:solidFill>
                  <a:schemeClr val="tx1"/>
                </a:solidFill>
                <a:cs typeface="Calibri" panose="020F0502020204030204" pitchFamily="34" charset="0"/>
              </a:rPr>
              <a:t>Who were the men? What were they doing?</a:t>
            </a:r>
          </a:p>
          <a:p>
            <a:pPr algn="l">
              <a:lnSpc>
                <a:spcPct val="150000"/>
              </a:lnSpc>
              <a:spcBef>
                <a:spcPts val="1200"/>
              </a:spcBef>
              <a:buFontTx/>
              <a:buAutoNum type="arabicPeriod"/>
            </a:pPr>
            <a:r>
              <a:rPr lang="en-US" altLang="zh-CN" sz="2400" b="1" dirty="0">
                <a:solidFill>
                  <a:schemeClr val="tx1"/>
                </a:solidFill>
              </a:rPr>
              <a:t>What did Harold think Anneena and Nadim might be doing? Why did he think that?</a:t>
            </a:r>
          </a:p>
          <a:p>
            <a:pPr algn="l">
              <a:lnSpc>
                <a:spcPct val="150000"/>
              </a:lnSpc>
              <a:spcBef>
                <a:spcPts val="1200"/>
              </a:spcBef>
              <a:buFontTx/>
              <a:buAutoNum type="arabicPeriod"/>
            </a:pPr>
            <a:r>
              <a:rPr lang="en-US" altLang="zh-CN" sz="2400" b="1" dirty="0">
                <a:solidFill>
                  <a:schemeClr val="tx1"/>
                </a:solidFill>
              </a:rPr>
              <a:t>Why did the men want to keep the machine a secret?</a:t>
            </a:r>
          </a:p>
        </p:txBody>
      </p:sp>
      <p:grpSp>
        <p:nvGrpSpPr>
          <p:cNvPr id="47108" name="组合 30">
            <a:extLst>
              <a:ext uri="{FF2B5EF4-FFF2-40B4-BE49-F238E27FC236}">
                <a16:creationId xmlns:a16="http://schemas.microsoft.com/office/drawing/2014/main" id="{0D37D289-0748-4946-B8F5-2FEC7C59B985}"/>
              </a:ext>
            </a:extLst>
          </p:cNvPr>
          <p:cNvGrpSpPr>
            <a:grpSpLocks/>
          </p:cNvGrpSpPr>
          <p:nvPr/>
        </p:nvGrpSpPr>
        <p:grpSpPr bwMode="auto">
          <a:xfrm>
            <a:off x="11023600" y="415925"/>
            <a:ext cx="2578100" cy="889000"/>
            <a:chOff x="11381362" y="-138057"/>
            <a:chExt cx="2227761" cy="889186"/>
          </a:xfrm>
        </p:grpSpPr>
        <p:pic>
          <p:nvPicPr>
            <p:cNvPr id="47126" name="图片 31">
              <a:extLst>
                <a:ext uri="{FF2B5EF4-FFF2-40B4-BE49-F238E27FC236}">
                  <a16:creationId xmlns:a16="http://schemas.microsoft.com/office/drawing/2014/main" id="{B1D72ED3-14F7-4F3D-A41C-545325A3A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a:extLst>
                <a:ext uri="{FF2B5EF4-FFF2-40B4-BE49-F238E27FC236}">
                  <a16:creationId xmlns:a16="http://schemas.microsoft.com/office/drawing/2014/main" id="{25E0E064-F3EE-4EEA-B8E7-1E2360DF68E0}"/>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latin typeface="Futura Std Heavy" panose="020B0702020204020203" pitchFamily="34" charset="0"/>
                  <a:ea typeface="+mn-ea"/>
                  <a:cs typeface="+mn-cs"/>
                </a:rPr>
                <a:t>Reading</a:t>
              </a:r>
              <a:endParaRPr lang="zh-CN" altLang="en-US" b="1" kern="0" dirty="0">
                <a:solidFill>
                  <a:srgbClr val="FFFFFF"/>
                </a:solidFill>
                <a:latin typeface="Futura Std Heavy" panose="020B0702020204020203" pitchFamily="34" charset="0"/>
                <a:ea typeface="+mn-ea"/>
                <a:cs typeface="+mn-cs"/>
              </a:endParaRPr>
            </a:p>
          </p:txBody>
        </p:sp>
      </p:grpSp>
      <p:sp>
        <p:nvSpPr>
          <p:cNvPr id="47109" name="矩形 11">
            <a:extLst>
              <a:ext uri="{FF2B5EF4-FFF2-40B4-BE49-F238E27FC236}">
                <a16:creationId xmlns:a16="http://schemas.microsoft.com/office/drawing/2014/main" id="{156997DE-42F5-4ADF-B177-59C7471B45A7}"/>
              </a:ext>
            </a:extLst>
          </p:cNvPr>
          <p:cNvSpPr>
            <a:spLocks noChangeArrowheads="1"/>
          </p:cNvSpPr>
          <p:nvPr/>
        </p:nvSpPr>
        <p:spPr bwMode="auto">
          <a:xfrm>
            <a:off x="956087" y="4131291"/>
            <a:ext cx="57926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eaLnBrk="1"/>
            <a:r>
              <a:rPr lang="en-US" altLang="zh-CN" sz="2400" b="1" dirty="0">
                <a:solidFill>
                  <a:srgbClr val="0083D1"/>
                </a:solidFill>
              </a:rPr>
              <a:t>Definition</a:t>
            </a:r>
            <a:r>
              <a:rPr lang="en-US" altLang="zh-CN" sz="2400" b="1" dirty="0">
                <a:solidFill>
                  <a:schemeClr val="tx1"/>
                </a:solidFill>
              </a:rPr>
              <a:t>:  a large, plain building used for storage.</a:t>
            </a:r>
            <a:endParaRPr lang="en-US" altLang="zh-CN" sz="2400" b="1" dirty="0"/>
          </a:p>
        </p:txBody>
      </p:sp>
      <p:pic>
        <p:nvPicPr>
          <p:cNvPr id="47110" name="图片 2">
            <a:extLst>
              <a:ext uri="{FF2B5EF4-FFF2-40B4-BE49-F238E27FC236}">
                <a16:creationId xmlns:a16="http://schemas.microsoft.com/office/drawing/2014/main" id="{DDB5646E-DF4A-484F-957E-B1883AF27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1886" y="1804447"/>
            <a:ext cx="37036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1CF0E703-4083-4A0C-BCEB-A976C0A66040}"/>
              </a:ext>
            </a:extLst>
          </p:cNvPr>
          <p:cNvSpPr txBox="1"/>
          <p:nvPr/>
        </p:nvSpPr>
        <p:spPr>
          <a:xfrm>
            <a:off x="4221865" y="2880930"/>
            <a:ext cx="235611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3200" b="1" dirty="0">
                <a:solidFill>
                  <a:srgbClr val="002060"/>
                </a:solidFill>
              </a:rPr>
              <a:t>barn </a:t>
            </a:r>
            <a:r>
              <a:rPr lang="en-US" altLang="zh-CN" sz="3200" b="1" kern="0" dirty="0">
                <a:solidFill>
                  <a:srgbClr val="002060"/>
                </a:solidFill>
                <a:ea typeface="+mn-ea"/>
                <a:cs typeface="+mn-cs"/>
              </a:rPr>
              <a:t>(n.)</a:t>
            </a:r>
          </a:p>
        </p:txBody>
      </p:sp>
      <p:sp>
        <p:nvSpPr>
          <p:cNvPr id="7" name="文本框 6">
            <a:extLst>
              <a:ext uri="{FF2B5EF4-FFF2-40B4-BE49-F238E27FC236}">
                <a16:creationId xmlns:a16="http://schemas.microsoft.com/office/drawing/2014/main" id="{7D96456D-17BA-463D-BA7B-B711F4030188}"/>
              </a:ext>
            </a:extLst>
          </p:cNvPr>
          <p:cNvSpPr txBox="1"/>
          <p:nvPr/>
        </p:nvSpPr>
        <p:spPr>
          <a:xfrm>
            <a:off x="995911" y="5307323"/>
            <a:ext cx="558206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l" defTabSz="584200">
              <a:defRPr/>
            </a:pPr>
            <a:r>
              <a:rPr lang="en-US" altLang="zh-CN" sz="2400" b="1" dirty="0"/>
              <a:t>No one lives in the old </a:t>
            </a:r>
            <a:r>
              <a:rPr lang="en-US" altLang="zh-CN" sz="2400" b="1" dirty="0">
                <a:solidFill>
                  <a:srgbClr val="0070C0"/>
                </a:solidFill>
              </a:rPr>
              <a:t>barn</a:t>
            </a:r>
            <a:r>
              <a:rPr lang="en-US" altLang="zh-CN" sz="2400" b="1" dirty="0"/>
              <a:t> because it is covered in snow and falling apart.</a:t>
            </a:r>
            <a:endParaRPr lang="zh-CN" altLang="en-US" sz="2400" b="1" kern="0" dirty="0">
              <a:ea typeface="+mn-ea"/>
              <a:cs typeface="+mn-cs"/>
            </a:endParaRPr>
          </a:p>
        </p:txBody>
      </p:sp>
      <p:grpSp>
        <p:nvGrpSpPr>
          <p:cNvPr id="47113" name="组合 16">
            <a:extLst>
              <a:ext uri="{FF2B5EF4-FFF2-40B4-BE49-F238E27FC236}">
                <a16:creationId xmlns:a16="http://schemas.microsoft.com/office/drawing/2014/main" id="{FE20DF47-9DFB-4ADE-8C1D-630098A2C9EC}"/>
              </a:ext>
            </a:extLst>
          </p:cNvPr>
          <p:cNvGrpSpPr>
            <a:grpSpLocks/>
          </p:cNvGrpSpPr>
          <p:nvPr/>
        </p:nvGrpSpPr>
        <p:grpSpPr bwMode="auto">
          <a:xfrm>
            <a:off x="-106363" y="7283450"/>
            <a:ext cx="942976" cy="295275"/>
            <a:chOff x="-36290" y="6501016"/>
            <a:chExt cx="943722" cy="294424"/>
          </a:xfrm>
        </p:grpSpPr>
        <p:pic>
          <p:nvPicPr>
            <p:cNvPr id="47124" name="图片 17">
              <a:extLst>
                <a:ext uri="{FF2B5EF4-FFF2-40B4-BE49-F238E27FC236}">
                  <a16:creationId xmlns:a16="http://schemas.microsoft.com/office/drawing/2014/main" id="{8F89B1D4-BFC7-40E9-A30D-AA9532A479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5" name="文本框 19">
              <a:extLst>
                <a:ext uri="{FF2B5EF4-FFF2-40B4-BE49-F238E27FC236}">
                  <a16:creationId xmlns:a16="http://schemas.microsoft.com/office/drawing/2014/main" id="{965F406C-BBC5-40F4-8645-5EC884559329}"/>
                </a:ext>
              </a:extLst>
            </p:cNvPr>
            <p:cNvSpPr txBox="1">
              <a:spLocks noChangeArrowheads="1"/>
            </p:cNvSpPr>
            <p:nvPr/>
          </p:nvSpPr>
          <p:spPr bwMode="auto">
            <a:xfrm>
              <a:off x="-36290" y="6501016"/>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1:30</a:t>
              </a:r>
              <a:endParaRPr lang="zh-CN" altLang="en-US" sz="1100" b="1"/>
            </a:p>
          </p:txBody>
        </p:sp>
      </p:grpSp>
      <p:grpSp>
        <p:nvGrpSpPr>
          <p:cNvPr id="47114" name="组合 20">
            <a:extLst>
              <a:ext uri="{FF2B5EF4-FFF2-40B4-BE49-F238E27FC236}">
                <a16:creationId xmlns:a16="http://schemas.microsoft.com/office/drawing/2014/main" id="{6FEA4E4C-43E0-4FC6-B977-E285A637C540}"/>
              </a:ext>
            </a:extLst>
          </p:cNvPr>
          <p:cNvGrpSpPr>
            <a:grpSpLocks/>
          </p:cNvGrpSpPr>
          <p:nvPr/>
        </p:nvGrpSpPr>
        <p:grpSpPr bwMode="auto">
          <a:xfrm>
            <a:off x="12730163" y="7277100"/>
            <a:ext cx="717550" cy="261938"/>
            <a:chOff x="11244544" y="6563878"/>
            <a:chExt cx="718618" cy="261610"/>
          </a:xfrm>
        </p:grpSpPr>
        <p:sp>
          <p:nvSpPr>
            <p:cNvPr id="22" name="流程图: 终止 21">
              <a:extLst>
                <a:ext uri="{FF2B5EF4-FFF2-40B4-BE49-F238E27FC236}">
                  <a16:creationId xmlns:a16="http://schemas.microsoft.com/office/drawing/2014/main" id="{0E3A5DF1-465E-4EB0-B845-09944A70A999}"/>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47123" name="文本框 24">
              <a:extLst>
                <a:ext uri="{FF2B5EF4-FFF2-40B4-BE49-F238E27FC236}">
                  <a16:creationId xmlns:a16="http://schemas.microsoft.com/office/drawing/2014/main" id="{826FDCAB-BE6B-4872-9153-0BC09FCFB975}"/>
                </a:ext>
              </a:extLst>
            </p:cNvPr>
            <p:cNvSpPr txBox="1">
              <a:spLocks noChangeArrowheads="1"/>
            </p:cNvSpPr>
            <p:nvPr/>
          </p:nvSpPr>
          <p:spPr bwMode="auto">
            <a:xfrm>
              <a:off x="11244544" y="6563878"/>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16/31</a:t>
              </a:r>
              <a:endParaRPr lang="zh-CN" altLang="en-US" sz="1100" b="1" dirty="0"/>
            </a:p>
          </p:txBody>
        </p:sp>
      </p:grpSp>
      <p:sp>
        <p:nvSpPr>
          <p:cNvPr id="47119" name="矩形 8">
            <a:extLst>
              <a:ext uri="{FF2B5EF4-FFF2-40B4-BE49-F238E27FC236}">
                <a16:creationId xmlns:a16="http://schemas.microsoft.com/office/drawing/2014/main" id="{363181B3-EB77-4499-A06E-26C21F28A5DD}"/>
              </a:ext>
            </a:extLst>
          </p:cNvPr>
          <p:cNvSpPr>
            <a:spLocks noChangeArrowheads="1"/>
          </p:cNvSpPr>
          <p:nvPr/>
        </p:nvSpPr>
        <p:spPr bwMode="auto">
          <a:xfrm>
            <a:off x="7241886" y="1228229"/>
            <a:ext cx="33137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b="1" dirty="0">
                <a:solidFill>
                  <a:schemeClr val="tx1"/>
                </a:solidFill>
              </a:rPr>
              <a:t>Read Pages</a:t>
            </a:r>
            <a:r>
              <a:rPr lang="zh-CN" altLang="en-US" b="1" dirty="0">
                <a:solidFill>
                  <a:schemeClr val="tx1"/>
                </a:solidFill>
              </a:rPr>
              <a:t> </a:t>
            </a:r>
            <a:r>
              <a:rPr lang="en-US" altLang="zh-CN" b="1" dirty="0">
                <a:solidFill>
                  <a:schemeClr val="tx1"/>
                </a:solidFill>
              </a:rPr>
              <a:t>10-11</a:t>
            </a:r>
          </a:p>
        </p:txBody>
      </p:sp>
      <p:sp>
        <p:nvSpPr>
          <p:cNvPr id="24" name="文本框 23">
            <a:extLst>
              <a:ext uri="{FF2B5EF4-FFF2-40B4-BE49-F238E27FC236}">
                <a16:creationId xmlns:a16="http://schemas.microsoft.com/office/drawing/2014/main" id="{C9CDFEEA-0D9E-4302-BA4A-B8835D46E001}"/>
              </a:ext>
            </a:extLst>
          </p:cNvPr>
          <p:cNvSpPr txBox="1"/>
          <p:nvPr/>
        </p:nvSpPr>
        <p:spPr>
          <a:xfrm>
            <a:off x="3333750" y="189633"/>
            <a:ext cx="6102857"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The Flying Machine</a:t>
            </a:r>
            <a:r>
              <a:rPr lang="en-US" altLang="zh-CN" sz="4000" b="1" dirty="0">
                <a:solidFill>
                  <a:srgbClr val="0083D1"/>
                </a:solidFill>
              </a:rPr>
              <a:t>1</a:t>
            </a:r>
            <a:endParaRPr lang="zh-CN" altLang="en-US" sz="4000" b="1" kern="0" dirty="0">
              <a:solidFill>
                <a:srgbClr val="0083D1"/>
              </a:solidFill>
              <a:ea typeface="+mn-ea"/>
              <a:cs typeface="+mn-cs"/>
            </a:endParaRPr>
          </a:p>
        </p:txBody>
      </p:sp>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7331" y="2219578"/>
            <a:ext cx="2156223" cy="1437482"/>
          </a:xfrm>
          <a:prstGeom prst="rect">
            <a:avLst/>
          </a:prstGeom>
        </p:spPr>
      </p:pic>
      <p:sp>
        <p:nvSpPr>
          <p:cNvPr id="20" name="矩形 19">
            <a:extLst>
              <a:ext uri="{FF2B5EF4-FFF2-40B4-BE49-F238E27FC236}">
                <a16:creationId xmlns:a16="http://schemas.microsoft.com/office/drawing/2014/main" id="{4E3FDD7A-8105-4240-B4D4-8D97569A3C9A}"/>
              </a:ext>
            </a:extLst>
          </p:cNvPr>
          <p:cNvSpPr/>
          <p:nvPr/>
        </p:nvSpPr>
        <p:spPr>
          <a:xfrm>
            <a:off x="9004011" y="12909"/>
            <a:ext cx="4536861" cy="1668900"/>
          </a:xfrm>
          <a:prstGeom prst="rect">
            <a:avLst/>
          </a:prstGeom>
          <a:solidFill>
            <a:srgbClr val="5EC25B"/>
          </a:solidFill>
        </p:spPr>
        <p:txBody>
          <a:bodyPr wrap="square" lIns="108000" tIns="72000" rIns="324000" bIns="72000">
            <a:spAutoFit/>
          </a:bodyPr>
          <a:lstStyle/>
          <a:p>
            <a:pPr algn="l"/>
            <a:r>
              <a:rPr lang="en-US" altLang="zh-CN" sz="1100" b="1" dirty="0">
                <a:solidFill>
                  <a:schemeClr val="bg1"/>
                </a:solidFill>
              </a:rPr>
              <a:t>LO: Utilize the reading strategies and skills to assist in </a:t>
            </a:r>
          </a:p>
          <a:p>
            <a:pPr algn="l"/>
            <a:r>
              <a:rPr lang="en-US" altLang="zh-CN" sz="1100" b="1" dirty="0">
                <a:solidFill>
                  <a:schemeClr val="bg1"/>
                </a:solidFill>
              </a:rPr>
              <a:t>reading comprehension; understand the academic word </a:t>
            </a:r>
            <a:r>
              <a:rPr lang="en-US" altLang="zh-CN" sz="1100" b="1" i="1" dirty="0">
                <a:solidFill>
                  <a:schemeClr val="bg1"/>
                </a:solidFill>
              </a:rPr>
              <a:t>barn </a:t>
            </a:r>
            <a:r>
              <a:rPr lang="en-US" altLang="zh-CN" sz="1100" b="1" dirty="0">
                <a:solidFill>
                  <a:schemeClr val="bg1"/>
                </a:solidFill>
              </a:rPr>
              <a:t>in context.  </a:t>
            </a:r>
            <a:endParaRPr lang="zh-CN" altLang="zh-CN" sz="1100" b="1" dirty="0">
              <a:solidFill>
                <a:schemeClr val="bg1"/>
              </a:solidFill>
            </a:endParaRPr>
          </a:p>
          <a:p>
            <a:pPr marL="228600" lvl="0" indent="-228600" algn="l">
              <a:buFont typeface="+mj-lt"/>
              <a:buAutoNum type="arabicPeriod"/>
            </a:pPr>
            <a:r>
              <a:rPr lang="en-US" altLang="zh-CN" sz="1100" b="1" dirty="0">
                <a:solidFill>
                  <a:schemeClr val="bg1"/>
                </a:solidFill>
              </a:rPr>
              <a:t>If Ss can present a good understanding of the word from the previous slide, skip the vocabulary teaching part. If not, explain the word </a:t>
            </a:r>
            <a:r>
              <a:rPr lang="en-US" altLang="zh-CN" sz="1100" b="1" i="1" dirty="0">
                <a:solidFill>
                  <a:schemeClr val="bg1"/>
                </a:solidFill>
              </a:rPr>
              <a:t>barn </a:t>
            </a:r>
            <a:r>
              <a:rPr lang="en-US" altLang="zh-CN" sz="1100" b="1" dirty="0">
                <a:solidFill>
                  <a:schemeClr val="bg1"/>
                </a:solidFill>
              </a:rPr>
              <a:t>with the sample sentence and ask Ss to make sentences with it. </a:t>
            </a:r>
            <a:endParaRPr lang="zh-CN" altLang="zh-CN" sz="1100" b="1" dirty="0">
              <a:solidFill>
                <a:schemeClr val="bg1"/>
              </a:solidFill>
            </a:endParaRPr>
          </a:p>
          <a:p>
            <a:pPr marL="228600" indent="-228600" algn="l">
              <a:buFont typeface="+mj-lt"/>
              <a:buAutoNum type="arabicPeriod"/>
            </a:pPr>
            <a:r>
              <a:rPr lang="en-US" altLang="zh-CN" sz="1100" b="1" dirty="0">
                <a:solidFill>
                  <a:schemeClr val="bg1"/>
                </a:solidFill>
              </a:rPr>
              <a:t>Ask Ss to discuss the comprehension questions and encourage them to support their answers with details.</a:t>
            </a:r>
            <a:endParaRPr lang="zh-CN" altLang="zh-CN" sz="1100" b="1" dirty="0">
              <a:solidFill>
                <a:schemeClr val="bg1"/>
              </a:solidFill>
            </a:endParaRPr>
          </a:p>
        </p:txBody>
      </p:sp>
      <p:pic>
        <p:nvPicPr>
          <p:cNvPr id="21" name="图片 20" descr="图片包含 游戏机, 标志, 钟表, 画&#10;&#10;描述已自动生成">
            <a:extLst>
              <a:ext uri="{FF2B5EF4-FFF2-40B4-BE49-F238E27FC236}">
                <a16:creationId xmlns:a16="http://schemas.microsoft.com/office/drawing/2014/main" id="{AE8A981D-F051-445F-A02B-8C2020555B5F}"/>
              </a:ext>
            </a:extLst>
          </p:cNvPr>
          <p:cNvPicPr>
            <a:picLocks noChangeAspect="1"/>
          </p:cNvPicPr>
          <p:nvPr/>
        </p:nvPicPr>
        <p:blipFill>
          <a:blip r:embed="rId8"/>
          <a:stretch>
            <a:fillRect/>
          </a:stretch>
        </p:blipFill>
        <p:spPr>
          <a:xfrm>
            <a:off x="12721935" y="-114954"/>
            <a:ext cx="1130300" cy="762000"/>
          </a:xfrm>
          <a:prstGeom prst="rect">
            <a:avLst/>
          </a:prstGeom>
        </p:spPr>
      </p:pic>
    </p:spTree>
    <p:extLst>
      <p:ext uri="{BB962C8B-B14F-4D97-AF65-F5344CB8AC3E}">
        <p14:creationId xmlns:p14="http://schemas.microsoft.com/office/powerpoint/2010/main" val="302852814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0" grpId="0" animBg="1"/>
      <p:bldP spid="2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30">
            <a:extLst>
              <a:ext uri="{FF2B5EF4-FFF2-40B4-BE49-F238E27FC236}">
                <a16:creationId xmlns:a16="http://schemas.microsoft.com/office/drawing/2014/main" id="{4335541E-C5BA-4364-8AE2-ABF004D3B815}"/>
              </a:ext>
            </a:extLst>
          </p:cNvPr>
          <p:cNvGrpSpPr>
            <a:grpSpLocks/>
          </p:cNvGrpSpPr>
          <p:nvPr/>
        </p:nvGrpSpPr>
        <p:grpSpPr bwMode="auto">
          <a:xfrm>
            <a:off x="11061700" y="525463"/>
            <a:ext cx="2578100" cy="889000"/>
            <a:chOff x="11381362" y="-138057"/>
            <a:chExt cx="2227761" cy="889186"/>
          </a:xfrm>
        </p:grpSpPr>
        <p:pic>
          <p:nvPicPr>
            <p:cNvPr id="24595" name="图片 31">
              <a:extLst>
                <a:ext uri="{FF2B5EF4-FFF2-40B4-BE49-F238E27FC236}">
                  <a16:creationId xmlns:a16="http://schemas.microsoft.com/office/drawing/2014/main" id="{871251EE-86AA-41B7-B1D0-9296B0984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a:extLst>
                <a:ext uri="{FF2B5EF4-FFF2-40B4-BE49-F238E27FC236}">
                  <a16:creationId xmlns:a16="http://schemas.microsoft.com/office/drawing/2014/main" id="{AD7E60D7-76D8-49ED-B96E-45579F229485}"/>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Reading</a:t>
              </a:r>
              <a:endParaRPr lang="zh-CN" altLang="en-US" b="1" kern="0" dirty="0">
                <a:solidFill>
                  <a:schemeClr val="bg1"/>
                </a:solidFill>
                <a:ea typeface="+mn-ea"/>
                <a:cs typeface="+mn-cs"/>
              </a:endParaRPr>
            </a:p>
          </p:txBody>
        </p:sp>
      </p:grpSp>
      <p:sp>
        <p:nvSpPr>
          <p:cNvPr id="3" name="箭头: 燕尾形 2">
            <a:extLst>
              <a:ext uri="{FF2B5EF4-FFF2-40B4-BE49-F238E27FC236}">
                <a16:creationId xmlns:a16="http://schemas.microsoft.com/office/drawing/2014/main" id="{999D7EDF-92EA-47CA-82FC-0A0AB8C38293}"/>
              </a:ext>
            </a:extLst>
          </p:cNvPr>
          <p:cNvSpPr/>
          <p:nvPr/>
        </p:nvSpPr>
        <p:spPr>
          <a:xfrm>
            <a:off x="1252330" y="5758193"/>
            <a:ext cx="2577142"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2400" b="1" kern="0" dirty="0">
                <a:solidFill>
                  <a:srgbClr val="FFFFFF"/>
                </a:solidFill>
                <a:ea typeface="+mn-ea"/>
                <a:cs typeface="+mn-cs"/>
              </a:rPr>
              <a:t>Pages 12-13</a:t>
            </a:r>
            <a:endParaRPr lang="zh-CN" altLang="en-US" sz="2400" b="1" kern="0" dirty="0">
              <a:solidFill>
                <a:srgbClr val="FFFFFF"/>
              </a:solidFill>
              <a:ea typeface="+mn-ea"/>
              <a:cs typeface="+mn-cs"/>
            </a:endParaRPr>
          </a:p>
        </p:txBody>
      </p:sp>
      <p:sp>
        <p:nvSpPr>
          <p:cNvPr id="24581" name="矩形 12">
            <a:extLst>
              <a:ext uri="{FF2B5EF4-FFF2-40B4-BE49-F238E27FC236}">
                <a16:creationId xmlns:a16="http://schemas.microsoft.com/office/drawing/2014/main" id="{D14800B8-51DA-4EE0-BC30-74A87F63EC53}"/>
              </a:ext>
            </a:extLst>
          </p:cNvPr>
          <p:cNvSpPr>
            <a:spLocks noChangeArrowheads="1"/>
          </p:cNvSpPr>
          <p:nvPr/>
        </p:nvSpPr>
        <p:spPr bwMode="auto">
          <a:xfrm>
            <a:off x="5143752" y="5795784"/>
            <a:ext cx="7867397" cy="1272143"/>
          </a:xfrm>
          <a:prstGeom prst="rect">
            <a:avLst/>
          </a:prstGeom>
          <a:solidFill>
            <a:schemeClr val="bg1"/>
          </a:solidFill>
          <a:ln w="28575">
            <a:solidFill>
              <a:srgbClr val="02C258"/>
            </a:solidFill>
            <a:prstDash val="lgDash"/>
            <a:miter lim="800000"/>
            <a:headEnd/>
            <a:tailEnd/>
          </a:ln>
        </p:spPr>
        <p:txBody>
          <a:bodyPr wrap="squar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lnSpc>
                <a:spcPts val="4600"/>
              </a:lnSpc>
            </a:pPr>
            <a:r>
              <a:rPr lang="en-US" altLang="zh-CN" sz="2600" b="1" dirty="0">
                <a:solidFill>
                  <a:schemeClr val="tx1"/>
                </a:solidFill>
                <a:cs typeface="Calibri" panose="020F0502020204030204" pitchFamily="34" charset="0"/>
              </a:rPr>
              <a:t>Use the illustration and context clues to define the words </a:t>
            </a:r>
            <a:r>
              <a:rPr lang="en-US" altLang="zh-CN" sz="2600" b="1" i="1" dirty="0">
                <a:solidFill>
                  <a:schemeClr val="tx1"/>
                </a:solidFill>
                <a:cs typeface="Calibri" panose="020F0502020204030204" pitchFamily="34" charset="0"/>
              </a:rPr>
              <a:t>spy</a:t>
            </a:r>
            <a:r>
              <a:rPr lang="en-US" altLang="zh-CN" sz="2600" b="1" dirty="0">
                <a:solidFill>
                  <a:schemeClr val="tx1"/>
                </a:solidFill>
                <a:cs typeface="Calibri" panose="020F0502020204030204" pitchFamily="34" charset="0"/>
              </a:rPr>
              <a:t> and </a:t>
            </a:r>
            <a:r>
              <a:rPr lang="en-US" altLang="zh-CN" sz="2600" b="1" i="1" dirty="0">
                <a:solidFill>
                  <a:schemeClr val="tx1"/>
                </a:solidFill>
                <a:cs typeface="Calibri" panose="020F0502020204030204" pitchFamily="34" charset="0"/>
              </a:rPr>
              <a:t>hairy</a:t>
            </a:r>
            <a:r>
              <a:rPr lang="en-US" altLang="zh-CN" sz="2600" b="1" dirty="0">
                <a:solidFill>
                  <a:schemeClr val="tx1"/>
                </a:solidFill>
                <a:cs typeface="Calibri" panose="020F0502020204030204" pitchFamily="34" charset="0"/>
              </a:rPr>
              <a:t> and the phrase </a:t>
            </a:r>
            <a:r>
              <a:rPr lang="en-US" altLang="zh-CN" sz="2600" b="1" i="1" dirty="0">
                <a:solidFill>
                  <a:schemeClr val="tx1"/>
                </a:solidFill>
                <a:cs typeface="Calibri" panose="020F0502020204030204" pitchFamily="34" charset="0"/>
              </a:rPr>
              <a:t>try out</a:t>
            </a:r>
            <a:r>
              <a:rPr lang="en-US" altLang="zh-CN" sz="2600" b="1" dirty="0">
                <a:solidFill>
                  <a:schemeClr val="tx1"/>
                </a:solidFill>
                <a:cs typeface="Calibri" panose="020F0502020204030204" pitchFamily="34" charset="0"/>
              </a:rPr>
              <a:t>.</a:t>
            </a:r>
          </a:p>
        </p:txBody>
      </p:sp>
      <p:sp>
        <p:nvSpPr>
          <p:cNvPr id="14" name="矩形: 圆角 13">
            <a:extLst>
              <a:ext uri="{FF2B5EF4-FFF2-40B4-BE49-F238E27FC236}">
                <a16:creationId xmlns:a16="http://schemas.microsoft.com/office/drawing/2014/main" id="{A5AA4A09-CDB2-44F6-8EA0-5EF5E3867023}"/>
              </a:ext>
            </a:extLst>
          </p:cNvPr>
          <p:cNvSpPr/>
          <p:nvPr/>
        </p:nvSpPr>
        <p:spPr>
          <a:xfrm>
            <a:off x="5097718" y="5295733"/>
            <a:ext cx="316740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ea typeface="+mn-ea"/>
                <a:cs typeface="+mn-cs"/>
              </a:rPr>
              <a:t>Vocabulary</a:t>
            </a:r>
          </a:p>
        </p:txBody>
      </p:sp>
      <p:grpSp>
        <p:nvGrpSpPr>
          <p:cNvPr id="24583" name="组合 14">
            <a:extLst>
              <a:ext uri="{FF2B5EF4-FFF2-40B4-BE49-F238E27FC236}">
                <a16:creationId xmlns:a16="http://schemas.microsoft.com/office/drawing/2014/main" id="{49BDF126-063D-4D8A-88C9-990ECBCA2C5D}"/>
              </a:ext>
            </a:extLst>
          </p:cNvPr>
          <p:cNvGrpSpPr>
            <a:grpSpLocks/>
          </p:cNvGrpSpPr>
          <p:nvPr/>
        </p:nvGrpSpPr>
        <p:grpSpPr bwMode="auto">
          <a:xfrm>
            <a:off x="-71438" y="7285038"/>
            <a:ext cx="915988" cy="304800"/>
            <a:chOff x="-8316" y="6490129"/>
            <a:chExt cx="915748" cy="305311"/>
          </a:xfrm>
        </p:grpSpPr>
        <p:pic>
          <p:nvPicPr>
            <p:cNvPr id="24593" name="图片 15">
              <a:extLst>
                <a:ext uri="{FF2B5EF4-FFF2-40B4-BE49-F238E27FC236}">
                  <a16:creationId xmlns:a16="http://schemas.microsoft.com/office/drawing/2014/main" id="{6E1CE4EF-D083-4549-A65A-88B5A8FD5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文本框 16">
              <a:extLst>
                <a:ext uri="{FF2B5EF4-FFF2-40B4-BE49-F238E27FC236}">
                  <a16:creationId xmlns:a16="http://schemas.microsoft.com/office/drawing/2014/main" id="{616F00C6-E882-4151-9E44-1EFD14EC9FB0}"/>
                </a:ext>
              </a:extLst>
            </p:cNvPr>
            <p:cNvSpPr txBox="1">
              <a:spLocks noChangeArrowheads="1"/>
            </p:cNvSpPr>
            <p:nvPr/>
          </p:nvSpPr>
          <p:spPr bwMode="auto">
            <a:xfrm>
              <a:off x="-8316" y="6490129"/>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0:30</a:t>
              </a:r>
              <a:endParaRPr lang="zh-CN" altLang="en-US" sz="1100" b="1"/>
            </a:p>
          </p:txBody>
        </p:sp>
      </p:grpSp>
      <p:grpSp>
        <p:nvGrpSpPr>
          <p:cNvPr id="24584" name="组合 17">
            <a:extLst>
              <a:ext uri="{FF2B5EF4-FFF2-40B4-BE49-F238E27FC236}">
                <a16:creationId xmlns:a16="http://schemas.microsoft.com/office/drawing/2014/main" id="{B3746164-3C72-4938-878F-D019F5349AD2}"/>
              </a:ext>
            </a:extLst>
          </p:cNvPr>
          <p:cNvGrpSpPr>
            <a:grpSpLocks/>
          </p:cNvGrpSpPr>
          <p:nvPr/>
        </p:nvGrpSpPr>
        <p:grpSpPr bwMode="auto">
          <a:xfrm>
            <a:off x="12755563" y="7292975"/>
            <a:ext cx="719137" cy="261938"/>
            <a:chOff x="11261602" y="6573516"/>
            <a:chExt cx="718618" cy="261610"/>
          </a:xfrm>
        </p:grpSpPr>
        <p:sp>
          <p:nvSpPr>
            <p:cNvPr id="20" name="流程图: 终止 19">
              <a:extLst>
                <a:ext uri="{FF2B5EF4-FFF2-40B4-BE49-F238E27FC236}">
                  <a16:creationId xmlns:a16="http://schemas.microsoft.com/office/drawing/2014/main" id="{95D759CF-13E7-46D1-9716-C6CAA594CD97}"/>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24592" name="文本框 20">
              <a:extLst>
                <a:ext uri="{FF2B5EF4-FFF2-40B4-BE49-F238E27FC236}">
                  <a16:creationId xmlns:a16="http://schemas.microsoft.com/office/drawing/2014/main" id="{B162A400-AC7B-4DBC-B6F5-695EE7DAD64C}"/>
                </a:ext>
              </a:extLst>
            </p:cNvPr>
            <p:cNvSpPr txBox="1">
              <a:spLocks noChangeArrowheads="1"/>
            </p:cNvSpPr>
            <p:nvPr/>
          </p:nvSpPr>
          <p:spPr bwMode="auto">
            <a:xfrm>
              <a:off x="11261602" y="6573516"/>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17/31</a:t>
              </a:r>
              <a:endParaRPr lang="zh-CN" altLang="en-US" sz="1100" b="1" dirty="0"/>
            </a:p>
          </p:txBody>
        </p:sp>
      </p:grpSp>
      <p:sp>
        <p:nvSpPr>
          <p:cNvPr id="17" name="文本框 16">
            <a:extLst>
              <a:ext uri="{FF2B5EF4-FFF2-40B4-BE49-F238E27FC236}">
                <a16:creationId xmlns:a16="http://schemas.microsoft.com/office/drawing/2014/main" id="{C9CDFEEA-0D9E-4302-BA4A-B8835D46E001}"/>
              </a:ext>
            </a:extLst>
          </p:cNvPr>
          <p:cNvSpPr txBox="1"/>
          <p:nvPr/>
        </p:nvSpPr>
        <p:spPr>
          <a:xfrm>
            <a:off x="3333750" y="189633"/>
            <a:ext cx="6102857"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The Flying Machine</a:t>
            </a:r>
            <a:r>
              <a:rPr lang="en-US" altLang="zh-CN" sz="4000" b="1" dirty="0">
                <a:solidFill>
                  <a:srgbClr val="0083D1"/>
                </a:solidFill>
              </a:rPr>
              <a:t>1</a:t>
            </a:r>
            <a:endParaRPr lang="zh-CN" altLang="en-US" sz="4000" b="1" kern="0" dirty="0">
              <a:solidFill>
                <a:srgbClr val="0083D1"/>
              </a:solidFill>
              <a:ea typeface="+mn-ea"/>
              <a:cs typeface="+mn-cs"/>
            </a:endParaRPr>
          </a:p>
        </p:txBody>
      </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2421" y="5590850"/>
            <a:ext cx="1102348" cy="144311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2658" y="1703746"/>
            <a:ext cx="3354151" cy="3045512"/>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5751" y="1703746"/>
            <a:ext cx="3357402" cy="3045512"/>
          </a:xfrm>
          <a:prstGeom prst="rect">
            <a:avLst/>
          </a:prstGeom>
        </p:spPr>
      </p:pic>
      <p:sp>
        <p:nvSpPr>
          <p:cNvPr id="18" name="矩形 17">
            <a:extLst>
              <a:ext uri="{FF2B5EF4-FFF2-40B4-BE49-F238E27FC236}">
                <a16:creationId xmlns:a16="http://schemas.microsoft.com/office/drawing/2014/main" id="{EBEC0046-21D6-4660-9622-F4BB766E638F}"/>
              </a:ext>
            </a:extLst>
          </p:cNvPr>
          <p:cNvSpPr/>
          <p:nvPr/>
        </p:nvSpPr>
        <p:spPr>
          <a:xfrm>
            <a:off x="9037851" y="0"/>
            <a:ext cx="4536861" cy="1668900"/>
          </a:xfrm>
          <a:prstGeom prst="rect">
            <a:avLst/>
          </a:prstGeom>
          <a:solidFill>
            <a:srgbClr val="5EC25B"/>
          </a:solidFill>
        </p:spPr>
        <p:txBody>
          <a:bodyPr wrap="square" lIns="108000" tIns="72000" rIns="324000" bIns="72000">
            <a:spAutoFit/>
          </a:bodyPr>
          <a:lstStyle/>
          <a:p>
            <a:pPr algn="l"/>
            <a:r>
              <a:rPr lang="en-US" altLang="zh-CN" sz="1100" b="1" dirty="0">
                <a:solidFill>
                  <a:schemeClr val="bg1"/>
                </a:solidFill>
              </a:rPr>
              <a:t>LO: Define the </a:t>
            </a:r>
            <a:r>
              <a:rPr lang="en-US" altLang="zh-CN" sz="1100" b="1" dirty="0">
                <a:solidFill>
                  <a:schemeClr val="bg1"/>
                </a:solidFill>
                <a:cs typeface="Calibri" panose="020F0502020204030204" pitchFamily="34" charset="0"/>
              </a:rPr>
              <a:t>words </a:t>
            </a:r>
            <a:r>
              <a:rPr lang="en-US" altLang="zh-CN" sz="1100" b="1" i="1" dirty="0">
                <a:solidFill>
                  <a:schemeClr val="bg1"/>
                </a:solidFill>
                <a:cs typeface="Calibri" panose="020F0502020204030204" pitchFamily="34" charset="0"/>
              </a:rPr>
              <a:t>spy</a:t>
            </a:r>
            <a:r>
              <a:rPr lang="en-US" altLang="zh-CN" sz="1100" b="1" dirty="0">
                <a:solidFill>
                  <a:schemeClr val="bg1"/>
                </a:solidFill>
                <a:cs typeface="Calibri" panose="020F0502020204030204" pitchFamily="34" charset="0"/>
              </a:rPr>
              <a:t> and </a:t>
            </a:r>
            <a:r>
              <a:rPr lang="en-US" altLang="zh-CN" sz="1100" b="1" i="1" dirty="0">
                <a:solidFill>
                  <a:schemeClr val="bg1"/>
                </a:solidFill>
                <a:cs typeface="Calibri" panose="020F0502020204030204" pitchFamily="34" charset="0"/>
              </a:rPr>
              <a:t>hairy</a:t>
            </a:r>
            <a:r>
              <a:rPr lang="en-US" altLang="zh-CN" sz="1100" b="1" dirty="0">
                <a:solidFill>
                  <a:schemeClr val="bg1"/>
                </a:solidFill>
                <a:cs typeface="Calibri" panose="020F0502020204030204" pitchFamily="34" charset="0"/>
              </a:rPr>
              <a:t> and the phrase </a:t>
            </a:r>
            <a:r>
              <a:rPr lang="en-US" altLang="zh-CN" sz="1100" b="1" i="1" dirty="0">
                <a:solidFill>
                  <a:schemeClr val="bg1"/>
                </a:solidFill>
                <a:cs typeface="Calibri" panose="020F0502020204030204" pitchFamily="34" charset="0"/>
              </a:rPr>
              <a:t>try </a:t>
            </a:r>
          </a:p>
          <a:p>
            <a:pPr algn="l"/>
            <a:r>
              <a:rPr lang="en-US" altLang="zh-CN" sz="1100" b="1" i="1" dirty="0">
                <a:solidFill>
                  <a:schemeClr val="bg1"/>
                </a:solidFill>
                <a:cs typeface="Calibri" panose="020F0502020204030204" pitchFamily="34" charset="0"/>
              </a:rPr>
              <a:t>out </a:t>
            </a:r>
            <a:r>
              <a:rPr lang="en-US" altLang="zh-CN" sz="1100" b="1" dirty="0">
                <a:solidFill>
                  <a:schemeClr val="bg1"/>
                </a:solidFill>
              </a:rPr>
              <a:t>in context. </a:t>
            </a:r>
            <a:endParaRPr lang="zh-CN" altLang="zh-CN" sz="1100" b="1" dirty="0">
              <a:solidFill>
                <a:schemeClr val="bg1"/>
              </a:solidFill>
            </a:endParaRPr>
          </a:p>
          <a:p>
            <a:pPr marL="228600" indent="-228600" algn="l">
              <a:buFont typeface="+mj-lt"/>
              <a:buAutoNum type="arabicPeriod"/>
            </a:pPr>
            <a:r>
              <a:rPr lang="en-US" altLang="zh-CN" sz="1100" b="1" dirty="0">
                <a:solidFill>
                  <a:schemeClr val="bg1"/>
                </a:solidFill>
              </a:rPr>
              <a:t>Have Ss go through the text quickly to find the word and have Ss work together to define the </a:t>
            </a:r>
            <a:r>
              <a:rPr lang="en-US" altLang="zh-CN" sz="1100" b="1" dirty="0">
                <a:solidFill>
                  <a:schemeClr val="bg1"/>
                </a:solidFill>
                <a:cs typeface="Calibri" panose="020F0502020204030204" pitchFamily="34" charset="0"/>
              </a:rPr>
              <a:t>words </a:t>
            </a:r>
            <a:r>
              <a:rPr lang="en-US" altLang="zh-CN" sz="1100" b="1" i="1" dirty="0">
                <a:solidFill>
                  <a:schemeClr val="bg1"/>
                </a:solidFill>
                <a:cs typeface="Calibri" panose="020F0502020204030204" pitchFamily="34" charset="0"/>
              </a:rPr>
              <a:t>spy</a:t>
            </a:r>
            <a:r>
              <a:rPr lang="en-US" altLang="zh-CN" sz="1100" b="1" dirty="0">
                <a:solidFill>
                  <a:schemeClr val="bg1"/>
                </a:solidFill>
                <a:cs typeface="Calibri" panose="020F0502020204030204" pitchFamily="34" charset="0"/>
              </a:rPr>
              <a:t> and </a:t>
            </a:r>
            <a:r>
              <a:rPr lang="en-US" altLang="zh-CN" sz="1100" b="1" i="1" dirty="0">
                <a:solidFill>
                  <a:schemeClr val="bg1"/>
                </a:solidFill>
                <a:cs typeface="Calibri" panose="020F0502020204030204" pitchFamily="34" charset="0"/>
              </a:rPr>
              <a:t>hairy</a:t>
            </a:r>
            <a:r>
              <a:rPr lang="en-US" altLang="zh-CN" sz="1100" b="1" dirty="0">
                <a:solidFill>
                  <a:schemeClr val="bg1"/>
                </a:solidFill>
                <a:cs typeface="Calibri" panose="020F0502020204030204" pitchFamily="34" charset="0"/>
              </a:rPr>
              <a:t> and the phrase </a:t>
            </a:r>
            <a:r>
              <a:rPr lang="en-US" altLang="zh-CN" sz="1100" b="1" i="1" dirty="0">
                <a:solidFill>
                  <a:schemeClr val="bg1"/>
                </a:solidFill>
                <a:cs typeface="Calibri" panose="020F0502020204030204" pitchFamily="34" charset="0"/>
              </a:rPr>
              <a:t>try out</a:t>
            </a:r>
            <a:r>
              <a:rPr lang="en-US" altLang="zh-CN" sz="1100" b="1" i="1" dirty="0">
                <a:solidFill>
                  <a:schemeClr val="tx1"/>
                </a:solidFill>
                <a:cs typeface="Calibri" panose="020F0502020204030204" pitchFamily="34" charset="0"/>
              </a:rPr>
              <a:t> </a:t>
            </a:r>
            <a:r>
              <a:rPr lang="en-US" altLang="zh-CN" sz="1100" b="1" dirty="0">
                <a:solidFill>
                  <a:schemeClr val="bg1"/>
                </a:solidFill>
              </a:rPr>
              <a:t>by using the illustration and the context clues; give feedback.  </a:t>
            </a:r>
            <a:endParaRPr lang="zh-CN" altLang="zh-CN" sz="1100" b="1" dirty="0">
              <a:solidFill>
                <a:schemeClr val="bg1"/>
              </a:solidFill>
            </a:endParaRPr>
          </a:p>
          <a:p>
            <a:pPr algn="l"/>
            <a:r>
              <a:rPr lang="en-US" altLang="zh-CN" sz="1100" b="1" dirty="0">
                <a:solidFill>
                  <a:schemeClr val="bg1"/>
                </a:solidFill>
              </a:rPr>
              <a:t>Note: If Ss can present a correct understanding of the unfamiliar word(s), it’s not necessary to teach the word(s) on the next slide. </a:t>
            </a:r>
            <a:endParaRPr lang="zh-CN" altLang="zh-CN" sz="1100" b="1" dirty="0">
              <a:solidFill>
                <a:schemeClr val="bg1"/>
              </a:solidFill>
            </a:endParaRPr>
          </a:p>
        </p:txBody>
      </p:sp>
      <p:pic>
        <p:nvPicPr>
          <p:cNvPr id="21" name="图片 20" descr="图片包含 游戏机, 标志, 钟表, 画&#10;&#10;描述已自动生成">
            <a:extLst>
              <a:ext uri="{FF2B5EF4-FFF2-40B4-BE49-F238E27FC236}">
                <a16:creationId xmlns:a16="http://schemas.microsoft.com/office/drawing/2014/main" id="{1ADD5F35-2733-4931-8DDD-50AD4C16E302}"/>
              </a:ext>
            </a:extLst>
          </p:cNvPr>
          <p:cNvPicPr>
            <a:picLocks noChangeAspect="1"/>
          </p:cNvPicPr>
          <p:nvPr/>
        </p:nvPicPr>
        <p:blipFill>
          <a:blip r:embed="rId8"/>
          <a:stretch>
            <a:fillRect/>
          </a:stretch>
        </p:blipFill>
        <p:spPr>
          <a:xfrm>
            <a:off x="12755562" y="-127000"/>
            <a:ext cx="1130300" cy="762000"/>
          </a:xfrm>
          <a:prstGeom prst="rect">
            <a:avLst/>
          </a:prstGeom>
        </p:spPr>
      </p:pic>
    </p:spTree>
    <p:extLst>
      <p:ext uri="{BB962C8B-B14F-4D97-AF65-F5344CB8AC3E}">
        <p14:creationId xmlns:p14="http://schemas.microsoft.com/office/powerpoint/2010/main" val="53227995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矩形 32">
            <a:extLst>
              <a:ext uri="{FF2B5EF4-FFF2-40B4-BE49-F238E27FC236}">
                <a16:creationId xmlns:a16="http://schemas.microsoft.com/office/drawing/2014/main" id="{9A99B9A7-4B84-48B2-A831-D79AD20E3819}"/>
              </a:ext>
            </a:extLst>
          </p:cNvPr>
          <p:cNvSpPr>
            <a:spLocks noChangeArrowheads="1"/>
          </p:cNvSpPr>
          <p:nvPr/>
        </p:nvSpPr>
        <p:spPr bwMode="auto">
          <a:xfrm>
            <a:off x="7216242" y="2979716"/>
            <a:ext cx="5493283" cy="1133479"/>
          </a:xfrm>
          <a:prstGeom prst="rect">
            <a:avLst/>
          </a:prstGeom>
          <a:noFill/>
          <a:ln w="28575">
            <a:solidFill>
              <a:srgbClr val="02C258"/>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144000" tIns="144000" rIns="144000" bIns="144000">
            <a:spAutoFit/>
          </a:bodyPr>
          <a:lstStyle>
            <a:lvl1pPr marL="96838"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eaLnBrk="1">
              <a:lnSpc>
                <a:spcPct val="120000"/>
              </a:lnSpc>
              <a:spcBef>
                <a:spcPts val="1200"/>
              </a:spcBef>
            </a:pPr>
            <a:r>
              <a:rPr lang="en-US" altLang="zh-CN" sz="2400" b="1" dirty="0">
                <a:solidFill>
                  <a:schemeClr val="tx1"/>
                </a:solidFill>
                <a:cs typeface="Calibri" panose="020F0502020204030204" pitchFamily="34" charset="0"/>
              </a:rPr>
              <a:t>Why did Anneena think that the machine wouldn’t fly?</a:t>
            </a:r>
          </a:p>
        </p:txBody>
      </p:sp>
      <p:grpSp>
        <p:nvGrpSpPr>
          <p:cNvPr id="34819" name="组合 15">
            <a:extLst>
              <a:ext uri="{FF2B5EF4-FFF2-40B4-BE49-F238E27FC236}">
                <a16:creationId xmlns:a16="http://schemas.microsoft.com/office/drawing/2014/main" id="{DE1F85FE-FD68-426E-94D6-9B79E4A3C3E4}"/>
              </a:ext>
            </a:extLst>
          </p:cNvPr>
          <p:cNvGrpSpPr>
            <a:grpSpLocks/>
          </p:cNvGrpSpPr>
          <p:nvPr/>
        </p:nvGrpSpPr>
        <p:grpSpPr bwMode="auto">
          <a:xfrm>
            <a:off x="11031538" y="442913"/>
            <a:ext cx="2597150" cy="889000"/>
            <a:chOff x="11381362" y="-28709"/>
            <a:chExt cx="2227761" cy="889186"/>
          </a:xfrm>
        </p:grpSpPr>
        <p:pic>
          <p:nvPicPr>
            <p:cNvPr id="34840" name="图片 16">
              <a:extLst>
                <a:ext uri="{FF2B5EF4-FFF2-40B4-BE49-F238E27FC236}">
                  <a16:creationId xmlns:a16="http://schemas.microsoft.com/office/drawing/2014/main" id="{288EA474-2FC0-4338-B9D2-837677847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1362" y="-28709"/>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24">
              <a:extLst>
                <a:ext uri="{FF2B5EF4-FFF2-40B4-BE49-F238E27FC236}">
                  <a16:creationId xmlns:a16="http://schemas.microsoft.com/office/drawing/2014/main" id="{8501A641-F3C5-4F8E-B954-FED497994DE5}"/>
                </a:ext>
              </a:extLst>
            </p:cNvPr>
            <p:cNvSpPr txBox="1"/>
            <p:nvPr/>
          </p:nvSpPr>
          <p:spPr>
            <a:xfrm>
              <a:off x="11441173" y="128334"/>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Reading</a:t>
              </a:r>
              <a:endParaRPr lang="zh-CN" altLang="en-US" b="1" kern="0" dirty="0">
                <a:solidFill>
                  <a:schemeClr val="bg1"/>
                </a:solidFill>
                <a:ea typeface="+mn-ea"/>
                <a:cs typeface="+mn-cs"/>
              </a:endParaRPr>
            </a:p>
          </p:txBody>
        </p:sp>
      </p:grpSp>
      <p:pic>
        <p:nvPicPr>
          <p:cNvPr id="34824" name="图片 6">
            <a:extLst>
              <a:ext uri="{FF2B5EF4-FFF2-40B4-BE49-F238E27FC236}">
                <a16:creationId xmlns:a16="http://schemas.microsoft.com/office/drawing/2014/main" id="{45166713-4EE9-46C9-81C4-60CEBB54F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917" y="2395474"/>
            <a:ext cx="324961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5" name="组合 18">
            <a:extLst>
              <a:ext uri="{FF2B5EF4-FFF2-40B4-BE49-F238E27FC236}">
                <a16:creationId xmlns:a16="http://schemas.microsoft.com/office/drawing/2014/main" id="{11BC51E5-2A73-44F3-8A25-E6F04B9BB64C}"/>
              </a:ext>
            </a:extLst>
          </p:cNvPr>
          <p:cNvGrpSpPr>
            <a:grpSpLocks/>
          </p:cNvGrpSpPr>
          <p:nvPr/>
        </p:nvGrpSpPr>
        <p:grpSpPr bwMode="auto">
          <a:xfrm>
            <a:off x="-114300" y="7299325"/>
            <a:ext cx="944563" cy="293688"/>
            <a:chOff x="-36290" y="6501016"/>
            <a:chExt cx="943722" cy="294424"/>
          </a:xfrm>
        </p:grpSpPr>
        <p:pic>
          <p:nvPicPr>
            <p:cNvPr id="34838" name="图片 19">
              <a:extLst>
                <a:ext uri="{FF2B5EF4-FFF2-40B4-BE49-F238E27FC236}">
                  <a16:creationId xmlns:a16="http://schemas.microsoft.com/office/drawing/2014/main" id="{B757A93F-9AE8-4680-8298-D90F0FA4E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9" name="文本框 20">
              <a:extLst>
                <a:ext uri="{FF2B5EF4-FFF2-40B4-BE49-F238E27FC236}">
                  <a16:creationId xmlns:a16="http://schemas.microsoft.com/office/drawing/2014/main" id="{7F50EF66-AEFF-4700-8D53-8EDBF2243A4C}"/>
                </a:ext>
              </a:extLst>
            </p:cNvPr>
            <p:cNvSpPr txBox="1">
              <a:spLocks noChangeArrowheads="1"/>
            </p:cNvSpPr>
            <p:nvPr/>
          </p:nvSpPr>
          <p:spPr bwMode="auto">
            <a:xfrm>
              <a:off x="-36290" y="6501016"/>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1:30</a:t>
              </a:r>
              <a:endParaRPr lang="zh-CN" altLang="en-US" sz="1100" b="1"/>
            </a:p>
          </p:txBody>
        </p:sp>
      </p:grpSp>
      <p:grpSp>
        <p:nvGrpSpPr>
          <p:cNvPr id="34826" name="组合 21">
            <a:extLst>
              <a:ext uri="{FF2B5EF4-FFF2-40B4-BE49-F238E27FC236}">
                <a16:creationId xmlns:a16="http://schemas.microsoft.com/office/drawing/2014/main" id="{8CE7A80E-DD6C-42E6-AFB4-3531B12ABA25}"/>
              </a:ext>
            </a:extLst>
          </p:cNvPr>
          <p:cNvGrpSpPr>
            <a:grpSpLocks/>
          </p:cNvGrpSpPr>
          <p:nvPr/>
        </p:nvGrpSpPr>
        <p:grpSpPr bwMode="auto">
          <a:xfrm>
            <a:off x="12709525" y="7299325"/>
            <a:ext cx="722313" cy="261937"/>
            <a:chOff x="11237944" y="6563878"/>
            <a:chExt cx="721850" cy="261610"/>
          </a:xfrm>
        </p:grpSpPr>
        <p:sp>
          <p:nvSpPr>
            <p:cNvPr id="23" name="流程图: 终止 22">
              <a:extLst>
                <a:ext uri="{FF2B5EF4-FFF2-40B4-BE49-F238E27FC236}">
                  <a16:creationId xmlns:a16="http://schemas.microsoft.com/office/drawing/2014/main" id="{49344D2D-E7F1-4E98-8E6F-83DE7F86B160}"/>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34837" name="文本框 23">
              <a:extLst>
                <a:ext uri="{FF2B5EF4-FFF2-40B4-BE49-F238E27FC236}">
                  <a16:creationId xmlns:a16="http://schemas.microsoft.com/office/drawing/2014/main" id="{99C9F8A2-716C-4086-9725-E9660A23E720}"/>
                </a:ext>
              </a:extLst>
            </p:cNvPr>
            <p:cNvSpPr txBox="1">
              <a:spLocks noChangeArrowheads="1"/>
            </p:cNvSpPr>
            <p:nvPr/>
          </p:nvSpPr>
          <p:spPr bwMode="auto">
            <a:xfrm>
              <a:off x="11237944" y="6563878"/>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18/31</a:t>
              </a:r>
              <a:endParaRPr lang="zh-CN" altLang="en-US" sz="1100" b="1" dirty="0"/>
            </a:p>
          </p:txBody>
        </p:sp>
      </p:grpSp>
      <p:sp>
        <p:nvSpPr>
          <p:cNvPr id="34831" name="矩形 4">
            <a:extLst>
              <a:ext uri="{FF2B5EF4-FFF2-40B4-BE49-F238E27FC236}">
                <a16:creationId xmlns:a16="http://schemas.microsoft.com/office/drawing/2014/main" id="{2A2C5BA7-F5D7-4819-BEAE-191387DC9E92}"/>
              </a:ext>
            </a:extLst>
          </p:cNvPr>
          <p:cNvSpPr>
            <a:spLocks noChangeArrowheads="1"/>
          </p:cNvSpPr>
          <p:nvPr/>
        </p:nvSpPr>
        <p:spPr bwMode="auto">
          <a:xfrm>
            <a:off x="7206462" y="1681489"/>
            <a:ext cx="30861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2600" b="1" dirty="0">
                <a:solidFill>
                  <a:schemeClr val="tx1"/>
                </a:solidFill>
              </a:rPr>
              <a:t>Read Pages 12-13</a:t>
            </a:r>
            <a:endParaRPr lang="zh-CN" altLang="en-US" sz="2600" b="1" dirty="0">
              <a:solidFill>
                <a:schemeClr val="tx1"/>
              </a:solidFill>
            </a:endParaRPr>
          </a:p>
        </p:txBody>
      </p:sp>
      <p:sp>
        <p:nvSpPr>
          <p:cNvPr id="24" name="文本框 23">
            <a:extLst>
              <a:ext uri="{FF2B5EF4-FFF2-40B4-BE49-F238E27FC236}">
                <a16:creationId xmlns:a16="http://schemas.microsoft.com/office/drawing/2014/main" id="{C9CDFEEA-0D9E-4302-BA4A-B8835D46E001}"/>
              </a:ext>
            </a:extLst>
          </p:cNvPr>
          <p:cNvSpPr txBox="1"/>
          <p:nvPr/>
        </p:nvSpPr>
        <p:spPr>
          <a:xfrm>
            <a:off x="3333750" y="189633"/>
            <a:ext cx="6102857"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The Flying Machine</a:t>
            </a:r>
            <a:r>
              <a:rPr lang="en-US" altLang="zh-CN" sz="4000" b="1" dirty="0">
                <a:solidFill>
                  <a:srgbClr val="0083D1"/>
                </a:solidFill>
              </a:rPr>
              <a:t>1</a:t>
            </a:r>
            <a:endParaRPr lang="zh-CN" altLang="en-US" sz="4000" b="1" kern="0" dirty="0">
              <a:solidFill>
                <a:srgbClr val="0083D1"/>
              </a:solidFill>
              <a:ea typeface="+mn-ea"/>
              <a:cs typeface="+mn-cs"/>
            </a:endParaRPr>
          </a:p>
        </p:txBody>
      </p:sp>
      <p:sp>
        <p:nvSpPr>
          <p:cNvPr id="26" name="矩形 36">
            <a:extLst>
              <a:ext uri="{FF2B5EF4-FFF2-40B4-BE49-F238E27FC236}">
                <a16:creationId xmlns:a16="http://schemas.microsoft.com/office/drawing/2014/main" id="{1B9F0FA7-1F31-4D24-A834-13D9FB679FD6}"/>
              </a:ext>
            </a:extLst>
          </p:cNvPr>
          <p:cNvSpPr>
            <a:spLocks noChangeArrowheads="1"/>
          </p:cNvSpPr>
          <p:nvPr/>
        </p:nvSpPr>
        <p:spPr bwMode="auto">
          <a:xfrm>
            <a:off x="7206462" y="4959058"/>
            <a:ext cx="5495318" cy="1682897"/>
          </a:xfrm>
          <a:prstGeom prst="rect">
            <a:avLst/>
          </a:prstGeom>
          <a:solidFill>
            <a:schemeClr val="bg1"/>
          </a:solidFill>
          <a:ln w="28575">
            <a:solidFill>
              <a:schemeClr val="accent1"/>
            </a:solidFill>
            <a:prstDash val="dash"/>
            <a:miter lim="800000"/>
            <a:headEnd/>
            <a:tailEnd/>
          </a:ln>
        </p:spPr>
        <p:txBody>
          <a:bodyPr wrap="squar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eaLnBrk="1">
              <a:lnSpc>
                <a:spcPct val="150000"/>
              </a:lnSpc>
            </a:pPr>
            <a:r>
              <a:rPr lang="en-US" altLang="zh-CN" sz="2400" b="1" dirty="0">
                <a:solidFill>
                  <a:schemeClr val="tx1"/>
                </a:solidFill>
                <a:cs typeface="Calibri" panose="020F0502020204030204" pitchFamily="34" charset="0"/>
              </a:rPr>
              <a:t>How would you change the machine? Discuss some ideas with your classmate.</a:t>
            </a:r>
          </a:p>
        </p:txBody>
      </p:sp>
      <p:sp>
        <p:nvSpPr>
          <p:cNvPr id="28" name="矩形: 圆角 13">
            <a:extLst>
              <a:ext uri="{FF2B5EF4-FFF2-40B4-BE49-F238E27FC236}">
                <a16:creationId xmlns:a16="http://schemas.microsoft.com/office/drawing/2014/main" id="{76BCEC6E-EA99-4BDE-A93A-4B4E60C7DAD8}"/>
              </a:ext>
            </a:extLst>
          </p:cNvPr>
          <p:cNvSpPr/>
          <p:nvPr/>
        </p:nvSpPr>
        <p:spPr>
          <a:xfrm>
            <a:off x="7195292" y="4424927"/>
            <a:ext cx="3189493" cy="590233"/>
          </a:xfrm>
          <a:prstGeom prst="roundRect">
            <a:avLst/>
          </a:prstGeom>
          <a:solidFill>
            <a:srgbClr val="0083D1"/>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ea typeface="+mn-ea"/>
                <a:cs typeface="+mn-cs"/>
              </a:rPr>
              <a:t>Connections</a:t>
            </a:r>
          </a:p>
        </p:txBody>
      </p:sp>
      <p:sp>
        <p:nvSpPr>
          <p:cNvPr id="37" name="矩形 36"/>
          <p:cNvSpPr/>
          <p:nvPr/>
        </p:nvSpPr>
        <p:spPr>
          <a:xfrm>
            <a:off x="1125071" y="2337628"/>
            <a:ext cx="5155393" cy="830997"/>
          </a:xfrm>
          <a:prstGeom prst="rect">
            <a:avLst/>
          </a:prstGeom>
        </p:spPr>
        <p:txBody>
          <a:bodyPr wrap="square">
            <a:spAutoFit/>
          </a:bodyPr>
          <a:lstStyle/>
          <a:p>
            <a:pPr algn="l" defTabSz="584200"/>
            <a:r>
              <a:rPr lang="en-US" altLang="zh-CN" sz="2400" b="1" dirty="0">
                <a:latin typeface="Century Gothic" panose="020B0502020202020204" pitchFamily="34" charset="0"/>
              </a:rPr>
              <a:t>He's </a:t>
            </a:r>
            <a:r>
              <a:rPr lang="en-US" altLang="zh-CN" sz="2400" b="1" dirty="0">
                <a:solidFill>
                  <a:srgbClr val="0070C0"/>
                </a:solidFill>
                <a:latin typeface="Century Gothic" panose="020B0502020202020204" pitchFamily="34" charset="0"/>
              </a:rPr>
              <a:t>spying</a:t>
            </a:r>
            <a:r>
              <a:rPr lang="en-US" altLang="zh-CN" sz="2400" b="1" dirty="0">
                <a:latin typeface="Century Gothic" panose="020B0502020202020204" pitchFamily="34" charset="0"/>
              </a:rPr>
              <a:t> on all these people in the corner of the room.</a:t>
            </a:r>
          </a:p>
        </p:txBody>
      </p:sp>
      <p:sp>
        <p:nvSpPr>
          <p:cNvPr id="38" name="矩形 37">
            <a:extLst>
              <a:ext uri="{FF2B5EF4-FFF2-40B4-BE49-F238E27FC236}">
                <a16:creationId xmlns:a16="http://schemas.microsoft.com/office/drawing/2014/main" id="{C9D8C1FD-19D9-4529-A462-6A0DBB2C96D4}"/>
              </a:ext>
            </a:extLst>
          </p:cNvPr>
          <p:cNvSpPr/>
          <p:nvPr/>
        </p:nvSpPr>
        <p:spPr>
          <a:xfrm>
            <a:off x="1069719" y="1426458"/>
            <a:ext cx="5441561" cy="1742168"/>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文本框 38"/>
          <p:cNvSpPr txBox="1"/>
          <p:nvPr/>
        </p:nvSpPr>
        <p:spPr>
          <a:xfrm>
            <a:off x="1156869" y="1921074"/>
            <a:ext cx="478877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solidFill>
                  <a:schemeClr val="tx1"/>
                </a:solidFill>
                <a:latin typeface="Century Gothic" panose="020B0502020202020204" pitchFamily="34" charset="0"/>
              </a:rPr>
              <a:t>: to </a:t>
            </a:r>
            <a:r>
              <a:rPr lang="en-US" altLang="zh-CN" sz="2400" b="1" dirty="0"/>
              <a:t>watch secretly</a:t>
            </a:r>
            <a:endParaRPr kumimoji="0" lang="zh-CN" altLang="en-US" sz="2400" b="1" i="0" u="none" strike="noStrike" cap="none" spc="0" normalizeH="0" baseline="0" dirty="0">
              <a:ln>
                <a:noFill/>
              </a:ln>
              <a:solidFill>
                <a:schemeClr val="tx1">
                  <a:lumMod val="95000"/>
                  <a:lumOff val="5000"/>
                </a:schemeClr>
              </a:solidFill>
              <a:effectLst/>
              <a:uFillTx/>
              <a:latin typeface="Century Gothic" panose="020B0502020202020204" pitchFamily="34" charset="0"/>
              <a:sym typeface="Helvetica Light"/>
            </a:endParaRPr>
          </a:p>
        </p:txBody>
      </p:sp>
      <p:sp>
        <p:nvSpPr>
          <p:cNvPr id="40" name="矩形 39"/>
          <p:cNvSpPr/>
          <p:nvPr/>
        </p:nvSpPr>
        <p:spPr>
          <a:xfrm>
            <a:off x="1125071" y="6599585"/>
            <a:ext cx="5275729" cy="461665"/>
          </a:xfrm>
          <a:prstGeom prst="rect">
            <a:avLst/>
          </a:prstGeom>
        </p:spPr>
        <p:txBody>
          <a:bodyPr wrap="square">
            <a:spAutoFit/>
          </a:bodyPr>
          <a:lstStyle/>
          <a:p>
            <a:pPr algn="l" defTabSz="584200"/>
            <a:r>
              <a:rPr lang="en-US" altLang="zh-CN" sz="2400" b="1" dirty="0">
                <a:latin typeface="Century Gothic" panose="020B0502020202020204" pitchFamily="34" charset="0"/>
              </a:rPr>
              <a:t>Driving on icy roads can be </a:t>
            </a:r>
            <a:r>
              <a:rPr lang="en-US" altLang="zh-CN" sz="2400" b="1" dirty="0">
                <a:solidFill>
                  <a:srgbClr val="0070C0"/>
                </a:solidFill>
                <a:latin typeface="Century Gothic" panose="020B0502020202020204" pitchFamily="34" charset="0"/>
              </a:rPr>
              <a:t>hairy</a:t>
            </a:r>
            <a:r>
              <a:rPr lang="en-US" altLang="zh-CN" sz="2400" b="1" dirty="0">
                <a:latin typeface="Century Gothic" panose="020B0502020202020204" pitchFamily="34" charset="0"/>
              </a:rPr>
              <a:t>.</a:t>
            </a:r>
          </a:p>
        </p:txBody>
      </p:sp>
      <p:sp>
        <p:nvSpPr>
          <p:cNvPr id="41" name="文本框 40"/>
          <p:cNvSpPr txBox="1"/>
          <p:nvPr/>
        </p:nvSpPr>
        <p:spPr>
          <a:xfrm>
            <a:off x="1150933" y="5680496"/>
            <a:ext cx="501919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solidFill>
                  <a:schemeClr val="tx1"/>
                </a:solidFill>
                <a:latin typeface="Century Gothic" panose="020B0502020202020204" pitchFamily="34" charset="0"/>
              </a:rPr>
              <a:t>:</a:t>
            </a:r>
            <a:r>
              <a:rPr lang="en-US" altLang="zh-CN" sz="2400" b="1" dirty="0">
                <a:solidFill>
                  <a:srgbClr val="0083D1"/>
                </a:solidFill>
                <a:latin typeface="Century Gothic" panose="020B0502020202020204" pitchFamily="34" charset="0"/>
              </a:rPr>
              <a:t> </a:t>
            </a:r>
            <a:r>
              <a:rPr lang="en-US" altLang="zh-CN" sz="2400" b="1" dirty="0">
                <a:solidFill>
                  <a:schemeClr val="tx1">
                    <a:lumMod val="95000"/>
                    <a:lumOff val="5000"/>
                  </a:schemeClr>
                </a:solidFill>
                <a:latin typeface="Century Gothic" panose="020B0502020202020204" pitchFamily="34" charset="0"/>
              </a:rPr>
              <a:t> dangerous but often exciting</a:t>
            </a:r>
            <a:endParaRPr kumimoji="0" lang="zh-CN" altLang="en-US" sz="2400" b="1" i="0" u="none" strike="noStrike" cap="none" spc="0" normalizeH="0" baseline="0" dirty="0">
              <a:ln>
                <a:noFill/>
              </a:ln>
              <a:solidFill>
                <a:schemeClr val="tx1">
                  <a:lumMod val="95000"/>
                  <a:lumOff val="5000"/>
                </a:schemeClr>
              </a:solidFill>
              <a:effectLst/>
              <a:uFillTx/>
              <a:latin typeface="Century Gothic" panose="020B0502020202020204" pitchFamily="34" charset="0"/>
              <a:sym typeface="Helvetica Light"/>
            </a:endParaRPr>
          </a:p>
        </p:txBody>
      </p:sp>
      <p:sp>
        <p:nvSpPr>
          <p:cNvPr id="42" name="矩形 41"/>
          <p:cNvSpPr/>
          <p:nvPr/>
        </p:nvSpPr>
        <p:spPr>
          <a:xfrm>
            <a:off x="1100653" y="4533525"/>
            <a:ext cx="5418992" cy="461665"/>
          </a:xfrm>
          <a:prstGeom prst="rect">
            <a:avLst/>
          </a:prstGeom>
        </p:spPr>
        <p:txBody>
          <a:bodyPr wrap="square">
            <a:spAutoFit/>
          </a:bodyPr>
          <a:lstStyle/>
          <a:p>
            <a:pPr algn="l" defTabSz="584200"/>
            <a:r>
              <a:rPr lang="en-US" altLang="zh-CN" sz="2400" b="1" dirty="0">
                <a:latin typeface="Century Gothic" panose="020B0502020202020204" pitchFamily="34" charset="0"/>
              </a:rPr>
              <a:t>I want to </a:t>
            </a:r>
            <a:r>
              <a:rPr lang="en-US" altLang="zh-CN" sz="2400" b="1" dirty="0">
                <a:solidFill>
                  <a:srgbClr val="0070C0"/>
                </a:solidFill>
                <a:latin typeface="Century Gothic" panose="020B0502020202020204" pitchFamily="34" charset="0"/>
              </a:rPr>
              <a:t>try out </a:t>
            </a:r>
            <a:r>
              <a:rPr lang="en-US" altLang="zh-CN" sz="2400" b="1" dirty="0">
                <a:latin typeface="Century Gothic" panose="020B0502020202020204" pitchFamily="34" charset="0"/>
              </a:rPr>
              <a:t>some of my ideas.</a:t>
            </a:r>
          </a:p>
        </p:txBody>
      </p:sp>
      <p:sp>
        <p:nvSpPr>
          <p:cNvPr id="43" name="矩形 42">
            <a:extLst>
              <a:ext uri="{FF2B5EF4-FFF2-40B4-BE49-F238E27FC236}">
                <a16:creationId xmlns:a16="http://schemas.microsoft.com/office/drawing/2014/main" id="{C9D8C1FD-19D9-4529-A462-6A0DBB2C96D4}"/>
              </a:ext>
            </a:extLst>
          </p:cNvPr>
          <p:cNvSpPr/>
          <p:nvPr/>
        </p:nvSpPr>
        <p:spPr>
          <a:xfrm>
            <a:off x="1067372" y="3317056"/>
            <a:ext cx="5465856" cy="1710043"/>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文本框 43"/>
          <p:cNvSpPr txBox="1"/>
          <p:nvPr/>
        </p:nvSpPr>
        <p:spPr>
          <a:xfrm>
            <a:off x="1067372" y="3711189"/>
            <a:ext cx="556662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solidFill>
                  <a:schemeClr val="tx1"/>
                </a:solidFill>
                <a:latin typeface="Century Gothic" panose="020B0502020202020204" pitchFamily="34" charset="0"/>
              </a:rPr>
              <a:t>:</a:t>
            </a:r>
            <a:r>
              <a:rPr lang="en-US" altLang="zh-CN" sz="2400" b="1" dirty="0">
                <a:solidFill>
                  <a:srgbClr val="0083D1"/>
                </a:solidFill>
                <a:latin typeface="Century Gothic" panose="020B0502020202020204" pitchFamily="34" charset="0"/>
              </a:rPr>
              <a:t> </a:t>
            </a:r>
            <a:r>
              <a:rPr lang="en-US" altLang="zh-CN" sz="2400" b="1" dirty="0">
                <a:solidFill>
                  <a:schemeClr val="tx1">
                    <a:lumMod val="95000"/>
                    <a:lumOff val="5000"/>
                  </a:schemeClr>
                </a:solidFill>
                <a:latin typeface="Century Gothic" panose="020B0502020202020204" pitchFamily="34" charset="0"/>
              </a:rPr>
              <a:t> to test something in order to find out how useful or effective it is</a:t>
            </a:r>
          </a:p>
        </p:txBody>
      </p:sp>
      <p:sp>
        <p:nvSpPr>
          <p:cNvPr id="45" name="矩形 44">
            <a:extLst>
              <a:ext uri="{FF2B5EF4-FFF2-40B4-BE49-F238E27FC236}">
                <a16:creationId xmlns:a16="http://schemas.microsoft.com/office/drawing/2014/main" id="{C9D8C1FD-19D9-4529-A462-6A0DBB2C96D4}"/>
              </a:ext>
            </a:extLst>
          </p:cNvPr>
          <p:cNvSpPr/>
          <p:nvPr/>
        </p:nvSpPr>
        <p:spPr>
          <a:xfrm>
            <a:off x="1073238" y="5180383"/>
            <a:ext cx="5459990" cy="1906217"/>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矩形 45"/>
          <p:cNvSpPr/>
          <p:nvPr/>
        </p:nvSpPr>
        <p:spPr>
          <a:xfrm>
            <a:off x="1092288" y="5265300"/>
            <a:ext cx="2117887" cy="523220"/>
          </a:xfrm>
          <a:prstGeom prst="rect">
            <a:avLst/>
          </a:prstGeom>
        </p:spPr>
        <p:txBody>
          <a:bodyPr wrap="none">
            <a:spAutoFit/>
          </a:bodyPr>
          <a:lstStyle/>
          <a:p>
            <a:pPr defTabSz="584200"/>
            <a:r>
              <a:rPr lang="en-US" altLang="zh-CN" sz="2800" b="1" dirty="0">
                <a:solidFill>
                  <a:srgbClr val="002060"/>
                </a:solidFill>
                <a:latin typeface="Century Gothic" panose="020B0502020202020204" pitchFamily="34" charset="0"/>
              </a:rPr>
              <a:t>hairy (adj.)</a:t>
            </a:r>
            <a:endParaRPr lang="zh-CN" altLang="en-US" sz="2800" b="1" dirty="0">
              <a:solidFill>
                <a:srgbClr val="002060"/>
              </a:solidFill>
              <a:latin typeface="Century Gothic" panose="020B0502020202020204" pitchFamily="34" charset="0"/>
            </a:endParaRPr>
          </a:p>
        </p:txBody>
      </p:sp>
      <p:sp>
        <p:nvSpPr>
          <p:cNvPr id="47" name="矩形 46"/>
          <p:cNvSpPr/>
          <p:nvPr/>
        </p:nvSpPr>
        <p:spPr>
          <a:xfrm>
            <a:off x="1125071" y="3297744"/>
            <a:ext cx="1268296" cy="523220"/>
          </a:xfrm>
          <a:prstGeom prst="rect">
            <a:avLst/>
          </a:prstGeom>
        </p:spPr>
        <p:txBody>
          <a:bodyPr wrap="none">
            <a:spAutoFit/>
          </a:bodyPr>
          <a:lstStyle/>
          <a:p>
            <a:pPr defTabSz="584200"/>
            <a:r>
              <a:rPr lang="en-US" altLang="zh-CN" sz="2800" b="1" dirty="0">
                <a:solidFill>
                  <a:srgbClr val="002060"/>
                </a:solidFill>
                <a:latin typeface="Century Gothic" panose="020B0502020202020204" pitchFamily="34" charset="0"/>
              </a:rPr>
              <a:t>try out</a:t>
            </a:r>
            <a:endParaRPr lang="zh-CN" altLang="en-US" sz="2800" b="1" dirty="0">
              <a:solidFill>
                <a:srgbClr val="002060"/>
              </a:solidFill>
              <a:latin typeface="Century Gothic" panose="020B0502020202020204" pitchFamily="34" charset="0"/>
            </a:endParaRPr>
          </a:p>
        </p:txBody>
      </p:sp>
      <p:sp>
        <p:nvSpPr>
          <p:cNvPr id="48" name="矩形 47"/>
          <p:cNvSpPr/>
          <p:nvPr/>
        </p:nvSpPr>
        <p:spPr>
          <a:xfrm>
            <a:off x="1157413" y="1404491"/>
            <a:ext cx="1463862" cy="523220"/>
          </a:xfrm>
          <a:prstGeom prst="rect">
            <a:avLst/>
          </a:prstGeom>
        </p:spPr>
        <p:txBody>
          <a:bodyPr wrap="none">
            <a:spAutoFit/>
          </a:bodyPr>
          <a:lstStyle/>
          <a:p>
            <a:pPr defTabSz="584200"/>
            <a:r>
              <a:rPr lang="en-US" altLang="zh-CN" sz="2800" b="1" dirty="0">
                <a:solidFill>
                  <a:srgbClr val="002060"/>
                </a:solidFill>
                <a:latin typeface="Century Gothic" panose="020B0502020202020204" pitchFamily="34" charset="0"/>
              </a:rPr>
              <a:t>spy (v.)</a:t>
            </a:r>
            <a:endParaRPr lang="zh-CN" altLang="en-US" sz="2800" b="1" dirty="0">
              <a:solidFill>
                <a:srgbClr val="002060"/>
              </a:solidFill>
              <a:latin typeface="Century Gothic" panose="020B0502020202020204" pitchFamily="34" charset="0"/>
            </a:endParaRPr>
          </a:p>
        </p:txBody>
      </p:sp>
      <p:sp>
        <p:nvSpPr>
          <p:cNvPr id="29" name="矩形 28">
            <a:extLst>
              <a:ext uri="{FF2B5EF4-FFF2-40B4-BE49-F238E27FC236}">
                <a16:creationId xmlns:a16="http://schemas.microsoft.com/office/drawing/2014/main" id="{D8208E0B-B9B8-470C-ADF5-FEF75F534264}"/>
              </a:ext>
            </a:extLst>
          </p:cNvPr>
          <p:cNvSpPr/>
          <p:nvPr/>
        </p:nvSpPr>
        <p:spPr>
          <a:xfrm>
            <a:off x="9037851" y="0"/>
            <a:ext cx="4536861" cy="1838177"/>
          </a:xfrm>
          <a:prstGeom prst="rect">
            <a:avLst/>
          </a:prstGeom>
          <a:solidFill>
            <a:srgbClr val="5EC25B"/>
          </a:solidFill>
        </p:spPr>
        <p:txBody>
          <a:bodyPr wrap="square" lIns="108000" tIns="72000" rIns="324000" bIns="72000">
            <a:spAutoFit/>
          </a:bodyPr>
          <a:lstStyle/>
          <a:p>
            <a:pPr algn="l"/>
            <a:r>
              <a:rPr lang="en-US" altLang="zh-CN" sz="1100" b="1" dirty="0">
                <a:solidFill>
                  <a:schemeClr val="bg1"/>
                </a:solidFill>
              </a:rPr>
              <a:t>LO: Utilize the reading strategies and skills to assist in </a:t>
            </a:r>
          </a:p>
          <a:p>
            <a:pPr algn="l"/>
            <a:r>
              <a:rPr lang="en-US" altLang="zh-CN" sz="1100" b="1" dirty="0">
                <a:solidFill>
                  <a:schemeClr val="bg1"/>
                </a:solidFill>
              </a:rPr>
              <a:t>reading comprehension; understand the </a:t>
            </a:r>
            <a:r>
              <a:rPr lang="en-US" altLang="zh-CN" sz="1100" b="1" dirty="0">
                <a:solidFill>
                  <a:schemeClr val="bg1"/>
                </a:solidFill>
                <a:cs typeface="Calibri" panose="020F0502020204030204" pitchFamily="34" charset="0"/>
              </a:rPr>
              <a:t>words </a:t>
            </a:r>
            <a:r>
              <a:rPr lang="en-US" altLang="zh-CN" sz="1100" b="1" i="1" dirty="0">
                <a:solidFill>
                  <a:schemeClr val="bg1"/>
                </a:solidFill>
                <a:cs typeface="Calibri" panose="020F0502020204030204" pitchFamily="34" charset="0"/>
              </a:rPr>
              <a:t>spy</a:t>
            </a:r>
            <a:r>
              <a:rPr lang="en-US" altLang="zh-CN" sz="1100" b="1" dirty="0">
                <a:solidFill>
                  <a:schemeClr val="bg1"/>
                </a:solidFill>
                <a:cs typeface="Calibri" panose="020F0502020204030204" pitchFamily="34" charset="0"/>
              </a:rPr>
              <a:t> and </a:t>
            </a:r>
            <a:r>
              <a:rPr lang="en-US" altLang="zh-CN" sz="1100" b="1" i="1" dirty="0">
                <a:solidFill>
                  <a:schemeClr val="bg1"/>
                </a:solidFill>
                <a:cs typeface="Calibri" panose="020F0502020204030204" pitchFamily="34" charset="0"/>
              </a:rPr>
              <a:t>hairy</a:t>
            </a:r>
            <a:r>
              <a:rPr lang="en-US" altLang="zh-CN" sz="1100" b="1" dirty="0">
                <a:solidFill>
                  <a:schemeClr val="bg1"/>
                </a:solidFill>
                <a:cs typeface="Calibri" panose="020F0502020204030204" pitchFamily="34" charset="0"/>
              </a:rPr>
              <a:t> and the phrase </a:t>
            </a:r>
            <a:r>
              <a:rPr lang="en-US" altLang="zh-CN" sz="1100" b="1" i="1" dirty="0">
                <a:solidFill>
                  <a:schemeClr val="bg1"/>
                </a:solidFill>
                <a:cs typeface="Calibri" panose="020F0502020204030204" pitchFamily="34" charset="0"/>
              </a:rPr>
              <a:t>try out </a:t>
            </a:r>
            <a:r>
              <a:rPr lang="en-US" altLang="zh-CN" sz="1100" b="1" dirty="0">
                <a:solidFill>
                  <a:schemeClr val="bg1"/>
                </a:solidFill>
              </a:rPr>
              <a:t>in context. </a:t>
            </a:r>
            <a:endParaRPr lang="zh-CN" altLang="zh-CN" sz="1100" dirty="0">
              <a:solidFill>
                <a:schemeClr val="bg1"/>
              </a:solidFill>
            </a:endParaRPr>
          </a:p>
          <a:p>
            <a:pPr marL="228600" indent="-228600" algn="l">
              <a:buFont typeface="+mj-lt"/>
              <a:buAutoNum type="arabicPeriod"/>
            </a:pPr>
            <a:r>
              <a:rPr lang="en-US" altLang="zh-CN" sz="1100" b="1" dirty="0">
                <a:solidFill>
                  <a:schemeClr val="bg1"/>
                </a:solidFill>
              </a:rPr>
              <a:t>If Ss can present a good understanding of the word from the previous slide, skip the vocabulary teaching part. If not, explain the </a:t>
            </a:r>
            <a:r>
              <a:rPr lang="en-US" altLang="zh-CN" sz="1100" b="1" dirty="0">
                <a:solidFill>
                  <a:schemeClr val="bg1"/>
                </a:solidFill>
                <a:cs typeface="Calibri" panose="020F0502020204030204" pitchFamily="34" charset="0"/>
              </a:rPr>
              <a:t>words </a:t>
            </a:r>
            <a:r>
              <a:rPr lang="en-US" altLang="zh-CN" sz="1100" b="1" i="1" dirty="0">
                <a:solidFill>
                  <a:schemeClr val="bg1"/>
                </a:solidFill>
                <a:cs typeface="Calibri" panose="020F0502020204030204" pitchFamily="34" charset="0"/>
              </a:rPr>
              <a:t>spy</a:t>
            </a:r>
            <a:r>
              <a:rPr lang="en-US" altLang="zh-CN" sz="1100" b="1" dirty="0">
                <a:solidFill>
                  <a:schemeClr val="bg1"/>
                </a:solidFill>
                <a:cs typeface="Calibri" panose="020F0502020204030204" pitchFamily="34" charset="0"/>
              </a:rPr>
              <a:t> and </a:t>
            </a:r>
            <a:r>
              <a:rPr lang="en-US" altLang="zh-CN" sz="1100" b="1" i="1" dirty="0">
                <a:solidFill>
                  <a:schemeClr val="bg1"/>
                </a:solidFill>
                <a:cs typeface="Calibri" panose="020F0502020204030204" pitchFamily="34" charset="0"/>
              </a:rPr>
              <a:t>hairy</a:t>
            </a:r>
            <a:r>
              <a:rPr lang="en-US" altLang="zh-CN" sz="1100" b="1" dirty="0">
                <a:solidFill>
                  <a:schemeClr val="bg1"/>
                </a:solidFill>
                <a:cs typeface="Calibri" panose="020F0502020204030204" pitchFamily="34" charset="0"/>
              </a:rPr>
              <a:t> and the phrase </a:t>
            </a:r>
            <a:r>
              <a:rPr lang="en-US" altLang="zh-CN" sz="1100" b="1" i="1" dirty="0">
                <a:solidFill>
                  <a:schemeClr val="bg1"/>
                </a:solidFill>
                <a:cs typeface="Calibri" panose="020F0502020204030204" pitchFamily="34" charset="0"/>
              </a:rPr>
              <a:t>try out </a:t>
            </a:r>
            <a:r>
              <a:rPr lang="en-US" altLang="zh-CN" sz="1100" b="1" dirty="0">
                <a:solidFill>
                  <a:schemeClr val="bg1"/>
                </a:solidFill>
              </a:rPr>
              <a:t>with the sample sentence and ask Ss to make sentences with it.</a:t>
            </a:r>
            <a:endParaRPr lang="zh-CN" altLang="zh-CN" sz="1100" dirty="0">
              <a:solidFill>
                <a:schemeClr val="bg1"/>
              </a:solidFill>
            </a:endParaRPr>
          </a:p>
          <a:p>
            <a:pPr marL="228600" indent="-228600" algn="l">
              <a:buFont typeface="+mj-lt"/>
              <a:buAutoNum type="arabicPeriod"/>
            </a:pPr>
            <a:r>
              <a:rPr lang="en-US" altLang="zh-CN" sz="1100" b="1" dirty="0">
                <a:solidFill>
                  <a:schemeClr val="bg1"/>
                </a:solidFill>
              </a:rPr>
              <a:t>Ask Ss to discuss the comprehension questions and give feedback.</a:t>
            </a:r>
            <a:endParaRPr lang="en-US" altLang="zh-CN" sz="1100" b="1" dirty="0">
              <a:solidFill>
                <a:schemeClr val="bg1"/>
              </a:solidFill>
              <a:sym typeface="Helvetica Neue"/>
            </a:endParaRPr>
          </a:p>
        </p:txBody>
      </p:sp>
      <p:pic>
        <p:nvPicPr>
          <p:cNvPr id="30" name="图片 29" descr="图片包含 游戏机, 标志, 钟表, 画&#10;&#10;描述已自动生成">
            <a:extLst>
              <a:ext uri="{FF2B5EF4-FFF2-40B4-BE49-F238E27FC236}">
                <a16:creationId xmlns:a16="http://schemas.microsoft.com/office/drawing/2014/main" id="{7DB03443-5770-4342-9AF0-A278473A1934}"/>
              </a:ext>
            </a:extLst>
          </p:cNvPr>
          <p:cNvPicPr>
            <a:picLocks noChangeAspect="1"/>
          </p:cNvPicPr>
          <p:nvPr/>
        </p:nvPicPr>
        <p:blipFill>
          <a:blip r:embed="rId6"/>
          <a:stretch>
            <a:fillRect/>
          </a:stretch>
        </p:blipFill>
        <p:spPr>
          <a:xfrm>
            <a:off x="12755562" y="-127000"/>
            <a:ext cx="1130300" cy="762000"/>
          </a:xfrm>
          <a:prstGeom prst="rect">
            <a:avLst/>
          </a:prstGeom>
        </p:spPr>
      </p:pic>
    </p:spTree>
    <p:extLst>
      <p:ext uri="{BB962C8B-B14F-4D97-AF65-F5344CB8AC3E}">
        <p14:creationId xmlns:p14="http://schemas.microsoft.com/office/powerpoint/2010/main" val="265825326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9" grpId="0" animBg="1"/>
      <p:bldP spid="2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30">
            <a:extLst>
              <a:ext uri="{FF2B5EF4-FFF2-40B4-BE49-F238E27FC236}">
                <a16:creationId xmlns:a16="http://schemas.microsoft.com/office/drawing/2014/main" id="{4335541E-C5BA-4364-8AE2-ABF004D3B815}"/>
              </a:ext>
            </a:extLst>
          </p:cNvPr>
          <p:cNvGrpSpPr>
            <a:grpSpLocks/>
          </p:cNvGrpSpPr>
          <p:nvPr/>
        </p:nvGrpSpPr>
        <p:grpSpPr bwMode="auto">
          <a:xfrm>
            <a:off x="11061700" y="525463"/>
            <a:ext cx="2578100" cy="889000"/>
            <a:chOff x="11381362" y="-138057"/>
            <a:chExt cx="2227761" cy="889186"/>
          </a:xfrm>
        </p:grpSpPr>
        <p:pic>
          <p:nvPicPr>
            <p:cNvPr id="24595" name="图片 31">
              <a:extLst>
                <a:ext uri="{FF2B5EF4-FFF2-40B4-BE49-F238E27FC236}">
                  <a16:creationId xmlns:a16="http://schemas.microsoft.com/office/drawing/2014/main" id="{871251EE-86AA-41B7-B1D0-9296B0984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a:extLst>
                <a:ext uri="{FF2B5EF4-FFF2-40B4-BE49-F238E27FC236}">
                  <a16:creationId xmlns:a16="http://schemas.microsoft.com/office/drawing/2014/main" id="{AD7E60D7-76D8-49ED-B96E-45579F229485}"/>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Reading</a:t>
              </a:r>
              <a:endParaRPr lang="zh-CN" altLang="en-US" b="1" kern="0" dirty="0">
                <a:solidFill>
                  <a:schemeClr val="bg1"/>
                </a:solidFill>
                <a:ea typeface="+mn-ea"/>
                <a:cs typeface="+mn-cs"/>
              </a:endParaRPr>
            </a:p>
          </p:txBody>
        </p:sp>
      </p:grpSp>
      <p:sp>
        <p:nvSpPr>
          <p:cNvPr id="9" name="文本框 8">
            <a:extLst>
              <a:ext uri="{FF2B5EF4-FFF2-40B4-BE49-F238E27FC236}">
                <a16:creationId xmlns:a16="http://schemas.microsoft.com/office/drawing/2014/main" id="{C9CDFEEA-0D9E-4302-BA4A-B8835D46E001}"/>
              </a:ext>
            </a:extLst>
          </p:cNvPr>
          <p:cNvSpPr txBox="1"/>
          <p:nvPr/>
        </p:nvSpPr>
        <p:spPr>
          <a:xfrm>
            <a:off x="3333750" y="189633"/>
            <a:ext cx="6102857"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The Flying Machine</a:t>
            </a:r>
            <a:r>
              <a:rPr lang="en-US" altLang="zh-CN" sz="4000" b="1" dirty="0">
                <a:solidFill>
                  <a:srgbClr val="0083D1"/>
                </a:solidFill>
              </a:rPr>
              <a:t>1</a:t>
            </a:r>
            <a:endParaRPr lang="zh-CN" altLang="en-US" sz="4000" b="1" kern="0" dirty="0">
              <a:solidFill>
                <a:srgbClr val="0083D1"/>
              </a:solidFill>
              <a:ea typeface="+mn-ea"/>
              <a:cs typeface="+mn-cs"/>
            </a:endParaRPr>
          </a:p>
        </p:txBody>
      </p:sp>
      <p:sp>
        <p:nvSpPr>
          <p:cNvPr id="3" name="箭头: 燕尾形 2">
            <a:extLst>
              <a:ext uri="{FF2B5EF4-FFF2-40B4-BE49-F238E27FC236}">
                <a16:creationId xmlns:a16="http://schemas.microsoft.com/office/drawing/2014/main" id="{999D7EDF-92EA-47CA-82FC-0A0AB8C38293}"/>
              </a:ext>
            </a:extLst>
          </p:cNvPr>
          <p:cNvSpPr/>
          <p:nvPr/>
        </p:nvSpPr>
        <p:spPr>
          <a:xfrm>
            <a:off x="1165164" y="5758193"/>
            <a:ext cx="2490672"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2400" b="1" kern="0" dirty="0">
                <a:solidFill>
                  <a:srgbClr val="FFFFFF"/>
                </a:solidFill>
                <a:ea typeface="+mn-ea"/>
                <a:cs typeface="+mn-cs"/>
              </a:rPr>
              <a:t>Pages 14-15</a:t>
            </a:r>
            <a:endParaRPr lang="zh-CN" altLang="en-US" sz="2400" b="1" kern="0" dirty="0">
              <a:solidFill>
                <a:srgbClr val="FFFFFF"/>
              </a:solidFill>
              <a:ea typeface="+mn-ea"/>
              <a:cs typeface="+mn-cs"/>
            </a:endParaRPr>
          </a:p>
        </p:txBody>
      </p:sp>
      <p:sp>
        <p:nvSpPr>
          <p:cNvPr id="24581" name="矩形 12">
            <a:extLst>
              <a:ext uri="{FF2B5EF4-FFF2-40B4-BE49-F238E27FC236}">
                <a16:creationId xmlns:a16="http://schemas.microsoft.com/office/drawing/2014/main" id="{D14800B8-51DA-4EE0-BC30-74A87F63EC53}"/>
              </a:ext>
            </a:extLst>
          </p:cNvPr>
          <p:cNvSpPr>
            <a:spLocks noChangeArrowheads="1"/>
          </p:cNvSpPr>
          <p:nvPr/>
        </p:nvSpPr>
        <p:spPr bwMode="auto">
          <a:xfrm>
            <a:off x="5723278" y="5590851"/>
            <a:ext cx="6792912" cy="1272143"/>
          </a:xfrm>
          <a:prstGeom prst="rect">
            <a:avLst/>
          </a:prstGeom>
          <a:solidFill>
            <a:schemeClr val="bg1"/>
          </a:solidFill>
          <a:ln w="28575">
            <a:solidFill>
              <a:srgbClr val="02C258"/>
            </a:solidFill>
            <a:prstDash val="lgDash"/>
            <a:miter lim="800000"/>
            <a:headEnd/>
            <a:tailEnd/>
          </a:ln>
        </p:spPr>
        <p:txBody>
          <a:bodyPr>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lnSpc>
                <a:spcPts val="4600"/>
              </a:lnSpc>
            </a:pPr>
            <a:r>
              <a:rPr lang="en-US" altLang="zh-CN" sz="2600" b="1" dirty="0">
                <a:solidFill>
                  <a:schemeClr val="tx1"/>
                </a:solidFill>
                <a:cs typeface="Calibri" panose="020F0502020204030204" pitchFamily="34" charset="0"/>
              </a:rPr>
              <a:t>Use the illustration and context clues to define the word </a:t>
            </a:r>
            <a:r>
              <a:rPr lang="en-US" altLang="zh-CN" sz="2600" b="1" i="1" dirty="0">
                <a:solidFill>
                  <a:schemeClr val="tx1"/>
                </a:solidFill>
                <a:cs typeface="Calibri" panose="020F0502020204030204" pitchFamily="34" charset="0"/>
              </a:rPr>
              <a:t>screw</a:t>
            </a:r>
            <a:r>
              <a:rPr lang="en-US" altLang="zh-CN" sz="2600" b="1" dirty="0">
                <a:solidFill>
                  <a:schemeClr val="tx1"/>
                </a:solidFill>
                <a:cs typeface="Calibri" panose="020F0502020204030204" pitchFamily="34" charset="0"/>
              </a:rPr>
              <a:t>.</a:t>
            </a:r>
          </a:p>
        </p:txBody>
      </p:sp>
      <p:sp>
        <p:nvSpPr>
          <p:cNvPr id="14" name="矩形: 圆角 13">
            <a:extLst>
              <a:ext uri="{FF2B5EF4-FFF2-40B4-BE49-F238E27FC236}">
                <a16:creationId xmlns:a16="http://schemas.microsoft.com/office/drawing/2014/main" id="{A5AA4A09-CDB2-44F6-8EA0-5EF5E3867023}"/>
              </a:ext>
            </a:extLst>
          </p:cNvPr>
          <p:cNvSpPr/>
          <p:nvPr/>
        </p:nvSpPr>
        <p:spPr>
          <a:xfrm>
            <a:off x="5677243" y="5090800"/>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ea typeface="+mn-ea"/>
                <a:cs typeface="+mn-cs"/>
              </a:rPr>
              <a:t>Vocabulary</a:t>
            </a:r>
          </a:p>
        </p:txBody>
      </p:sp>
      <p:grpSp>
        <p:nvGrpSpPr>
          <p:cNvPr id="24583" name="组合 14">
            <a:extLst>
              <a:ext uri="{FF2B5EF4-FFF2-40B4-BE49-F238E27FC236}">
                <a16:creationId xmlns:a16="http://schemas.microsoft.com/office/drawing/2014/main" id="{49BDF126-063D-4D8A-88C9-990ECBCA2C5D}"/>
              </a:ext>
            </a:extLst>
          </p:cNvPr>
          <p:cNvGrpSpPr>
            <a:grpSpLocks/>
          </p:cNvGrpSpPr>
          <p:nvPr/>
        </p:nvGrpSpPr>
        <p:grpSpPr bwMode="auto">
          <a:xfrm>
            <a:off x="-71438" y="7285038"/>
            <a:ext cx="915988" cy="304800"/>
            <a:chOff x="-8316" y="6490129"/>
            <a:chExt cx="915748" cy="305311"/>
          </a:xfrm>
        </p:grpSpPr>
        <p:pic>
          <p:nvPicPr>
            <p:cNvPr id="24593" name="图片 15">
              <a:extLst>
                <a:ext uri="{FF2B5EF4-FFF2-40B4-BE49-F238E27FC236}">
                  <a16:creationId xmlns:a16="http://schemas.microsoft.com/office/drawing/2014/main" id="{6E1CE4EF-D083-4549-A65A-88B5A8FD5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文本框 16">
              <a:extLst>
                <a:ext uri="{FF2B5EF4-FFF2-40B4-BE49-F238E27FC236}">
                  <a16:creationId xmlns:a16="http://schemas.microsoft.com/office/drawing/2014/main" id="{616F00C6-E882-4151-9E44-1EFD14EC9FB0}"/>
                </a:ext>
              </a:extLst>
            </p:cNvPr>
            <p:cNvSpPr txBox="1">
              <a:spLocks noChangeArrowheads="1"/>
            </p:cNvSpPr>
            <p:nvPr/>
          </p:nvSpPr>
          <p:spPr bwMode="auto">
            <a:xfrm>
              <a:off x="-8316" y="6490129"/>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0:30</a:t>
              </a:r>
              <a:endParaRPr lang="zh-CN" altLang="en-US" sz="1100" b="1"/>
            </a:p>
          </p:txBody>
        </p:sp>
      </p:grpSp>
      <p:grpSp>
        <p:nvGrpSpPr>
          <p:cNvPr id="24584" name="组合 17">
            <a:extLst>
              <a:ext uri="{FF2B5EF4-FFF2-40B4-BE49-F238E27FC236}">
                <a16:creationId xmlns:a16="http://schemas.microsoft.com/office/drawing/2014/main" id="{B3746164-3C72-4938-878F-D019F5349AD2}"/>
              </a:ext>
            </a:extLst>
          </p:cNvPr>
          <p:cNvGrpSpPr>
            <a:grpSpLocks/>
          </p:cNvGrpSpPr>
          <p:nvPr/>
        </p:nvGrpSpPr>
        <p:grpSpPr bwMode="auto">
          <a:xfrm>
            <a:off x="12755563" y="7292975"/>
            <a:ext cx="719137" cy="261938"/>
            <a:chOff x="11261602" y="6573516"/>
            <a:chExt cx="718618" cy="261610"/>
          </a:xfrm>
        </p:grpSpPr>
        <p:sp>
          <p:nvSpPr>
            <p:cNvPr id="20" name="流程图: 终止 19">
              <a:extLst>
                <a:ext uri="{FF2B5EF4-FFF2-40B4-BE49-F238E27FC236}">
                  <a16:creationId xmlns:a16="http://schemas.microsoft.com/office/drawing/2014/main" id="{95D759CF-13E7-46D1-9716-C6CAA594CD97}"/>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24592" name="文本框 20">
              <a:extLst>
                <a:ext uri="{FF2B5EF4-FFF2-40B4-BE49-F238E27FC236}">
                  <a16:creationId xmlns:a16="http://schemas.microsoft.com/office/drawing/2014/main" id="{B162A400-AC7B-4DBC-B6F5-695EE7DAD64C}"/>
                </a:ext>
              </a:extLst>
            </p:cNvPr>
            <p:cNvSpPr txBox="1">
              <a:spLocks noChangeArrowheads="1"/>
            </p:cNvSpPr>
            <p:nvPr/>
          </p:nvSpPr>
          <p:spPr bwMode="auto">
            <a:xfrm>
              <a:off x="11261602" y="6573516"/>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19/31</a:t>
              </a:r>
              <a:endParaRPr lang="zh-CN" altLang="en-US" sz="1100" b="1" dirty="0"/>
            </a:p>
          </p:txBody>
        </p:sp>
      </p:grpSp>
      <p:sp>
        <p:nvSpPr>
          <p:cNvPr id="19" name="文本框 18">
            <a:extLst>
              <a:ext uri="{FF2B5EF4-FFF2-40B4-BE49-F238E27FC236}">
                <a16:creationId xmlns:a16="http://schemas.microsoft.com/office/drawing/2014/main" id="{01F1CDA3-3AF4-4DF1-AE6B-6DD05C68E2CF}"/>
              </a:ext>
            </a:extLst>
          </p:cNvPr>
          <p:cNvSpPr txBox="1"/>
          <p:nvPr/>
        </p:nvSpPr>
        <p:spPr>
          <a:xfrm>
            <a:off x="5899373" y="1445522"/>
            <a:ext cx="7008736" cy="3426579"/>
          </a:xfrm>
          <a:prstGeom prst="rect">
            <a:avLst/>
          </a:prstGeom>
          <a:noFill/>
          <a:ln w="28575"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l" defTabSz="456377" eaLnBrk="1" fontAlgn="auto">
              <a:lnSpc>
                <a:spcPct val="150000"/>
              </a:lnSpc>
              <a:spcBef>
                <a:spcPts val="0"/>
              </a:spcBef>
              <a:spcAft>
                <a:spcPts val="0"/>
              </a:spcAft>
              <a:defRPr/>
            </a:pPr>
            <a:r>
              <a:rPr lang="en-US" altLang="zh-CN" sz="2400" b="1" kern="0" dirty="0">
                <a:ea typeface="Ayuthaya" pitchFamily="2" charset="-34"/>
                <a:cs typeface="Ayuthaya" pitchFamily="2" charset="-34"/>
              </a:rPr>
              <a:t>    “It’s the propeller,” said Anneena. “It will never work. It’s too flat.”</a:t>
            </a:r>
          </a:p>
          <a:p>
            <a:pPr algn="l" defTabSz="456377" eaLnBrk="1" fontAlgn="auto">
              <a:lnSpc>
                <a:spcPct val="150000"/>
              </a:lnSpc>
              <a:spcBef>
                <a:spcPts val="0"/>
              </a:spcBef>
              <a:spcAft>
                <a:spcPts val="0"/>
              </a:spcAft>
              <a:defRPr/>
            </a:pPr>
            <a:r>
              <a:rPr lang="en-US" altLang="zh-CN" sz="2400" b="1" dirty="0">
                <a:ea typeface="Ayuthaya" pitchFamily="2" charset="-34"/>
                <a:cs typeface="Ayuthaya" pitchFamily="2" charset="-34"/>
              </a:rPr>
              <a:t>    She picked up two pieces of wood.</a:t>
            </a:r>
          </a:p>
          <a:p>
            <a:pPr algn="l" defTabSz="456377" eaLnBrk="1" fontAlgn="auto">
              <a:lnSpc>
                <a:spcPct val="150000"/>
              </a:lnSpc>
              <a:spcBef>
                <a:spcPts val="0"/>
              </a:spcBef>
              <a:spcAft>
                <a:spcPts val="0"/>
              </a:spcAft>
              <a:defRPr/>
            </a:pPr>
            <a:r>
              <a:rPr lang="en-US" altLang="zh-CN" sz="2400" b="1" dirty="0">
                <a:ea typeface="Ayuthaya" pitchFamily="2" charset="-34"/>
                <a:cs typeface="Ayuthaya" pitchFamily="2" charset="-34"/>
              </a:rPr>
              <a:t>    “It needs to be like this,” she said. “It acts like a </a:t>
            </a:r>
            <a:r>
              <a:rPr lang="en-US" altLang="zh-CN" sz="2400" b="1" dirty="0">
                <a:solidFill>
                  <a:srgbClr val="0070C0"/>
                </a:solidFill>
                <a:ea typeface="Ayuthaya" pitchFamily="2" charset="-34"/>
                <a:cs typeface="Ayuthaya" pitchFamily="2" charset="-34"/>
              </a:rPr>
              <a:t>screw</a:t>
            </a:r>
            <a:r>
              <a:rPr lang="en-US" altLang="zh-CN" sz="2400" b="1" dirty="0">
                <a:ea typeface="Ayuthaya" pitchFamily="2" charset="-34"/>
                <a:cs typeface="Ayuthaya" pitchFamily="2" charset="-34"/>
              </a:rPr>
              <a:t> to pull the plane through the air.”</a:t>
            </a:r>
          </a:p>
          <a:p>
            <a:pPr algn="l" defTabSz="456377" eaLnBrk="1" fontAlgn="auto">
              <a:lnSpc>
                <a:spcPct val="150000"/>
              </a:lnSpc>
              <a:spcBef>
                <a:spcPts val="0"/>
              </a:spcBef>
              <a:spcAft>
                <a:spcPts val="0"/>
              </a:spcAft>
              <a:defRPr/>
            </a:pPr>
            <a:r>
              <a:rPr lang="en-US" altLang="zh-CN" sz="2400" b="1" kern="0" dirty="0">
                <a:ea typeface="Ayuthaya" pitchFamily="2" charset="-34"/>
                <a:cs typeface="Ayuthaya" pitchFamily="2" charset="-34"/>
              </a:rPr>
              <a:t>    “Well, we could try it,” said Henry.</a:t>
            </a: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2421" y="5590850"/>
            <a:ext cx="1102348" cy="144311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5164" y="1557343"/>
            <a:ext cx="3764446" cy="3418668"/>
          </a:xfrm>
          <a:prstGeom prst="rect">
            <a:avLst/>
          </a:prstGeom>
        </p:spPr>
      </p:pic>
      <p:sp>
        <p:nvSpPr>
          <p:cNvPr id="18" name="矩形 17">
            <a:extLst>
              <a:ext uri="{FF2B5EF4-FFF2-40B4-BE49-F238E27FC236}">
                <a16:creationId xmlns:a16="http://schemas.microsoft.com/office/drawing/2014/main" id="{BA8B36CE-C8E6-41AF-AA85-DBA577AE6B1B}"/>
              </a:ext>
            </a:extLst>
          </p:cNvPr>
          <p:cNvSpPr/>
          <p:nvPr/>
        </p:nvSpPr>
        <p:spPr>
          <a:xfrm>
            <a:off x="9037851" y="0"/>
            <a:ext cx="4536861" cy="1330346"/>
          </a:xfrm>
          <a:prstGeom prst="rect">
            <a:avLst/>
          </a:prstGeom>
          <a:solidFill>
            <a:srgbClr val="5EC25B"/>
          </a:solidFill>
        </p:spPr>
        <p:txBody>
          <a:bodyPr wrap="square" lIns="108000" tIns="72000" rIns="324000" bIns="72000">
            <a:spAutoFit/>
          </a:bodyPr>
          <a:lstStyle/>
          <a:p>
            <a:pPr algn="l"/>
            <a:r>
              <a:rPr lang="en-US" altLang="zh-CN" sz="1100" b="1" dirty="0">
                <a:solidFill>
                  <a:schemeClr val="bg1"/>
                </a:solidFill>
              </a:rPr>
              <a:t>LO: Define the word </a:t>
            </a:r>
            <a:r>
              <a:rPr lang="en-US" altLang="zh-CN" sz="1100" b="1" i="1" dirty="0">
                <a:solidFill>
                  <a:schemeClr val="bg1"/>
                </a:solidFill>
              </a:rPr>
              <a:t>screw </a:t>
            </a:r>
            <a:r>
              <a:rPr lang="en-US" altLang="zh-CN" sz="1100" b="1" dirty="0">
                <a:solidFill>
                  <a:schemeClr val="bg1"/>
                </a:solidFill>
              </a:rPr>
              <a:t>in context. </a:t>
            </a:r>
            <a:endParaRPr lang="zh-CN" altLang="zh-CN" sz="1100" b="1" dirty="0">
              <a:solidFill>
                <a:schemeClr val="bg1"/>
              </a:solidFill>
            </a:endParaRPr>
          </a:p>
          <a:p>
            <a:pPr marL="228600" indent="-228600" algn="l">
              <a:buFont typeface="+mj-lt"/>
              <a:buAutoNum type="arabicPeriod"/>
            </a:pPr>
            <a:r>
              <a:rPr lang="en-US" altLang="zh-CN" sz="1100" b="1" dirty="0">
                <a:solidFill>
                  <a:schemeClr val="bg1"/>
                </a:solidFill>
              </a:rPr>
              <a:t>Have Ss go through the text quickly to find the word and have Ss work together to define the word </a:t>
            </a:r>
            <a:r>
              <a:rPr lang="en-US" altLang="zh-CN" sz="1100" b="1" i="1" dirty="0">
                <a:solidFill>
                  <a:schemeClr val="bg1"/>
                </a:solidFill>
              </a:rPr>
              <a:t>screw </a:t>
            </a:r>
            <a:r>
              <a:rPr lang="en-US" altLang="zh-CN" sz="1100" b="1" dirty="0">
                <a:solidFill>
                  <a:schemeClr val="bg1"/>
                </a:solidFill>
              </a:rPr>
              <a:t>by using the illustration and the context clues; give feedback.  </a:t>
            </a:r>
            <a:endParaRPr lang="zh-CN" altLang="zh-CN" sz="1100" b="1" dirty="0">
              <a:solidFill>
                <a:schemeClr val="bg1"/>
              </a:solidFill>
            </a:endParaRPr>
          </a:p>
          <a:p>
            <a:pPr algn="l"/>
            <a:r>
              <a:rPr lang="en-US" altLang="zh-CN" sz="1100" b="1" dirty="0">
                <a:solidFill>
                  <a:schemeClr val="bg1"/>
                </a:solidFill>
              </a:rPr>
              <a:t>Note: If Ss can present a correct understanding of the unfamiliar word(s), it’s not necessary to teach the word(s) on the next slide. </a:t>
            </a:r>
            <a:endParaRPr lang="zh-CN" altLang="zh-CN" sz="1100" b="1" dirty="0">
              <a:solidFill>
                <a:schemeClr val="bg1"/>
              </a:solidFill>
            </a:endParaRPr>
          </a:p>
        </p:txBody>
      </p:sp>
      <p:pic>
        <p:nvPicPr>
          <p:cNvPr id="21" name="图片 20" descr="图片包含 游戏机, 标志, 钟表, 画&#10;&#10;描述已自动生成">
            <a:extLst>
              <a:ext uri="{FF2B5EF4-FFF2-40B4-BE49-F238E27FC236}">
                <a16:creationId xmlns:a16="http://schemas.microsoft.com/office/drawing/2014/main" id="{2B156F2C-80F0-4948-80BD-A2DF3C86E841}"/>
              </a:ext>
            </a:extLst>
          </p:cNvPr>
          <p:cNvPicPr>
            <a:picLocks noChangeAspect="1"/>
          </p:cNvPicPr>
          <p:nvPr/>
        </p:nvPicPr>
        <p:blipFill>
          <a:blip r:embed="rId7"/>
          <a:stretch>
            <a:fillRect/>
          </a:stretch>
        </p:blipFill>
        <p:spPr>
          <a:xfrm>
            <a:off x="12755562" y="-127000"/>
            <a:ext cx="1130300" cy="762000"/>
          </a:xfrm>
          <a:prstGeom prst="rect">
            <a:avLst/>
          </a:prstGeom>
        </p:spPr>
      </p:pic>
    </p:spTree>
    <p:extLst>
      <p:ext uri="{BB962C8B-B14F-4D97-AF65-F5344CB8AC3E}">
        <p14:creationId xmlns:p14="http://schemas.microsoft.com/office/powerpoint/2010/main" val="164318932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13">
            <a:extLst>
              <a:ext uri="{FF2B5EF4-FFF2-40B4-BE49-F238E27FC236}">
                <a16:creationId xmlns:a16="http://schemas.microsoft.com/office/drawing/2014/main" id="{A9E126C5-1D24-46DD-8349-F978CD89683C}"/>
              </a:ext>
            </a:extLst>
          </p:cNvPr>
          <p:cNvGrpSpPr>
            <a:grpSpLocks/>
          </p:cNvGrpSpPr>
          <p:nvPr/>
        </p:nvGrpSpPr>
        <p:grpSpPr bwMode="auto">
          <a:xfrm>
            <a:off x="10271125" y="647700"/>
            <a:ext cx="3562350" cy="889000"/>
            <a:chOff x="11317043" y="627235"/>
            <a:chExt cx="2458824" cy="889186"/>
          </a:xfrm>
        </p:grpSpPr>
        <p:pic>
          <p:nvPicPr>
            <p:cNvPr id="12303" name="图片 14">
              <a:extLst>
                <a:ext uri="{FF2B5EF4-FFF2-40B4-BE49-F238E27FC236}">
                  <a16:creationId xmlns:a16="http://schemas.microsoft.com/office/drawing/2014/main" id="{0185787F-396A-48DC-9593-02B4C5967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7043" y="627235"/>
              <a:ext cx="2285637"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a:extLst>
                <a:ext uri="{FF2B5EF4-FFF2-40B4-BE49-F238E27FC236}">
                  <a16:creationId xmlns:a16="http://schemas.microsoft.com/office/drawing/2014/main" id="{B2C4808D-FDC4-490C-8F23-0AAAD0E2DD82}"/>
                </a:ext>
              </a:extLst>
            </p:cNvPr>
            <p:cNvSpPr txBox="1"/>
            <p:nvPr/>
          </p:nvSpPr>
          <p:spPr>
            <a:xfrm>
              <a:off x="11335674" y="805088"/>
              <a:ext cx="244019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Learning Goals</a:t>
              </a:r>
              <a:endParaRPr lang="zh-CN" altLang="en-US" b="1" kern="0" dirty="0">
                <a:solidFill>
                  <a:schemeClr val="bg1"/>
                </a:solidFill>
                <a:ea typeface="+mn-ea"/>
                <a:cs typeface="+mn-cs"/>
              </a:endParaRPr>
            </a:p>
          </p:txBody>
        </p:sp>
      </p:grpSp>
      <p:sp>
        <p:nvSpPr>
          <p:cNvPr id="10" name="矩形 9">
            <a:extLst>
              <a:ext uri="{FF2B5EF4-FFF2-40B4-BE49-F238E27FC236}">
                <a16:creationId xmlns:a16="http://schemas.microsoft.com/office/drawing/2014/main" id="{34D42FE9-9ADF-49EB-938C-C481E7BBAE57}"/>
              </a:ext>
            </a:extLst>
          </p:cNvPr>
          <p:cNvSpPr/>
          <p:nvPr/>
        </p:nvSpPr>
        <p:spPr>
          <a:xfrm>
            <a:off x="1363013" y="2256432"/>
            <a:ext cx="11370325" cy="3631122"/>
          </a:xfrm>
          <a:prstGeom prst="rect">
            <a:avLst/>
          </a:prstGeom>
        </p:spPr>
        <p:txBody>
          <a:bodyPr wrap="square">
            <a:spAutoFit/>
          </a:bodyPr>
          <a:lstStyle>
            <a:lvl1pPr marL="742950" indent="-358775">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a:lnSpc>
                <a:spcPct val="130000"/>
              </a:lnSpc>
              <a:spcBef>
                <a:spcPts val="600"/>
              </a:spcBef>
              <a:buFontTx/>
              <a:buAutoNum type="arabicPeriod"/>
            </a:pPr>
            <a:r>
              <a:rPr lang="en-US" altLang="zh-CN" sz="2400" b="1" dirty="0">
                <a:solidFill>
                  <a:schemeClr val="tx1"/>
                </a:solidFill>
                <a:ea typeface="Helvetica Light"/>
                <a:cs typeface="Helvetica Light"/>
              </a:rPr>
              <a:t>Decode words with the following common suffixes: </a:t>
            </a:r>
            <a:r>
              <a:rPr lang="en-US" altLang="zh-CN" sz="2400" b="1" i="1" dirty="0">
                <a:solidFill>
                  <a:schemeClr val="tx1"/>
                </a:solidFill>
                <a:ea typeface="Helvetica Light"/>
                <a:cs typeface="Helvetica Light"/>
              </a:rPr>
              <a:t>-ize </a:t>
            </a:r>
            <a:r>
              <a:rPr lang="en-US" altLang="zh-CN" sz="2400" b="1" dirty="0">
                <a:solidFill>
                  <a:schemeClr val="tx1"/>
                </a:solidFill>
                <a:ea typeface="Helvetica Light"/>
                <a:cs typeface="Helvetica Light"/>
              </a:rPr>
              <a:t>and</a:t>
            </a:r>
            <a:r>
              <a:rPr lang="en-US" altLang="zh-CN" sz="2400" b="1" i="1" dirty="0">
                <a:solidFill>
                  <a:schemeClr val="tx1"/>
                </a:solidFill>
                <a:ea typeface="Helvetica Light"/>
                <a:cs typeface="Helvetica Light"/>
              </a:rPr>
              <a:t> -ify.</a:t>
            </a:r>
          </a:p>
          <a:p>
            <a:pPr algn="l" eaLnBrk="1">
              <a:lnSpc>
                <a:spcPct val="130000"/>
              </a:lnSpc>
              <a:spcBef>
                <a:spcPts val="600"/>
              </a:spcBef>
              <a:buFontTx/>
              <a:buAutoNum type="arabicPeriod"/>
            </a:pPr>
            <a:r>
              <a:rPr lang="en-US" altLang="zh-CN" sz="2400" b="1" dirty="0">
                <a:solidFill>
                  <a:srgbClr val="0D0D0D"/>
                </a:solidFill>
                <a:ea typeface="Berlin"/>
                <a:cs typeface="Calibri" panose="020F0502020204030204" pitchFamily="34" charset="0"/>
              </a:rPr>
              <a:t>Learn the key words and phrase </a:t>
            </a:r>
            <a:r>
              <a:rPr lang="en-US" altLang="zh-CN" sz="2400" b="1" i="1" dirty="0">
                <a:solidFill>
                  <a:srgbClr val="0D0D0D"/>
                </a:solidFill>
                <a:ea typeface="Berlin"/>
                <a:cs typeface="Calibri" panose="020F0502020204030204" pitchFamily="34" charset="0"/>
              </a:rPr>
              <a:t>steward, passenger, engine, barn, spy, try out, hairy, </a:t>
            </a:r>
            <a:r>
              <a:rPr lang="en-US" altLang="zh-CN" sz="2400" b="1" dirty="0">
                <a:solidFill>
                  <a:srgbClr val="0D0D0D"/>
                </a:solidFill>
                <a:ea typeface="Berlin"/>
                <a:cs typeface="Calibri" panose="020F0502020204030204" pitchFamily="34" charset="0"/>
              </a:rPr>
              <a:t>and</a:t>
            </a:r>
            <a:r>
              <a:rPr lang="en-US" altLang="zh-CN" sz="2400" b="1" i="1" dirty="0">
                <a:solidFill>
                  <a:srgbClr val="0D0D0D"/>
                </a:solidFill>
                <a:ea typeface="Berlin"/>
                <a:cs typeface="Calibri" panose="020F0502020204030204" pitchFamily="34" charset="0"/>
              </a:rPr>
              <a:t> screw </a:t>
            </a:r>
            <a:r>
              <a:rPr lang="en-US" altLang="zh-CN" sz="2400" b="1" dirty="0">
                <a:solidFill>
                  <a:srgbClr val="0D0D0D"/>
                </a:solidFill>
                <a:ea typeface="Berlin"/>
                <a:cs typeface="Calibri" panose="020F0502020204030204" pitchFamily="34" charset="0"/>
              </a:rPr>
              <a:t>by understanding them in context. </a:t>
            </a:r>
          </a:p>
          <a:p>
            <a:pPr algn="l" eaLnBrk="1">
              <a:lnSpc>
                <a:spcPct val="130000"/>
              </a:lnSpc>
              <a:spcBef>
                <a:spcPts val="600"/>
              </a:spcBef>
              <a:buFontTx/>
              <a:buAutoNum type="arabicPeriod"/>
            </a:pPr>
            <a:r>
              <a:rPr lang="en-US" altLang="zh-CN" sz="2400" b="1" dirty="0">
                <a:solidFill>
                  <a:srgbClr val="0D0D0D"/>
                </a:solidFill>
                <a:ea typeface="Berlin"/>
                <a:cs typeface="Calibri" panose="020F0502020204030204" pitchFamily="34" charset="0"/>
              </a:rPr>
              <a:t>Read the first half of the story </a:t>
            </a:r>
            <a:r>
              <a:rPr lang="en-US" altLang="zh-CN" sz="2400" b="1" i="1" dirty="0">
                <a:solidFill>
                  <a:srgbClr val="0D0D0D"/>
                </a:solidFill>
                <a:ea typeface="Berlin"/>
                <a:cs typeface="Calibri" panose="020F0502020204030204" pitchFamily="34" charset="0"/>
              </a:rPr>
              <a:t>The Flying Machine </a:t>
            </a:r>
            <a:r>
              <a:rPr lang="en-US" altLang="zh-CN" sz="2400" b="1" dirty="0">
                <a:solidFill>
                  <a:srgbClr val="0D0D0D"/>
                </a:solidFill>
                <a:ea typeface="Berlin"/>
                <a:cs typeface="Calibri" panose="020F0502020204030204" pitchFamily="34" charset="0"/>
              </a:rPr>
              <a:t>and apply different </a:t>
            </a:r>
            <a:r>
              <a:rPr lang="en-US" altLang="zh-CN" sz="2400" b="1" dirty="0">
                <a:solidFill>
                  <a:schemeClr val="tx1"/>
                </a:solidFill>
                <a:ea typeface="Berlin"/>
                <a:cs typeface="Calibri" panose="020F0502020204030204" pitchFamily="34" charset="0"/>
              </a:rPr>
              <a:t>reading skills and strategies when comprehending and analyzing the content; summarize the story.</a:t>
            </a:r>
          </a:p>
          <a:p>
            <a:pPr algn="l">
              <a:lnSpc>
                <a:spcPct val="130000"/>
              </a:lnSpc>
              <a:spcBef>
                <a:spcPts val="600"/>
              </a:spcBef>
              <a:buFontTx/>
              <a:buAutoNum type="arabicPeriod"/>
            </a:pPr>
            <a:r>
              <a:rPr lang="en-US" altLang="zh-CN" sz="2400" b="1" dirty="0">
                <a:solidFill>
                  <a:srgbClr val="0D0D0D"/>
                </a:solidFill>
                <a:ea typeface="Berlin"/>
                <a:cs typeface="Calibri" panose="020F0502020204030204" pitchFamily="34" charset="0"/>
              </a:rPr>
              <a:t>Talk about the story and </a:t>
            </a:r>
            <a:r>
              <a:rPr lang="en-US" altLang="zh-CN" sz="2400" b="1" dirty="0">
                <a:solidFill>
                  <a:srgbClr val="0D0D0D"/>
                </a:solidFill>
                <a:cs typeface="Calibri" panose="020F0502020204030204" pitchFamily="34" charset="0"/>
              </a:rPr>
              <a:t>discuss what the job of an airline pilot is like.</a:t>
            </a:r>
          </a:p>
        </p:txBody>
      </p:sp>
      <p:grpSp>
        <p:nvGrpSpPr>
          <p:cNvPr id="12296" name="组合 18">
            <a:extLst>
              <a:ext uri="{FF2B5EF4-FFF2-40B4-BE49-F238E27FC236}">
                <a16:creationId xmlns:a16="http://schemas.microsoft.com/office/drawing/2014/main" id="{82AE8A64-6B5D-49C6-942D-6E561EED032D}"/>
              </a:ext>
            </a:extLst>
          </p:cNvPr>
          <p:cNvGrpSpPr>
            <a:grpSpLocks/>
          </p:cNvGrpSpPr>
          <p:nvPr/>
        </p:nvGrpSpPr>
        <p:grpSpPr bwMode="auto">
          <a:xfrm>
            <a:off x="-114300" y="7292975"/>
            <a:ext cx="944563" cy="295275"/>
            <a:chOff x="-36290" y="6501016"/>
            <a:chExt cx="943722" cy="294424"/>
          </a:xfrm>
        </p:grpSpPr>
        <p:pic>
          <p:nvPicPr>
            <p:cNvPr id="12301" name="图片 19">
              <a:extLst>
                <a:ext uri="{FF2B5EF4-FFF2-40B4-BE49-F238E27FC236}">
                  <a16:creationId xmlns:a16="http://schemas.microsoft.com/office/drawing/2014/main" id="{6E9133BF-CC88-4835-86DA-BACCBD2D7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文本框 20">
              <a:extLst>
                <a:ext uri="{FF2B5EF4-FFF2-40B4-BE49-F238E27FC236}">
                  <a16:creationId xmlns:a16="http://schemas.microsoft.com/office/drawing/2014/main" id="{9AA82BC3-B5FF-4196-8B5B-C29EB586F986}"/>
                </a:ext>
              </a:extLst>
            </p:cNvPr>
            <p:cNvSpPr txBox="1">
              <a:spLocks noChangeArrowheads="1"/>
            </p:cNvSpPr>
            <p:nvPr/>
          </p:nvSpPr>
          <p:spPr bwMode="auto">
            <a:xfrm>
              <a:off x="-36290" y="6501016"/>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0:30</a:t>
              </a:r>
              <a:endParaRPr lang="zh-CN" altLang="en-US" sz="1100" b="1"/>
            </a:p>
          </p:txBody>
        </p:sp>
      </p:grpSp>
      <p:grpSp>
        <p:nvGrpSpPr>
          <p:cNvPr id="12297" name="组合 22">
            <a:extLst>
              <a:ext uri="{FF2B5EF4-FFF2-40B4-BE49-F238E27FC236}">
                <a16:creationId xmlns:a16="http://schemas.microsoft.com/office/drawing/2014/main" id="{240D1FB0-D321-4C89-9154-81AF3840F79E}"/>
              </a:ext>
            </a:extLst>
          </p:cNvPr>
          <p:cNvGrpSpPr>
            <a:grpSpLocks/>
          </p:cNvGrpSpPr>
          <p:nvPr/>
        </p:nvGrpSpPr>
        <p:grpSpPr bwMode="auto">
          <a:xfrm>
            <a:off x="12733338" y="7288213"/>
            <a:ext cx="717550" cy="261937"/>
            <a:chOff x="11244544" y="6563878"/>
            <a:chExt cx="718618" cy="261610"/>
          </a:xfrm>
        </p:grpSpPr>
        <p:sp>
          <p:nvSpPr>
            <p:cNvPr id="24" name="流程图: 终止 23">
              <a:extLst>
                <a:ext uri="{FF2B5EF4-FFF2-40B4-BE49-F238E27FC236}">
                  <a16:creationId xmlns:a16="http://schemas.microsoft.com/office/drawing/2014/main" id="{9B87D86F-6175-4FF5-88C5-7679F6274ADC}"/>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12300" name="文本框 24">
              <a:extLst>
                <a:ext uri="{FF2B5EF4-FFF2-40B4-BE49-F238E27FC236}">
                  <a16:creationId xmlns:a16="http://schemas.microsoft.com/office/drawing/2014/main" id="{D0EA5437-E012-4697-8709-733FE42CC240}"/>
                </a:ext>
              </a:extLst>
            </p:cNvPr>
            <p:cNvSpPr txBox="1">
              <a:spLocks noChangeArrowheads="1"/>
            </p:cNvSpPr>
            <p:nvPr/>
          </p:nvSpPr>
          <p:spPr bwMode="auto">
            <a:xfrm>
              <a:off x="11244544" y="6563878"/>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2/31</a:t>
              </a:r>
              <a:endParaRPr lang="zh-CN" altLang="en-US" sz="1100" b="1" dirty="0"/>
            </a:p>
          </p:txBody>
        </p:sp>
      </p:grpSp>
      <p:pic>
        <p:nvPicPr>
          <p:cNvPr id="12298" name="图片 2">
            <a:extLst>
              <a:ext uri="{FF2B5EF4-FFF2-40B4-BE49-F238E27FC236}">
                <a16:creationId xmlns:a16="http://schemas.microsoft.com/office/drawing/2014/main" id="{4C3E48F6-F0A6-4E29-B68E-51C1C0304C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75" y="1093787"/>
            <a:ext cx="55530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a:extLst>
              <a:ext uri="{FF2B5EF4-FFF2-40B4-BE49-F238E27FC236}">
                <a16:creationId xmlns:a16="http://schemas.microsoft.com/office/drawing/2014/main" id="{68939BC1-8866-0D4D-874F-CE44CC871099}"/>
              </a:ext>
            </a:extLst>
          </p:cNvPr>
          <p:cNvSpPr/>
          <p:nvPr/>
        </p:nvSpPr>
        <p:spPr>
          <a:xfrm>
            <a:off x="9037851" y="0"/>
            <a:ext cx="4536861" cy="925172"/>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sym typeface="Helvetica Neue"/>
              </a:rPr>
              <a:t>LO: Get to know what they will learn in this class.</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Go through the learning goals with Ss. Make sure they know what they’re going to learn in the lesson. </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Note: Don’t read the learning goals to the Ss.</a:t>
            </a:r>
          </a:p>
        </p:txBody>
      </p:sp>
      <p:pic>
        <p:nvPicPr>
          <p:cNvPr id="17" name="图片 16"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55562" y="-127000"/>
            <a:ext cx="1130300" cy="762000"/>
          </a:xfrm>
          <a:prstGeom prst="rect">
            <a:avLst/>
          </a:prstGeom>
        </p:spPr>
      </p:pic>
    </p:spTree>
    <p:extLst>
      <p:ext uri="{BB962C8B-B14F-4D97-AF65-F5344CB8AC3E}">
        <p14:creationId xmlns:p14="http://schemas.microsoft.com/office/powerpoint/2010/main" val="1037136526"/>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animBg="1"/>
      <p:bldP spid="1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4">
            <a:extLst>
              <a:ext uri="{FF2B5EF4-FFF2-40B4-BE49-F238E27FC236}">
                <a16:creationId xmlns:a16="http://schemas.microsoft.com/office/drawing/2014/main" id="{54BCDD4C-A53B-4C1A-BADD-D8106A3E8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64" y="1523502"/>
            <a:ext cx="5870381" cy="521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矩形 22">
            <a:extLst>
              <a:ext uri="{FF2B5EF4-FFF2-40B4-BE49-F238E27FC236}">
                <a16:creationId xmlns:a16="http://schemas.microsoft.com/office/drawing/2014/main" id="{9A26C512-99D1-45C8-A7E1-FFA01132E350}"/>
              </a:ext>
            </a:extLst>
          </p:cNvPr>
          <p:cNvSpPr>
            <a:spLocks noChangeArrowheads="1"/>
          </p:cNvSpPr>
          <p:nvPr/>
        </p:nvSpPr>
        <p:spPr bwMode="auto">
          <a:xfrm>
            <a:off x="6980208" y="2572679"/>
            <a:ext cx="5749956" cy="3768688"/>
          </a:xfrm>
          <a:prstGeom prst="rect">
            <a:avLst/>
          </a:prstGeom>
          <a:noFill/>
          <a:ln w="28575">
            <a:solidFill>
              <a:srgbClr val="02C258"/>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144000" tIns="144000" rIns="144000" bIns="144000">
            <a:spAutoFit/>
          </a:bodyPr>
          <a:lstStyle>
            <a:lvl1pPr marL="457200" indent="-358775"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a:lnSpc>
                <a:spcPct val="150000"/>
              </a:lnSpc>
              <a:spcBef>
                <a:spcPts val="1200"/>
              </a:spcBef>
              <a:buFontTx/>
              <a:buAutoNum type="arabicPeriod"/>
            </a:pPr>
            <a:r>
              <a:rPr lang="en-US" altLang="zh-CN" sz="2400" b="1" dirty="0">
                <a:solidFill>
                  <a:schemeClr val="tx1"/>
                </a:solidFill>
                <a:cs typeface="Calibri" panose="020F0502020204030204" pitchFamily="34" charset="0"/>
              </a:rPr>
              <a:t>What did Anneena suggest the twins do to make their plane work? Why did she think her idea would help?</a:t>
            </a:r>
          </a:p>
          <a:p>
            <a:pPr algn="l">
              <a:lnSpc>
                <a:spcPct val="150000"/>
              </a:lnSpc>
              <a:spcBef>
                <a:spcPts val="1200"/>
              </a:spcBef>
              <a:buFontTx/>
              <a:buAutoNum type="arabicPeriod"/>
            </a:pPr>
            <a:r>
              <a:rPr lang="en-US" altLang="zh-CN" sz="2400" b="1" dirty="0">
                <a:solidFill>
                  <a:schemeClr val="tx1"/>
                </a:solidFill>
                <a:cs typeface="Calibri" panose="020F0502020204030204" pitchFamily="34" charset="0"/>
              </a:rPr>
              <a:t>How did the twins react to Anneena's idea?</a:t>
            </a:r>
            <a:endParaRPr lang="en-US" altLang="zh-CN" sz="2400" b="1" dirty="0">
              <a:solidFill>
                <a:schemeClr val="tx1"/>
              </a:solidFill>
            </a:endParaRPr>
          </a:p>
        </p:txBody>
      </p:sp>
      <p:grpSp>
        <p:nvGrpSpPr>
          <p:cNvPr id="47108" name="组合 30">
            <a:extLst>
              <a:ext uri="{FF2B5EF4-FFF2-40B4-BE49-F238E27FC236}">
                <a16:creationId xmlns:a16="http://schemas.microsoft.com/office/drawing/2014/main" id="{0D37D289-0748-4946-B8F5-2FEC7C59B985}"/>
              </a:ext>
            </a:extLst>
          </p:cNvPr>
          <p:cNvGrpSpPr>
            <a:grpSpLocks/>
          </p:cNvGrpSpPr>
          <p:nvPr/>
        </p:nvGrpSpPr>
        <p:grpSpPr bwMode="auto">
          <a:xfrm>
            <a:off x="11023600" y="415925"/>
            <a:ext cx="2578100" cy="889000"/>
            <a:chOff x="11381362" y="-138057"/>
            <a:chExt cx="2227761" cy="889186"/>
          </a:xfrm>
        </p:grpSpPr>
        <p:pic>
          <p:nvPicPr>
            <p:cNvPr id="47126" name="图片 31">
              <a:extLst>
                <a:ext uri="{FF2B5EF4-FFF2-40B4-BE49-F238E27FC236}">
                  <a16:creationId xmlns:a16="http://schemas.microsoft.com/office/drawing/2014/main" id="{B1D72ED3-14F7-4F3D-A41C-545325A3A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a:extLst>
                <a:ext uri="{FF2B5EF4-FFF2-40B4-BE49-F238E27FC236}">
                  <a16:creationId xmlns:a16="http://schemas.microsoft.com/office/drawing/2014/main" id="{25E0E064-F3EE-4EEA-B8E7-1E2360DF68E0}"/>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latin typeface="Futura Std Heavy" panose="020B0702020204020203" pitchFamily="34" charset="0"/>
                  <a:ea typeface="+mn-ea"/>
                  <a:cs typeface="+mn-cs"/>
                </a:rPr>
                <a:t>Reading</a:t>
              </a:r>
              <a:endParaRPr lang="zh-CN" altLang="en-US" b="1" kern="0" dirty="0">
                <a:solidFill>
                  <a:srgbClr val="FFFFFF"/>
                </a:solidFill>
                <a:latin typeface="Futura Std Heavy" panose="020B0702020204020203" pitchFamily="34" charset="0"/>
                <a:ea typeface="+mn-ea"/>
                <a:cs typeface="+mn-cs"/>
              </a:endParaRPr>
            </a:p>
          </p:txBody>
        </p:sp>
      </p:grpSp>
      <p:sp>
        <p:nvSpPr>
          <p:cNvPr id="47109" name="矩形 11">
            <a:extLst>
              <a:ext uri="{FF2B5EF4-FFF2-40B4-BE49-F238E27FC236}">
                <a16:creationId xmlns:a16="http://schemas.microsoft.com/office/drawing/2014/main" id="{156997DE-42F5-4ADF-B177-59C7471B45A7}"/>
              </a:ext>
            </a:extLst>
          </p:cNvPr>
          <p:cNvSpPr>
            <a:spLocks noChangeArrowheads="1"/>
          </p:cNvSpPr>
          <p:nvPr/>
        </p:nvSpPr>
        <p:spPr bwMode="auto">
          <a:xfrm>
            <a:off x="956087" y="4131291"/>
            <a:ext cx="51165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eaLnBrk="1"/>
            <a:r>
              <a:rPr lang="en-US" altLang="zh-CN" sz="2400" b="1" dirty="0">
                <a:solidFill>
                  <a:srgbClr val="0083D1"/>
                </a:solidFill>
              </a:rPr>
              <a:t>Definition</a:t>
            </a:r>
            <a:r>
              <a:rPr lang="en-US" altLang="zh-CN" sz="2400" b="1" dirty="0">
                <a:solidFill>
                  <a:schemeClr val="tx1"/>
                </a:solidFill>
              </a:rPr>
              <a:t>: a propeller on a ship, a boat, or an aircraft</a:t>
            </a:r>
            <a:endParaRPr lang="en-US" altLang="zh-CN" sz="2400" b="1" dirty="0"/>
          </a:p>
        </p:txBody>
      </p:sp>
      <p:pic>
        <p:nvPicPr>
          <p:cNvPr id="47110" name="图片 2">
            <a:extLst>
              <a:ext uri="{FF2B5EF4-FFF2-40B4-BE49-F238E27FC236}">
                <a16:creationId xmlns:a16="http://schemas.microsoft.com/office/drawing/2014/main" id="{DDB5646E-DF4A-484F-957E-B1883AF27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0452" y="2066057"/>
            <a:ext cx="37036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1CF0E703-4083-4A0C-BCEB-A976C0A66040}"/>
              </a:ext>
            </a:extLst>
          </p:cNvPr>
          <p:cNvSpPr txBox="1"/>
          <p:nvPr/>
        </p:nvSpPr>
        <p:spPr>
          <a:xfrm>
            <a:off x="4221865" y="2634709"/>
            <a:ext cx="235611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3200" b="1" dirty="0">
                <a:solidFill>
                  <a:srgbClr val="002060"/>
                </a:solidFill>
              </a:rPr>
              <a:t>screw</a:t>
            </a:r>
          </a:p>
          <a:p>
            <a:pPr algn="ctr" defTabSz="584200" eaLnBrk="1" fontAlgn="auto">
              <a:spcBef>
                <a:spcPts val="0"/>
              </a:spcBef>
              <a:spcAft>
                <a:spcPts val="0"/>
              </a:spcAft>
              <a:defRPr/>
            </a:pPr>
            <a:r>
              <a:rPr lang="en-US" altLang="zh-CN" sz="3200" b="1" kern="0" dirty="0">
                <a:solidFill>
                  <a:srgbClr val="002060"/>
                </a:solidFill>
                <a:ea typeface="+mn-ea"/>
                <a:cs typeface="+mn-cs"/>
              </a:rPr>
              <a:t>(n.)</a:t>
            </a:r>
          </a:p>
        </p:txBody>
      </p:sp>
      <p:sp>
        <p:nvSpPr>
          <p:cNvPr id="7" name="文本框 6">
            <a:extLst>
              <a:ext uri="{FF2B5EF4-FFF2-40B4-BE49-F238E27FC236}">
                <a16:creationId xmlns:a16="http://schemas.microsoft.com/office/drawing/2014/main" id="{7D96456D-17BA-463D-BA7B-B711F4030188}"/>
              </a:ext>
            </a:extLst>
          </p:cNvPr>
          <p:cNvSpPr txBox="1"/>
          <p:nvPr/>
        </p:nvSpPr>
        <p:spPr>
          <a:xfrm>
            <a:off x="995911" y="5250608"/>
            <a:ext cx="575283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l" defTabSz="584200">
              <a:defRPr/>
            </a:pPr>
            <a:r>
              <a:rPr lang="en-US" altLang="zh-CN" sz="2400" b="1" dirty="0"/>
              <a:t>Once the </a:t>
            </a:r>
            <a:r>
              <a:rPr lang="en-US" altLang="zh-CN" sz="2400" b="1" dirty="0">
                <a:solidFill>
                  <a:srgbClr val="0070C0"/>
                </a:solidFill>
              </a:rPr>
              <a:t>screw</a:t>
            </a:r>
            <a:r>
              <a:rPr lang="en-US" altLang="zh-CN" sz="2400" b="1" dirty="0"/>
              <a:t> is damaged, the helicopter will not be able to take off.</a:t>
            </a:r>
            <a:endParaRPr lang="zh-CN" altLang="en-US" sz="2400" b="1" kern="0" dirty="0">
              <a:ea typeface="+mn-ea"/>
              <a:cs typeface="+mn-cs"/>
            </a:endParaRPr>
          </a:p>
        </p:txBody>
      </p:sp>
      <p:grpSp>
        <p:nvGrpSpPr>
          <p:cNvPr id="47113" name="组合 16">
            <a:extLst>
              <a:ext uri="{FF2B5EF4-FFF2-40B4-BE49-F238E27FC236}">
                <a16:creationId xmlns:a16="http://schemas.microsoft.com/office/drawing/2014/main" id="{FE20DF47-9DFB-4ADE-8C1D-630098A2C9EC}"/>
              </a:ext>
            </a:extLst>
          </p:cNvPr>
          <p:cNvGrpSpPr>
            <a:grpSpLocks/>
          </p:cNvGrpSpPr>
          <p:nvPr/>
        </p:nvGrpSpPr>
        <p:grpSpPr bwMode="auto">
          <a:xfrm>
            <a:off x="-106363" y="7283450"/>
            <a:ext cx="942976" cy="295275"/>
            <a:chOff x="-36290" y="6501016"/>
            <a:chExt cx="943722" cy="294424"/>
          </a:xfrm>
        </p:grpSpPr>
        <p:pic>
          <p:nvPicPr>
            <p:cNvPr id="47124" name="图片 17">
              <a:extLst>
                <a:ext uri="{FF2B5EF4-FFF2-40B4-BE49-F238E27FC236}">
                  <a16:creationId xmlns:a16="http://schemas.microsoft.com/office/drawing/2014/main" id="{8F89B1D4-BFC7-40E9-A30D-AA9532A479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5" name="文本框 19">
              <a:extLst>
                <a:ext uri="{FF2B5EF4-FFF2-40B4-BE49-F238E27FC236}">
                  <a16:creationId xmlns:a16="http://schemas.microsoft.com/office/drawing/2014/main" id="{965F406C-BBC5-40F4-8645-5EC884559329}"/>
                </a:ext>
              </a:extLst>
            </p:cNvPr>
            <p:cNvSpPr txBox="1">
              <a:spLocks noChangeArrowheads="1"/>
            </p:cNvSpPr>
            <p:nvPr/>
          </p:nvSpPr>
          <p:spPr bwMode="auto">
            <a:xfrm>
              <a:off x="-36290" y="6501016"/>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1:30</a:t>
              </a:r>
              <a:endParaRPr lang="zh-CN" altLang="en-US" sz="1100" b="1"/>
            </a:p>
          </p:txBody>
        </p:sp>
      </p:grpSp>
      <p:grpSp>
        <p:nvGrpSpPr>
          <p:cNvPr id="47114" name="组合 20">
            <a:extLst>
              <a:ext uri="{FF2B5EF4-FFF2-40B4-BE49-F238E27FC236}">
                <a16:creationId xmlns:a16="http://schemas.microsoft.com/office/drawing/2014/main" id="{6FEA4E4C-43E0-4FC6-B977-E285A637C540}"/>
              </a:ext>
            </a:extLst>
          </p:cNvPr>
          <p:cNvGrpSpPr>
            <a:grpSpLocks/>
          </p:cNvGrpSpPr>
          <p:nvPr/>
        </p:nvGrpSpPr>
        <p:grpSpPr bwMode="auto">
          <a:xfrm>
            <a:off x="12730163" y="7277100"/>
            <a:ext cx="717550" cy="261938"/>
            <a:chOff x="11244544" y="6563878"/>
            <a:chExt cx="718618" cy="261610"/>
          </a:xfrm>
        </p:grpSpPr>
        <p:sp>
          <p:nvSpPr>
            <p:cNvPr id="22" name="流程图: 终止 21">
              <a:extLst>
                <a:ext uri="{FF2B5EF4-FFF2-40B4-BE49-F238E27FC236}">
                  <a16:creationId xmlns:a16="http://schemas.microsoft.com/office/drawing/2014/main" id="{0E3A5DF1-465E-4EB0-B845-09944A70A999}"/>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47123" name="文本框 24">
              <a:extLst>
                <a:ext uri="{FF2B5EF4-FFF2-40B4-BE49-F238E27FC236}">
                  <a16:creationId xmlns:a16="http://schemas.microsoft.com/office/drawing/2014/main" id="{826FDCAB-BE6B-4872-9153-0BC09FCFB975}"/>
                </a:ext>
              </a:extLst>
            </p:cNvPr>
            <p:cNvSpPr txBox="1">
              <a:spLocks noChangeArrowheads="1"/>
            </p:cNvSpPr>
            <p:nvPr/>
          </p:nvSpPr>
          <p:spPr bwMode="auto">
            <a:xfrm>
              <a:off x="11244544" y="6563878"/>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20/31</a:t>
              </a:r>
              <a:endParaRPr lang="zh-CN" altLang="en-US" sz="1100" b="1" dirty="0"/>
            </a:p>
          </p:txBody>
        </p:sp>
      </p:grpSp>
      <p:sp>
        <p:nvSpPr>
          <p:cNvPr id="47119" name="矩形 8">
            <a:extLst>
              <a:ext uri="{FF2B5EF4-FFF2-40B4-BE49-F238E27FC236}">
                <a16:creationId xmlns:a16="http://schemas.microsoft.com/office/drawing/2014/main" id="{363181B3-EB77-4499-A06E-26C21F28A5DD}"/>
              </a:ext>
            </a:extLst>
          </p:cNvPr>
          <p:cNvSpPr>
            <a:spLocks noChangeArrowheads="1"/>
          </p:cNvSpPr>
          <p:nvPr/>
        </p:nvSpPr>
        <p:spPr bwMode="auto">
          <a:xfrm>
            <a:off x="6980208" y="1375336"/>
            <a:ext cx="33137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b="1" dirty="0">
                <a:solidFill>
                  <a:schemeClr val="tx1"/>
                </a:solidFill>
              </a:rPr>
              <a:t>Read Pages</a:t>
            </a:r>
            <a:r>
              <a:rPr lang="zh-CN" altLang="en-US" b="1" dirty="0">
                <a:solidFill>
                  <a:schemeClr val="tx1"/>
                </a:solidFill>
              </a:rPr>
              <a:t> </a:t>
            </a:r>
            <a:r>
              <a:rPr lang="en-US" altLang="zh-CN" b="1" dirty="0">
                <a:solidFill>
                  <a:schemeClr val="tx1"/>
                </a:solidFill>
              </a:rPr>
              <a:t>14-15</a:t>
            </a:r>
          </a:p>
        </p:txBody>
      </p:sp>
      <p:sp>
        <p:nvSpPr>
          <p:cNvPr id="24" name="文本框 23">
            <a:extLst>
              <a:ext uri="{FF2B5EF4-FFF2-40B4-BE49-F238E27FC236}">
                <a16:creationId xmlns:a16="http://schemas.microsoft.com/office/drawing/2014/main" id="{C9CDFEEA-0D9E-4302-BA4A-B8835D46E001}"/>
              </a:ext>
            </a:extLst>
          </p:cNvPr>
          <p:cNvSpPr txBox="1"/>
          <p:nvPr/>
        </p:nvSpPr>
        <p:spPr>
          <a:xfrm>
            <a:off x="3333750" y="189633"/>
            <a:ext cx="6102857"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The Flying Machine</a:t>
            </a:r>
            <a:r>
              <a:rPr lang="en-US" altLang="zh-CN" sz="4000" b="1" dirty="0">
                <a:solidFill>
                  <a:srgbClr val="0083D1"/>
                </a:solidFill>
              </a:rPr>
              <a:t>1</a:t>
            </a:r>
            <a:endParaRPr lang="zh-CN" altLang="en-US" sz="4000" b="1" kern="0" dirty="0">
              <a:solidFill>
                <a:srgbClr val="0083D1"/>
              </a:solidFill>
              <a:ea typeface="+mn-ea"/>
              <a:cs typeface="+mn-cs"/>
            </a:endParaRPr>
          </a:p>
        </p:txBody>
      </p:sp>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7224" y="2127524"/>
            <a:ext cx="2524641" cy="1683995"/>
          </a:xfrm>
          <a:prstGeom prst="rect">
            <a:avLst/>
          </a:prstGeom>
        </p:spPr>
      </p:pic>
      <p:sp>
        <p:nvSpPr>
          <p:cNvPr id="20" name="矩形 19">
            <a:extLst>
              <a:ext uri="{FF2B5EF4-FFF2-40B4-BE49-F238E27FC236}">
                <a16:creationId xmlns:a16="http://schemas.microsoft.com/office/drawing/2014/main" id="{858F6F62-C59A-4656-873A-F90C723FC597}"/>
              </a:ext>
            </a:extLst>
          </p:cNvPr>
          <p:cNvSpPr/>
          <p:nvPr/>
        </p:nvSpPr>
        <p:spPr>
          <a:xfrm>
            <a:off x="9004011" y="12909"/>
            <a:ext cx="4536861" cy="1668900"/>
          </a:xfrm>
          <a:prstGeom prst="rect">
            <a:avLst/>
          </a:prstGeom>
          <a:solidFill>
            <a:srgbClr val="5EC25B"/>
          </a:solidFill>
        </p:spPr>
        <p:txBody>
          <a:bodyPr wrap="square" lIns="108000" tIns="72000" rIns="324000" bIns="72000">
            <a:spAutoFit/>
          </a:bodyPr>
          <a:lstStyle/>
          <a:p>
            <a:pPr algn="l"/>
            <a:r>
              <a:rPr lang="en-US" altLang="zh-CN" sz="1100" b="1" dirty="0">
                <a:solidFill>
                  <a:schemeClr val="bg1"/>
                </a:solidFill>
              </a:rPr>
              <a:t>LO: Utilize the reading strategies and skills to assist in </a:t>
            </a:r>
          </a:p>
          <a:p>
            <a:pPr algn="l"/>
            <a:r>
              <a:rPr lang="en-US" altLang="zh-CN" sz="1100" b="1" dirty="0">
                <a:solidFill>
                  <a:schemeClr val="bg1"/>
                </a:solidFill>
              </a:rPr>
              <a:t>reading comprehension; understand the academic word </a:t>
            </a:r>
            <a:r>
              <a:rPr lang="en-US" altLang="zh-CN" sz="1100" b="1" i="1" dirty="0">
                <a:solidFill>
                  <a:schemeClr val="bg1"/>
                </a:solidFill>
              </a:rPr>
              <a:t>screw </a:t>
            </a:r>
            <a:r>
              <a:rPr lang="en-US" altLang="zh-CN" sz="1100" b="1" dirty="0">
                <a:solidFill>
                  <a:schemeClr val="bg1"/>
                </a:solidFill>
              </a:rPr>
              <a:t>in context.  </a:t>
            </a:r>
            <a:endParaRPr lang="zh-CN" altLang="zh-CN" sz="1100" b="1" dirty="0">
              <a:solidFill>
                <a:schemeClr val="bg1"/>
              </a:solidFill>
            </a:endParaRPr>
          </a:p>
          <a:p>
            <a:pPr marL="228600" lvl="0" indent="-228600" algn="l">
              <a:buFont typeface="+mj-lt"/>
              <a:buAutoNum type="arabicPeriod"/>
            </a:pPr>
            <a:r>
              <a:rPr lang="en-US" altLang="zh-CN" sz="1100" b="1" dirty="0">
                <a:solidFill>
                  <a:schemeClr val="bg1"/>
                </a:solidFill>
              </a:rPr>
              <a:t>If Ss can present a good understanding of the word from the previous slide, skip the vocabulary teaching part. If not, explain the word </a:t>
            </a:r>
            <a:r>
              <a:rPr lang="en-US" altLang="zh-CN" sz="1100" b="1" i="1" dirty="0">
                <a:solidFill>
                  <a:schemeClr val="bg1"/>
                </a:solidFill>
              </a:rPr>
              <a:t>screw </a:t>
            </a:r>
            <a:r>
              <a:rPr lang="en-US" altLang="zh-CN" sz="1100" b="1" dirty="0">
                <a:solidFill>
                  <a:schemeClr val="bg1"/>
                </a:solidFill>
              </a:rPr>
              <a:t>with the sample sentence and ask Ss to make sentences with it. </a:t>
            </a:r>
            <a:endParaRPr lang="zh-CN" altLang="zh-CN" sz="1100" b="1" dirty="0">
              <a:solidFill>
                <a:schemeClr val="bg1"/>
              </a:solidFill>
            </a:endParaRPr>
          </a:p>
          <a:p>
            <a:pPr marL="228600" indent="-228600" algn="l">
              <a:buFont typeface="+mj-lt"/>
              <a:buAutoNum type="arabicPeriod"/>
            </a:pPr>
            <a:r>
              <a:rPr lang="en-US" altLang="zh-CN" sz="1100" b="1" dirty="0">
                <a:solidFill>
                  <a:schemeClr val="bg1"/>
                </a:solidFill>
              </a:rPr>
              <a:t>Ask Ss to discuss the comprehension questions and encourage them to support their answers with details.</a:t>
            </a:r>
            <a:endParaRPr lang="zh-CN" altLang="zh-CN" sz="1100" b="1" dirty="0">
              <a:solidFill>
                <a:schemeClr val="bg1"/>
              </a:solidFill>
            </a:endParaRPr>
          </a:p>
        </p:txBody>
      </p:sp>
      <p:pic>
        <p:nvPicPr>
          <p:cNvPr id="21" name="图片 20" descr="图片包含 游戏机, 标志, 钟表, 画&#10;&#10;描述已自动生成">
            <a:extLst>
              <a:ext uri="{FF2B5EF4-FFF2-40B4-BE49-F238E27FC236}">
                <a16:creationId xmlns:a16="http://schemas.microsoft.com/office/drawing/2014/main" id="{1B9C8415-FEBC-4EE2-B26A-FE0402BFF5EE}"/>
              </a:ext>
            </a:extLst>
          </p:cNvPr>
          <p:cNvPicPr>
            <a:picLocks noChangeAspect="1"/>
          </p:cNvPicPr>
          <p:nvPr/>
        </p:nvPicPr>
        <p:blipFill>
          <a:blip r:embed="rId8"/>
          <a:stretch>
            <a:fillRect/>
          </a:stretch>
        </p:blipFill>
        <p:spPr>
          <a:xfrm>
            <a:off x="12721935" y="-114954"/>
            <a:ext cx="1130300" cy="762000"/>
          </a:xfrm>
          <a:prstGeom prst="rect">
            <a:avLst/>
          </a:prstGeom>
        </p:spPr>
      </p:pic>
    </p:spTree>
    <p:extLst>
      <p:ext uri="{BB962C8B-B14F-4D97-AF65-F5344CB8AC3E}">
        <p14:creationId xmlns:p14="http://schemas.microsoft.com/office/powerpoint/2010/main" val="293850850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0" grpId="0" animBg="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7">
            <a:extLst>
              <a:ext uri="{FF2B5EF4-FFF2-40B4-BE49-F238E27FC236}">
                <a16:creationId xmlns:a16="http://schemas.microsoft.com/office/drawing/2014/main" id="{10B76F56-4F4C-476D-858D-24CAA57CABCF}"/>
              </a:ext>
            </a:extLst>
          </p:cNvPr>
          <p:cNvGrpSpPr>
            <a:grpSpLocks/>
          </p:cNvGrpSpPr>
          <p:nvPr/>
        </p:nvGrpSpPr>
        <p:grpSpPr bwMode="auto">
          <a:xfrm>
            <a:off x="10072688" y="392113"/>
            <a:ext cx="3582987" cy="965200"/>
            <a:chOff x="11381362" y="-144187"/>
            <a:chExt cx="2256803" cy="964367"/>
          </a:xfrm>
        </p:grpSpPr>
        <p:pic>
          <p:nvPicPr>
            <p:cNvPr id="3" name="图片 38">
              <a:extLst>
                <a:ext uri="{FF2B5EF4-FFF2-40B4-BE49-F238E27FC236}">
                  <a16:creationId xmlns:a16="http://schemas.microsoft.com/office/drawing/2014/main" id="{B145E022-E518-4D54-B511-936BF990F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52AEE126-B4C6-40DB-80A6-3CACB95B78AA}"/>
                </a:ext>
              </a:extLst>
            </p:cNvPr>
            <p:cNvSpPr txBox="1"/>
            <p:nvPr/>
          </p:nvSpPr>
          <p:spPr>
            <a:xfrm>
              <a:off x="11470215" y="-144187"/>
              <a:ext cx="216795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Reading Strategy</a:t>
              </a:r>
              <a:endParaRPr lang="zh-CN" altLang="en-US" b="1" kern="0" dirty="0">
                <a:solidFill>
                  <a:schemeClr val="bg1"/>
                </a:solidFill>
                <a:ea typeface="+mn-ea"/>
                <a:cs typeface="+mn-cs"/>
              </a:endParaRPr>
            </a:p>
          </p:txBody>
        </p:sp>
      </p:grpSp>
      <p:grpSp>
        <p:nvGrpSpPr>
          <p:cNvPr id="5" name="组合 30">
            <a:extLst>
              <a:ext uri="{FF2B5EF4-FFF2-40B4-BE49-F238E27FC236}">
                <a16:creationId xmlns:a16="http://schemas.microsoft.com/office/drawing/2014/main" id="{E2738AD1-8146-4D04-8243-186B24BA4B1A}"/>
              </a:ext>
            </a:extLst>
          </p:cNvPr>
          <p:cNvGrpSpPr>
            <a:grpSpLocks/>
          </p:cNvGrpSpPr>
          <p:nvPr/>
        </p:nvGrpSpPr>
        <p:grpSpPr bwMode="auto">
          <a:xfrm>
            <a:off x="0" y="7312025"/>
            <a:ext cx="942975" cy="293688"/>
            <a:chOff x="-36290" y="6501016"/>
            <a:chExt cx="943722" cy="294424"/>
          </a:xfrm>
        </p:grpSpPr>
        <p:pic>
          <p:nvPicPr>
            <p:cNvPr id="6" name="图片 32">
              <a:extLst>
                <a:ext uri="{FF2B5EF4-FFF2-40B4-BE49-F238E27FC236}">
                  <a16:creationId xmlns:a16="http://schemas.microsoft.com/office/drawing/2014/main" id="{A670B91F-8E1D-4394-8F3F-12ABC1BD6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43">
              <a:extLst>
                <a:ext uri="{FF2B5EF4-FFF2-40B4-BE49-F238E27FC236}">
                  <a16:creationId xmlns:a16="http://schemas.microsoft.com/office/drawing/2014/main" id="{93144DE5-744F-4CA1-84BA-6656721FA91A}"/>
                </a:ext>
              </a:extLst>
            </p:cNvPr>
            <p:cNvSpPr txBox="1">
              <a:spLocks noChangeArrowheads="1"/>
            </p:cNvSpPr>
            <p:nvPr/>
          </p:nvSpPr>
          <p:spPr bwMode="auto">
            <a:xfrm>
              <a:off x="-36290" y="6501016"/>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3:00</a:t>
              </a:r>
              <a:endParaRPr lang="zh-CN" altLang="en-US" sz="1100" b="1"/>
            </a:p>
          </p:txBody>
        </p:sp>
      </p:grpSp>
      <p:sp>
        <p:nvSpPr>
          <p:cNvPr id="13" name="文本框 28"/>
          <p:cNvSpPr txBox="1"/>
          <p:nvPr/>
        </p:nvSpPr>
        <p:spPr>
          <a:xfrm>
            <a:off x="2893085" y="664396"/>
            <a:ext cx="782998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Summarize</a:t>
            </a:r>
          </a:p>
        </p:txBody>
      </p:sp>
      <p:grpSp>
        <p:nvGrpSpPr>
          <p:cNvPr id="14" name="组合 13"/>
          <p:cNvGrpSpPr/>
          <p:nvPr/>
        </p:nvGrpSpPr>
        <p:grpSpPr>
          <a:xfrm>
            <a:off x="10079680" y="423750"/>
            <a:ext cx="3582309" cy="964367"/>
            <a:chOff x="11381362" y="-144187"/>
            <a:chExt cx="2256803" cy="964367"/>
          </a:xfrm>
        </p:grpSpPr>
        <p:pic>
          <p:nvPicPr>
            <p:cNvPr id="15" name="图片 14">
              <a:extLst>
                <a:ext uri="{FF2B5EF4-FFF2-40B4-BE49-F238E27FC236}">
                  <a16:creationId xmlns:a16="http://schemas.microsoft.com/office/drawing/2014/main" id="{62A7F468-91F1-7743-B244-69A10CCEF6FD}"/>
                </a:ext>
              </a:extLst>
            </p:cNvPr>
            <p:cNvPicPr>
              <a:picLocks noChangeAspect="1"/>
            </p:cNvPicPr>
            <p:nvPr/>
          </p:nvPicPr>
          <p:blipFill>
            <a:blip r:embed="rId4" cstate="print"/>
            <a:stretch>
              <a:fillRect/>
            </a:stretch>
          </p:blipFill>
          <p:spPr>
            <a:xfrm>
              <a:off x="11381362" y="-138057"/>
              <a:ext cx="2167950" cy="889186"/>
            </a:xfrm>
            <a:prstGeom prst="rect">
              <a:avLst/>
            </a:prstGeom>
          </p:spPr>
        </p:pic>
        <p:sp>
          <p:nvSpPr>
            <p:cNvPr id="16" name="文本框 15">
              <a:extLst>
                <a:ext uri="{FF2B5EF4-FFF2-40B4-BE49-F238E27FC236}">
                  <a16:creationId xmlns:a16="http://schemas.microsoft.com/office/drawing/2014/main" id="{3CD32240-6825-FB45-9097-77E5813F59C1}"/>
                </a:ext>
              </a:extLst>
            </p:cNvPr>
            <p:cNvSpPr txBox="1"/>
            <p:nvPr/>
          </p:nvSpPr>
          <p:spPr>
            <a:xfrm>
              <a:off x="11470215" y="-144187"/>
              <a:ext cx="216795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Reading Strategy</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17" name="矩形 16">
            <a:extLst>
              <a:ext uri="{FF2B5EF4-FFF2-40B4-BE49-F238E27FC236}">
                <a16:creationId xmlns:a16="http://schemas.microsoft.com/office/drawing/2014/main" id="{E6475DEE-31F6-45EA-9904-ABCEB3DE41AD}"/>
              </a:ext>
            </a:extLst>
          </p:cNvPr>
          <p:cNvSpPr/>
          <p:nvPr/>
        </p:nvSpPr>
        <p:spPr>
          <a:xfrm>
            <a:off x="1218570" y="1734479"/>
            <a:ext cx="11746290" cy="1772793"/>
          </a:xfrm>
          <a:prstGeom prst="rect">
            <a:avLst/>
          </a:prstGeom>
        </p:spPr>
        <p:txBody>
          <a:bodyPr wrap="square">
            <a:spAutoFit/>
          </a:bodyPr>
          <a:lstStyle/>
          <a:p>
            <a:pPr algn="l">
              <a:lnSpc>
                <a:spcPct val="130000"/>
              </a:lnSpc>
            </a:pPr>
            <a:r>
              <a:rPr lang="en-US" altLang="zh-CN" sz="2800" b="1" dirty="0">
                <a:ln w="38100">
                  <a:noFill/>
                </a:ln>
                <a:solidFill>
                  <a:srgbClr val="00882B"/>
                </a:solidFill>
                <a:latin typeface="Century Gothic" panose="020B0502020202020204" pitchFamily="34" charset="0"/>
                <a:ea typeface="Berlin" charset="0"/>
                <a:cs typeface="Calibri" panose="020F0502020204030204" pitchFamily="34" charset="0"/>
              </a:rPr>
              <a:t>When we </a:t>
            </a:r>
            <a:r>
              <a:rPr lang="en-US" altLang="zh-CN" sz="2800" b="1" dirty="0">
                <a:ln w="38100">
                  <a:noFill/>
                </a:ln>
                <a:solidFill>
                  <a:srgbClr val="0070C0"/>
                </a:solidFill>
                <a:latin typeface="Century Gothic" panose="020B0502020202020204" pitchFamily="34" charset="0"/>
                <a:ea typeface="Berlin" charset="0"/>
                <a:cs typeface="Calibri" panose="020F0502020204030204" pitchFamily="34" charset="0"/>
              </a:rPr>
              <a:t>summarize</a:t>
            </a:r>
            <a:r>
              <a:rPr lang="en-US" altLang="zh-CN" sz="2800" b="1" dirty="0">
                <a:ln w="38100">
                  <a:noFill/>
                </a:ln>
                <a:solidFill>
                  <a:srgbClr val="00882B"/>
                </a:solidFill>
                <a:latin typeface="Century Gothic" panose="020B0502020202020204" pitchFamily="34" charset="0"/>
                <a:ea typeface="Berlin" charset="0"/>
                <a:cs typeface="Calibri" panose="020F0502020204030204" pitchFamily="34" charset="0"/>
              </a:rPr>
              <a:t>, we retell a story and mention the most important ideas, including the settings, the characters, and the plot, in our own words. </a:t>
            </a:r>
          </a:p>
        </p:txBody>
      </p:sp>
      <p:grpSp>
        <p:nvGrpSpPr>
          <p:cNvPr id="18" name="组合 17"/>
          <p:cNvGrpSpPr/>
          <p:nvPr/>
        </p:nvGrpSpPr>
        <p:grpSpPr>
          <a:xfrm>
            <a:off x="-23743" y="7294388"/>
            <a:ext cx="943722" cy="294424"/>
            <a:chOff x="-36290" y="6501016"/>
            <a:chExt cx="943722" cy="294424"/>
          </a:xfrm>
        </p:grpSpPr>
        <p:pic>
          <p:nvPicPr>
            <p:cNvPr id="19" name="图片 18">
              <a:extLst>
                <a:ext uri="{FF2B5EF4-FFF2-40B4-BE49-F238E27FC236}">
                  <a16:creationId xmlns:a16="http://schemas.microsoft.com/office/drawing/2014/main" id="{AD5EA7F3-ABAB-2E48-AE5C-40EA9ED125BF}"/>
                </a:ext>
              </a:extLst>
            </p:cNvPr>
            <p:cNvPicPr>
              <a:picLocks noChangeAspect="1"/>
            </p:cNvPicPr>
            <p:nvPr/>
          </p:nvPicPr>
          <p:blipFill>
            <a:blip r:embed="rId5" cstate="print"/>
            <a:stretch>
              <a:fillRect/>
            </a:stretch>
          </p:blipFill>
          <p:spPr>
            <a:xfrm>
              <a:off x="157988" y="6501016"/>
              <a:ext cx="749444" cy="294424"/>
            </a:xfrm>
            <a:prstGeom prst="rect">
              <a:avLst/>
            </a:prstGeom>
            <a:noFill/>
          </p:spPr>
        </p:pic>
        <p:sp>
          <p:nvSpPr>
            <p:cNvPr id="20" name="文本框 43">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3:00</a:t>
              </a:r>
              <a:endParaRPr lang="zh-CN" altLang="en-US" sz="1100" b="1" dirty="0">
                <a:latin typeface="Century Gothic" panose="020B0502020202020204" pitchFamily="34" charset="0"/>
              </a:endParaRPr>
            </a:p>
          </p:txBody>
        </p:sp>
      </p:grpSp>
      <p:pic>
        <p:nvPicPr>
          <p:cNvPr id="21" name="图片 20">
            <a:extLst>
              <a:ext uri="{FF2B5EF4-FFF2-40B4-BE49-F238E27FC236}">
                <a16:creationId xmlns:a16="http://schemas.microsoft.com/office/drawing/2014/main" id="{7E364497-A8E8-4DFC-B579-22A9712B01E0}"/>
              </a:ext>
            </a:extLst>
          </p:cNvPr>
          <p:cNvPicPr>
            <a:picLocks noChangeAspect="1"/>
          </p:cNvPicPr>
          <p:nvPr/>
        </p:nvPicPr>
        <p:blipFill>
          <a:blip r:embed="rId6" cstate="print"/>
          <a:stretch>
            <a:fillRect/>
          </a:stretch>
        </p:blipFill>
        <p:spPr>
          <a:xfrm>
            <a:off x="18155" y="6502127"/>
            <a:ext cx="1743607" cy="749873"/>
          </a:xfrm>
          <a:prstGeom prst="rect">
            <a:avLst/>
          </a:prstGeom>
        </p:spPr>
      </p:pic>
      <p:sp>
        <p:nvSpPr>
          <p:cNvPr id="22" name="矩形 21">
            <a:extLst>
              <a:ext uri="{FF2B5EF4-FFF2-40B4-BE49-F238E27FC236}">
                <a16:creationId xmlns:a16="http://schemas.microsoft.com/office/drawing/2014/main" id="{68939BC1-8866-0D4D-874F-CE44CC871099}"/>
              </a:ext>
            </a:extLst>
          </p:cNvPr>
          <p:cNvSpPr/>
          <p:nvPr/>
        </p:nvSpPr>
        <p:spPr>
          <a:xfrm>
            <a:off x="8994261" y="-4700"/>
            <a:ext cx="4536861"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Review the concept of summarizing and introduce the sentence structure of summarizing.</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Review the concept of summarizing.</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Introduce the sentence structure of summarizing.</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Click and model how to summarize the given text.</a:t>
            </a:r>
          </a:p>
        </p:txBody>
      </p:sp>
      <p:pic>
        <p:nvPicPr>
          <p:cNvPr id="23" name="图片 22"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46566" y="-116654"/>
            <a:ext cx="1130300" cy="762000"/>
          </a:xfrm>
          <a:prstGeom prst="rect">
            <a:avLst/>
          </a:prstGeom>
        </p:spPr>
      </p:pic>
      <p:grpSp>
        <p:nvGrpSpPr>
          <p:cNvPr id="24" name="组合 23"/>
          <p:cNvGrpSpPr/>
          <p:nvPr/>
        </p:nvGrpSpPr>
        <p:grpSpPr>
          <a:xfrm>
            <a:off x="12694873" y="7251991"/>
            <a:ext cx="836249" cy="261610"/>
            <a:chOff x="11244544" y="6591379"/>
            <a:chExt cx="718618" cy="236204"/>
          </a:xfrm>
        </p:grpSpPr>
        <p:sp>
          <p:nvSpPr>
            <p:cNvPr id="25" name="流程图: 终止 24"/>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6" name="文本框 46">
              <a:extLst>
                <a:ext uri="{FF2B5EF4-FFF2-40B4-BE49-F238E27FC236}">
                  <a16:creationId xmlns:a16="http://schemas.microsoft.com/office/drawing/2014/main" id="{68BCB880-31DC-7346-B6D5-01DAA156375E}"/>
                </a:ext>
              </a:extLst>
            </p:cNvPr>
            <p:cNvSpPr txBox="1"/>
            <p:nvPr/>
          </p:nvSpPr>
          <p:spPr>
            <a:xfrm>
              <a:off x="11244544" y="6591379"/>
              <a:ext cx="718618" cy="236204"/>
            </a:xfrm>
            <a:prstGeom prst="rect">
              <a:avLst/>
            </a:prstGeom>
            <a:noFill/>
          </p:spPr>
          <p:txBody>
            <a:bodyPr wrap="square" rtlCol="0">
              <a:spAutoFit/>
            </a:bodyPr>
            <a:lstStyle/>
            <a:p>
              <a:pPr algn="ctr"/>
              <a:r>
                <a:rPr lang="en-US" altLang="zh-CN" sz="1100" b="1" dirty="0">
                  <a:latin typeface="Century Gothic" panose="020B0502020202020204" pitchFamily="34" charset="0"/>
                </a:rPr>
                <a:t>21/31</a:t>
              </a:r>
              <a:endParaRPr lang="zh-CN" altLang="en-US" sz="1100" b="1" dirty="0">
                <a:latin typeface="Century Gothic" panose="020B0502020202020204" pitchFamily="34" charset="0"/>
              </a:endParaRPr>
            </a:p>
          </p:txBody>
        </p:sp>
      </p:grpSp>
      <p:grpSp>
        <p:nvGrpSpPr>
          <p:cNvPr id="27" name="组合 26"/>
          <p:cNvGrpSpPr/>
          <p:nvPr/>
        </p:nvGrpSpPr>
        <p:grpSpPr>
          <a:xfrm>
            <a:off x="1218570" y="4170672"/>
            <a:ext cx="11347286" cy="1925328"/>
            <a:chOff x="1218570" y="4170672"/>
            <a:chExt cx="11347286" cy="2121268"/>
          </a:xfrm>
        </p:grpSpPr>
        <p:graphicFrame>
          <p:nvGraphicFramePr>
            <p:cNvPr id="28" name="图示 27"/>
            <p:cNvGraphicFramePr/>
            <p:nvPr>
              <p:extLst>
                <p:ext uri="{D42A27DB-BD31-4B8C-83A1-F6EECF244321}">
                  <p14:modId xmlns:p14="http://schemas.microsoft.com/office/powerpoint/2010/main" val="993977881"/>
                </p:ext>
              </p:extLst>
            </p:nvPr>
          </p:nvGraphicFramePr>
          <p:xfrm>
            <a:off x="1218570" y="4170672"/>
            <a:ext cx="7704226" cy="21212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9" name="右箭头 28"/>
            <p:cNvSpPr/>
            <p:nvPr/>
          </p:nvSpPr>
          <p:spPr>
            <a:xfrm>
              <a:off x="9096696" y="5035705"/>
              <a:ext cx="375916" cy="574219"/>
            </a:xfrm>
            <a:prstGeom prst="rightArrow">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0" name="矩形 29"/>
            <p:cNvSpPr/>
            <p:nvPr/>
          </p:nvSpPr>
          <p:spPr>
            <a:xfrm>
              <a:off x="9729788" y="4170672"/>
              <a:ext cx="2836068" cy="2121268"/>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1" name="文本框 30"/>
            <p:cNvSpPr txBox="1"/>
            <p:nvPr/>
          </p:nvSpPr>
          <p:spPr>
            <a:xfrm>
              <a:off x="9951243" y="4833772"/>
              <a:ext cx="261461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3200" b="1" dirty="0"/>
                <a:t>S</a:t>
              </a:r>
              <a:r>
                <a:rPr kumimoji="0" lang="en-US" altLang="zh-CN" sz="3200" b="1" i="0" u="none" strike="noStrike" cap="none" spc="0" normalizeH="0" baseline="0" dirty="0">
                  <a:ln>
                    <a:noFill/>
                  </a:ln>
                  <a:solidFill>
                    <a:srgbClr val="000000"/>
                  </a:solidFill>
                  <a:effectLst/>
                  <a:uFillTx/>
                  <a:sym typeface="Helvetica Light"/>
                </a:rPr>
                <a:t>ummary</a:t>
              </a:r>
              <a:endParaRPr kumimoji="0" lang="zh-CN" altLang="en-US" sz="3200" b="1" i="0" u="none" strike="noStrike" cap="none" spc="0" normalizeH="0" baseline="0" dirty="0">
                <a:ln>
                  <a:noFill/>
                </a:ln>
                <a:solidFill>
                  <a:srgbClr val="000000"/>
                </a:solidFill>
                <a:effectLst/>
                <a:uFillTx/>
                <a:sym typeface="Helvetica Light"/>
              </a:endParaRPr>
            </a:p>
          </p:txBody>
        </p:sp>
      </p:grpSp>
    </p:spTree>
    <p:extLst>
      <p:ext uri="{BB962C8B-B14F-4D97-AF65-F5344CB8AC3E}">
        <p14:creationId xmlns:p14="http://schemas.microsoft.com/office/powerpoint/2010/main" val="18106853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1"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p:bldP spid="22" grpId="0" animBg="1"/>
      <p:bldP spid="2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416D79A-A7E9-4CB5-8D83-37E29176438C}"/>
              </a:ext>
            </a:extLst>
          </p:cNvPr>
          <p:cNvSpPr/>
          <p:nvPr/>
        </p:nvSpPr>
        <p:spPr>
          <a:xfrm>
            <a:off x="0" y="0"/>
            <a:ext cx="13557251" cy="7634288"/>
          </a:xfrm>
          <a:prstGeom prst="rect">
            <a:avLst/>
          </a:prstGeom>
          <a:solidFill>
            <a:schemeClr val="accent2">
              <a:lumMod val="75000"/>
              <a:alpha val="69000"/>
            </a:schemeClr>
          </a:solidFill>
          <a:ln>
            <a:noFill/>
          </a:ln>
        </p:spPr>
        <p:style>
          <a:lnRef idx="1">
            <a:schemeClr val="accent2"/>
          </a:lnRef>
          <a:fillRef idx="2">
            <a:schemeClr val="accent2"/>
          </a:fillRef>
          <a:effectRef idx="1">
            <a:schemeClr val="accent2"/>
          </a:effectRef>
          <a:fontRef idx="minor">
            <a:schemeClr val="dk1"/>
          </a:fontRef>
        </p:style>
        <p:txBody>
          <a:bodyPr lIns="50800" tIns="50800" rIns="50800" bIns="50800" anchor="ctr">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endParaRPr lang="zh-CN" altLang="en-US" sz="2400" dirty="0">
              <a:solidFill>
                <a:srgbClr val="FFFFFF"/>
              </a:solidFill>
              <a:ea typeface="Helvetica Light"/>
              <a:cs typeface="Helvetica Light"/>
            </a:endParaRPr>
          </a:p>
        </p:txBody>
      </p:sp>
      <p:sp>
        <p:nvSpPr>
          <p:cNvPr id="3" name="文本框 67"/>
          <p:cNvSpPr txBox="1"/>
          <p:nvPr/>
        </p:nvSpPr>
        <p:spPr>
          <a:xfrm>
            <a:off x="3011766" y="310938"/>
            <a:ext cx="782998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3200" b="1" dirty="0">
                <a:solidFill>
                  <a:schemeClr val="bg1"/>
                </a:solidFill>
                <a:latin typeface="Century Gothic" panose="020B0502020202020204" pitchFamily="34" charset="0"/>
              </a:rPr>
              <a:t>Read and Summarize Pages 1-5</a:t>
            </a:r>
          </a:p>
        </p:txBody>
      </p:sp>
      <p:graphicFrame>
        <p:nvGraphicFramePr>
          <p:cNvPr id="4" name="图示 3"/>
          <p:cNvGraphicFramePr/>
          <p:nvPr>
            <p:extLst>
              <p:ext uri="{D42A27DB-BD31-4B8C-83A1-F6EECF244321}">
                <p14:modId xmlns:p14="http://schemas.microsoft.com/office/powerpoint/2010/main" val="3892694562"/>
              </p:ext>
            </p:extLst>
          </p:nvPr>
        </p:nvGraphicFramePr>
        <p:xfrm>
          <a:off x="437151" y="1285872"/>
          <a:ext cx="12979219" cy="321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437151" y="5180610"/>
            <a:ext cx="12655370" cy="213459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 name="文本框 5"/>
          <p:cNvSpPr txBox="1"/>
          <p:nvPr/>
        </p:nvSpPr>
        <p:spPr>
          <a:xfrm>
            <a:off x="5290988" y="4824936"/>
            <a:ext cx="2923375" cy="13052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3200" b="1" dirty="0"/>
              <a:t>S</a:t>
            </a:r>
            <a:r>
              <a:rPr kumimoji="0" lang="en-US" altLang="zh-CN" sz="3200" b="1" i="0" u="none" strike="noStrike" cap="none" spc="0" normalizeH="0" baseline="0" dirty="0">
                <a:ln>
                  <a:noFill/>
                </a:ln>
                <a:solidFill>
                  <a:srgbClr val="000000"/>
                </a:solidFill>
                <a:effectLst/>
                <a:uFillTx/>
                <a:sym typeface="Helvetica Light"/>
              </a:rPr>
              <a:t>ummary</a:t>
            </a:r>
            <a:endParaRPr kumimoji="0" lang="zh-CN" altLang="en-US" sz="3200" b="1" i="0" u="none" strike="noStrike" cap="none" spc="0" normalizeH="0" baseline="0" dirty="0">
              <a:ln>
                <a:noFill/>
              </a:ln>
              <a:solidFill>
                <a:srgbClr val="000000"/>
              </a:solidFill>
              <a:effectLst/>
              <a:uFillTx/>
              <a:sym typeface="Helvetica Light"/>
            </a:endParaRPr>
          </a:p>
        </p:txBody>
      </p:sp>
      <p:sp>
        <p:nvSpPr>
          <p:cNvPr id="7" name="文本框 6"/>
          <p:cNvSpPr txBox="1"/>
          <p:nvPr/>
        </p:nvSpPr>
        <p:spPr>
          <a:xfrm>
            <a:off x="579410" y="2550475"/>
            <a:ext cx="3618505"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50000"/>
              </a:lnSpc>
            </a:pPr>
            <a:r>
              <a:rPr lang="en-US" altLang="zh-CN" sz="2400" b="1" dirty="0"/>
              <a:t>at an American airport, after a holiday,</a:t>
            </a:r>
          </a:p>
          <a:p>
            <a:pPr marR="0" algn="l" defTabSz="584200" rtl="0" fontAlgn="auto" latinLnBrk="0" hangingPunct="0">
              <a:lnSpc>
                <a:spcPct val="150000"/>
              </a:lnSpc>
              <a:spcBef>
                <a:spcPts val="0"/>
              </a:spcBef>
              <a:spcAft>
                <a:spcPts val="0"/>
              </a:spcAft>
              <a:buClrTx/>
              <a:buSzTx/>
              <a:tabLst/>
            </a:pPr>
            <a:r>
              <a:rPr kumimoji="0" lang="en-US" altLang="zh-CN" sz="2400" b="1" i="0" u="none" strike="noStrike" cap="none" spc="0" normalizeH="0" baseline="0" dirty="0">
                <a:ln>
                  <a:noFill/>
                </a:ln>
                <a:solidFill>
                  <a:srgbClr val="000000"/>
                </a:solidFill>
                <a:effectLst/>
                <a:uFillTx/>
                <a:sym typeface="Helvetica Light"/>
              </a:rPr>
              <a:t>on the flight</a:t>
            </a:r>
            <a:endParaRPr kumimoji="0" lang="zh-CN" altLang="en-US" sz="2400" b="1" i="0" u="none" strike="noStrike" cap="none" spc="0" normalizeH="0" baseline="0" dirty="0">
              <a:ln>
                <a:noFill/>
              </a:ln>
              <a:solidFill>
                <a:srgbClr val="000000"/>
              </a:solidFill>
              <a:effectLst/>
              <a:uFillTx/>
              <a:sym typeface="Helvetica Light"/>
            </a:endParaRPr>
          </a:p>
        </p:txBody>
      </p:sp>
      <p:sp>
        <p:nvSpPr>
          <p:cNvPr id="8" name="文本框 7"/>
          <p:cNvSpPr txBox="1"/>
          <p:nvPr/>
        </p:nvSpPr>
        <p:spPr>
          <a:xfrm>
            <a:off x="4416491" y="2553391"/>
            <a:ext cx="3461321"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50000"/>
              </a:lnSpc>
              <a:spcBef>
                <a:spcPts val="0"/>
              </a:spcBef>
              <a:spcAft>
                <a:spcPts val="0"/>
              </a:spcAft>
              <a:buClrTx/>
              <a:buSzTx/>
              <a:buFontTx/>
              <a:buNone/>
              <a:tabLst/>
            </a:pPr>
            <a:r>
              <a:rPr lang="en-US" altLang="zh-CN" sz="2400" b="1" dirty="0"/>
              <a:t>Nadim, </a:t>
            </a:r>
            <a:r>
              <a:rPr kumimoji="0" lang="en-US" altLang="zh-CN" sz="2400" b="1" i="0" u="none" strike="noStrike" cap="none" spc="0" normalizeH="0" baseline="0" dirty="0" err="1">
                <a:ln>
                  <a:noFill/>
                </a:ln>
                <a:solidFill>
                  <a:srgbClr val="000000"/>
                </a:solidFill>
                <a:effectLst/>
                <a:uFillTx/>
                <a:sym typeface="Helvetica Light"/>
              </a:rPr>
              <a:t>Nadim’s</a:t>
            </a:r>
            <a:r>
              <a:rPr kumimoji="0" lang="en-US" altLang="zh-CN" sz="2400" b="1" i="0" u="none" strike="noStrike" cap="none" spc="0" normalizeH="0" baseline="0" dirty="0">
                <a:ln>
                  <a:noFill/>
                </a:ln>
                <a:solidFill>
                  <a:srgbClr val="000000"/>
                </a:solidFill>
                <a:effectLst/>
                <a:uFillTx/>
                <a:sym typeface="Helvetica Light"/>
              </a:rPr>
              <a:t> mum,</a:t>
            </a:r>
            <a:r>
              <a:rPr kumimoji="0" lang="en-US" altLang="zh-CN" sz="2400" b="1" i="0" u="none" strike="noStrike" cap="none" spc="0" normalizeH="0" dirty="0">
                <a:ln>
                  <a:noFill/>
                </a:ln>
                <a:solidFill>
                  <a:srgbClr val="000000"/>
                </a:solidFill>
                <a:effectLst/>
                <a:uFillTx/>
                <a:sym typeface="Helvetica Light"/>
              </a:rPr>
              <a:t> </a:t>
            </a:r>
            <a:r>
              <a:rPr lang="en-US" altLang="zh-CN" sz="2400" b="1" dirty="0" err="1"/>
              <a:t>Nadim’s</a:t>
            </a:r>
            <a:r>
              <a:rPr lang="en-US" altLang="zh-CN" sz="2400" b="1" dirty="0"/>
              <a:t> dad, </a:t>
            </a:r>
            <a:r>
              <a:rPr kumimoji="0" lang="en-US" altLang="zh-CN" sz="2400" b="1" i="0" u="none" strike="noStrike" cap="none" spc="0" normalizeH="0" baseline="0" dirty="0">
                <a:ln>
                  <a:noFill/>
                </a:ln>
                <a:solidFill>
                  <a:srgbClr val="000000"/>
                </a:solidFill>
                <a:effectLst/>
                <a:uFillTx/>
                <a:sym typeface="Helvetica Light"/>
              </a:rPr>
              <a:t>the steward,</a:t>
            </a:r>
            <a:r>
              <a:rPr kumimoji="0" lang="en-US" altLang="zh-CN" sz="2400" b="1" i="0" u="none" strike="noStrike" cap="none" spc="0" normalizeH="0" dirty="0">
                <a:ln>
                  <a:noFill/>
                </a:ln>
                <a:solidFill>
                  <a:srgbClr val="000000"/>
                </a:solidFill>
                <a:effectLst/>
                <a:uFillTx/>
                <a:sym typeface="Helvetica Light"/>
              </a:rPr>
              <a:t> t</a:t>
            </a:r>
            <a:r>
              <a:rPr lang="en-US" altLang="zh-CN" sz="2400" b="1" dirty="0"/>
              <a:t>he captain</a:t>
            </a:r>
            <a:endParaRPr kumimoji="0" lang="zh-CN" altLang="en-US" sz="2400" b="1" i="0" u="none" strike="noStrike" cap="none" spc="0" normalizeH="0" baseline="0" dirty="0">
              <a:ln>
                <a:noFill/>
              </a:ln>
              <a:solidFill>
                <a:srgbClr val="000000"/>
              </a:solidFill>
              <a:effectLst/>
              <a:uFillTx/>
              <a:sym typeface="Helvetica Light"/>
            </a:endParaRPr>
          </a:p>
        </p:txBody>
      </p:sp>
      <p:sp>
        <p:nvSpPr>
          <p:cNvPr id="9" name="文本框 8"/>
          <p:cNvSpPr txBox="1"/>
          <p:nvPr/>
        </p:nvSpPr>
        <p:spPr>
          <a:xfrm>
            <a:off x="8150966" y="2198431"/>
            <a:ext cx="5290986"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en-US" altLang="zh-CN" sz="2400" b="1" dirty="0"/>
              <a:t>Nadim and his parents flew home from America.</a:t>
            </a:r>
          </a:p>
          <a:p>
            <a:pPr marL="342900" marR="0" indent="-3429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kumimoji="0" lang="en-US" altLang="zh-CN" sz="2400" b="1" i="0" u="none" strike="noStrike" cap="none" spc="0" normalizeH="0" dirty="0" err="1">
                <a:ln>
                  <a:noFill/>
                </a:ln>
                <a:solidFill>
                  <a:srgbClr val="000000"/>
                </a:solidFill>
                <a:effectLst/>
                <a:uFillTx/>
                <a:sym typeface="Helvetica Light"/>
              </a:rPr>
              <a:t>Nadim</a:t>
            </a:r>
            <a:r>
              <a:rPr kumimoji="0" lang="en-US" altLang="zh-CN" sz="2400" b="1" i="0" u="none" strike="noStrike" cap="none" spc="0" normalizeH="0" dirty="0">
                <a:ln>
                  <a:noFill/>
                </a:ln>
                <a:solidFill>
                  <a:srgbClr val="000000"/>
                </a:solidFill>
                <a:effectLst/>
                <a:uFillTx/>
                <a:sym typeface="Helvetica Light"/>
              </a:rPr>
              <a:t> and his dad went to the flight deck to see the controls.</a:t>
            </a:r>
          </a:p>
        </p:txBody>
      </p:sp>
      <p:sp>
        <p:nvSpPr>
          <p:cNvPr id="10" name="下箭头 9"/>
          <p:cNvSpPr/>
          <p:nvPr/>
        </p:nvSpPr>
        <p:spPr>
          <a:xfrm>
            <a:off x="6299962" y="4673651"/>
            <a:ext cx="905425" cy="355674"/>
          </a:xfrm>
          <a:prstGeom prst="downArrow">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文本框 10"/>
          <p:cNvSpPr txBox="1"/>
          <p:nvPr/>
        </p:nvSpPr>
        <p:spPr>
          <a:xfrm>
            <a:off x="783320" y="5840013"/>
            <a:ext cx="1228687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50000"/>
              </a:lnSpc>
              <a:spcBef>
                <a:spcPts val="0"/>
              </a:spcBef>
              <a:spcAft>
                <a:spcPts val="0"/>
              </a:spcAft>
              <a:buClrTx/>
              <a:buSzTx/>
              <a:tabLst/>
            </a:pPr>
            <a:r>
              <a:rPr lang="en-US" altLang="zh-CN" sz="2400" b="1" dirty="0"/>
              <a:t>Nadim and his parents flew home from America after their holiday. On the flight, </a:t>
            </a:r>
            <a:r>
              <a:rPr kumimoji="0" lang="en-US" altLang="zh-CN" sz="2400" b="1" i="0" u="none" strike="noStrike" cap="none" spc="0" normalizeH="0" dirty="0" err="1">
                <a:ln>
                  <a:noFill/>
                </a:ln>
                <a:solidFill>
                  <a:srgbClr val="000000"/>
                </a:solidFill>
                <a:effectLst/>
                <a:uFillTx/>
                <a:sym typeface="Helvetica Light"/>
              </a:rPr>
              <a:t>Nadim</a:t>
            </a:r>
            <a:r>
              <a:rPr kumimoji="0" lang="en-US" altLang="zh-CN" sz="2400" b="1" i="0" u="none" strike="noStrike" cap="none" spc="0" normalizeH="0" dirty="0">
                <a:ln>
                  <a:noFill/>
                </a:ln>
                <a:solidFill>
                  <a:srgbClr val="000000"/>
                </a:solidFill>
                <a:effectLst/>
                <a:uFillTx/>
                <a:sym typeface="Helvetica Light"/>
              </a:rPr>
              <a:t> went to the flight deck to see the controls with his dad.</a:t>
            </a:r>
          </a:p>
        </p:txBody>
      </p:sp>
      <p:sp>
        <p:nvSpPr>
          <p:cNvPr id="12" name="矩形 11">
            <a:extLst>
              <a:ext uri="{FF2B5EF4-FFF2-40B4-BE49-F238E27FC236}">
                <a16:creationId xmlns:a16="http://schemas.microsoft.com/office/drawing/2014/main" id="{4A5FB3C2-D069-4B6E-8726-5E3357C8D8AA}"/>
              </a:ext>
            </a:extLst>
          </p:cNvPr>
          <p:cNvSpPr/>
          <p:nvPr/>
        </p:nvSpPr>
        <p:spPr>
          <a:xfrm>
            <a:off x="8762256" y="-5124"/>
            <a:ext cx="4807786" cy="1324640"/>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Analyze the settings, characters and plot of the text by utilizing the reading skills and strategies.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Model how to analyze the settings of the text and complete the characters and plot of the summarizing chart.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Show and help Ss complete tasks.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Give feedback. </a:t>
            </a:r>
          </a:p>
        </p:txBody>
      </p:sp>
      <p:pic>
        <p:nvPicPr>
          <p:cNvPr id="13" name="图片 12" descr="图片包含 游戏机, 标志, 钟表, 画&#10;&#10;描述已自动生成">
            <a:extLst>
              <a:ext uri="{FF2B5EF4-FFF2-40B4-BE49-F238E27FC236}">
                <a16:creationId xmlns:a16="http://schemas.microsoft.com/office/drawing/2014/main" id="{E34FAD7A-5B37-4861-8334-6BF82C14331F}"/>
              </a:ext>
            </a:extLst>
          </p:cNvPr>
          <p:cNvPicPr>
            <a:picLocks noChangeAspect="1"/>
          </p:cNvPicPr>
          <p:nvPr/>
        </p:nvPicPr>
        <p:blipFill>
          <a:blip r:embed="rId7"/>
          <a:stretch>
            <a:fillRect/>
          </a:stretch>
        </p:blipFill>
        <p:spPr>
          <a:xfrm>
            <a:off x="12883812" y="-133072"/>
            <a:ext cx="943855" cy="636307"/>
          </a:xfrm>
          <a:prstGeom prst="rect">
            <a:avLst/>
          </a:prstGeom>
        </p:spPr>
      </p:pic>
      <p:grpSp>
        <p:nvGrpSpPr>
          <p:cNvPr id="16" name="组合 15"/>
          <p:cNvGrpSpPr/>
          <p:nvPr/>
        </p:nvGrpSpPr>
        <p:grpSpPr>
          <a:xfrm>
            <a:off x="12799873" y="7268567"/>
            <a:ext cx="718618" cy="261611"/>
            <a:chOff x="10988399" y="5994034"/>
            <a:chExt cx="718618" cy="165310"/>
          </a:xfrm>
        </p:grpSpPr>
        <p:sp>
          <p:nvSpPr>
            <p:cNvPr id="17" name="流程图: 终止 16"/>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文本框 17">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22/31</a:t>
              </a:r>
              <a:endParaRPr lang="zh-CN" altLang="en-US" sz="1100" b="1" dirty="0">
                <a:latin typeface="Century Gothic" panose="020B0502020202020204" pitchFamily="34" charset="0"/>
              </a:endParaRPr>
            </a:p>
          </p:txBody>
        </p:sp>
      </p:grpSp>
    </p:spTree>
    <p:extLst>
      <p:ext uri="{BB962C8B-B14F-4D97-AF65-F5344CB8AC3E}">
        <p14:creationId xmlns:p14="http://schemas.microsoft.com/office/powerpoint/2010/main" val="42918007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out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2" grpId="0" animBg="1"/>
      <p:bldP spid="3" grpId="0"/>
      <p:bldGraphic spid="4" grpId="0">
        <p:bldAsOne/>
      </p:bldGraphic>
      <p:bldP spid="5" grpId="0" animBg="1"/>
      <p:bldP spid="6" grpId="0"/>
      <p:bldP spid="7" grpId="0"/>
      <p:bldP spid="8" grpId="0"/>
      <p:bldP spid="9" grpId="0"/>
      <p:bldP spid="10" grpId="0" animBg="1"/>
      <p:bldP spid="11" grpId="0"/>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7"/>
          <p:cNvSpPr txBox="1"/>
          <p:nvPr/>
        </p:nvSpPr>
        <p:spPr>
          <a:xfrm>
            <a:off x="2777365" y="651986"/>
            <a:ext cx="782998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3200" b="1" dirty="0">
                <a:solidFill>
                  <a:schemeClr val="tx1"/>
                </a:solidFill>
                <a:latin typeface="Century Gothic" panose="020B0502020202020204" pitchFamily="34" charset="0"/>
              </a:rPr>
              <a:t>Read and Summarize Pages 8-15</a:t>
            </a:r>
          </a:p>
        </p:txBody>
      </p:sp>
      <p:graphicFrame>
        <p:nvGraphicFramePr>
          <p:cNvPr id="3" name="图示 2"/>
          <p:cNvGraphicFramePr/>
          <p:nvPr>
            <p:extLst>
              <p:ext uri="{D42A27DB-BD31-4B8C-83A1-F6EECF244321}">
                <p14:modId xmlns:p14="http://schemas.microsoft.com/office/powerpoint/2010/main" val="1748717510"/>
              </p:ext>
            </p:extLst>
          </p:nvPr>
        </p:nvGraphicFramePr>
        <p:xfrm>
          <a:off x="992871" y="1648983"/>
          <a:ext cx="11827780" cy="2135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p:cNvSpPr/>
          <p:nvPr/>
        </p:nvSpPr>
        <p:spPr>
          <a:xfrm>
            <a:off x="1000709" y="4626306"/>
            <a:ext cx="11503929" cy="213459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 name="文本框 4"/>
          <p:cNvSpPr txBox="1"/>
          <p:nvPr/>
        </p:nvSpPr>
        <p:spPr>
          <a:xfrm>
            <a:off x="5248669" y="4782633"/>
            <a:ext cx="292337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t>S</a:t>
            </a:r>
            <a:r>
              <a:rPr kumimoji="0" lang="en-US" altLang="zh-CN" sz="2800" b="1" i="0" u="none" strike="noStrike" cap="none" spc="0" normalizeH="0" baseline="0" dirty="0">
                <a:ln>
                  <a:noFill/>
                </a:ln>
                <a:solidFill>
                  <a:srgbClr val="000000"/>
                </a:solidFill>
                <a:effectLst/>
                <a:uFillTx/>
                <a:sym typeface="Helvetica Light"/>
              </a:rPr>
              <a:t>ummary</a:t>
            </a:r>
            <a:endParaRPr kumimoji="0" lang="zh-CN" altLang="en-US" sz="2800" b="1" i="0" u="none" strike="noStrike" cap="none" spc="0" normalizeH="0" baseline="0" dirty="0">
              <a:ln>
                <a:noFill/>
              </a:ln>
              <a:solidFill>
                <a:srgbClr val="000000"/>
              </a:solidFill>
              <a:effectLst/>
              <a:uFillTx/>
              <a:sym typeface="Helvetica Light"/>
            </a:endParaRPr>
          </a:p>
        </p:txBody>
      </p:sp>
      <p:sp>
        <p:nvSpPr>
          <p:cNvPr id="6" name="文本框 5"/>
          <p:cNvSpPr txBox="1"/>
          <p:nvPr/>
        </p:nvSpPr>
        <p:spPr>
          <a:xfrm>
            <a:off x="1516130" y="2716563"/>
            <a:ext cx="2522470"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50000"/>
              </a:lnSpc>
            </a:pPr>
            <a:r>
              <a:rPr lang="en-US" altLang="zh-CN" sz="2800" b="1" dirty="0">
                <a:solidFill>
                  <a:srgbClr val="0000CC"/>
                </a:solidFill>
              </a:rPr>
              <a:t>It’s your turn.</a:t>
            </a:r>
            <a:endParaRPr kumimoji="0" lang="zh-CN" altLang="en-US" sz="2800" b="1" i="0" u="none" strike="noStrike" cap="none" spc="0" normalizeH="0" baseline="0" dirty="0">
              <a:ln>
                <a:noFill/>
              </a:ln>
              <a:solidFill>
                <a:srgbClr val="0000CC"/>
              </a:solidFill>
              <a:effectLst/>
              <a:uFillTx/>
              <a:sym typeface="Helvetica Light"/>
            </a:endParaRPr>
          </a:p>
        </p:txBody>
      </p:sp>
      <p:sp>
        <p:nvSpPr>
          <p:cNvPr id="7" name="下箭头 6"/>
          <p:cNvSpPr/>
          <p:nvPr/>
        </p:nvSpPr>
        <p:spPr>
          <a:xfrm>
            <a:off x="6297807" y="4060220"/>
            <a:ext cx="825101" cy="290010"/>
          </a:xfrm>
          <a:prstGeom prst="downArrow">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 name="文本框 7"/>
          <p:cNvSpPr txBox="1"/>
          <p:nvPr/>
        </p:nvSpPr>
        <p:spPr>
          <a:xfrm>
            <a:off x="5036572" y="2691805"/>
            <a:ext cx="2522470"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50000"/>
              </a:lnSpc>
            </a:pPr>
            <a:r>
              <a:rPr lang="en-US" altLang="zh-CN" sz="2800" b="1" dirty="0">
                <a:solidFill>
                  <a:srgbClr val="0000CC"/>
                </a:solidFill>
              </a:rPr>
              <a:t>It’s your turn.</a:t>
            </a:r>
            <a:endParaRPr kumimoji="0" lang="zh-CN" altLang="en-US" sz="2800" b="1" i="0" u="none" strike="noStrike" cap="none" spc="0" normalizeH="0" baseline="0" dirty="0">
              <a:ln>
                <a:noFill/>
              </a:ln>
              <a:solidFill>
                <a:srgbClr val="0000CC"/>
              </a:solidFill>
              <a:effectLst/>
              <a:uFillTx/>
              <a:sym typeface="Helvetica Light"/>
            </a:endParaRPr>
          </a:p>
        </p:txBody>
      </p:sp>
      <p:sp>
        <p:nvSpPr>
          <p:cNvPr id="9" name="文本框 8"/>
          <p:cNvSpPr txBox="1"/>
          <p:nvPr/>
        </p:nvSpPr>
        <p:spPr>
          <a:xfrm>
            <a:off x="9080273" y="2691806"/>
            <a:ext cx="2522470"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50000"/>
              </a:lnSpc>
            </a:pPr>
            <a:r>
              <a:rPr lang="en-US" altLang="zh-CN" sz="2800" b="1" dirty="0">
                <a:solidFill>
                  <a:srgbClr val="0000CC"/>
                </a:solidFill>
              </a:rPr>
              <a:t>It’s your turn.</a:t>
            </a:r>
            <a:endParaRPr kumimoji="0" lang="zh-CN" altLang="en-US" sz="2800" b="1" i="0" u="none" strike="noStrike" cap="none" spc="0" normalizeH="0" baseline="0" dirty="0">
              <a:ln>
                <a:noFill/>
              </a:ln>
              <a:solidFill>
                <a:srgbClr val="0000CC"/>
              </a:solidFill>
              <a:effectLst/>
              <a:uFillTx/>
              <a:sym typeface="Helvetica Light"/>
            </a:endParaRPr>
          </a:p>
        </p:txBody>
      </p:sp>
      <p:sp>
        <p:nvSpPr>
          <p:cNvPr id="10" name="文本框 9"/>
          <p:cNvSpPr txBox="1"/>
          <p:nvPr/>
        </p:nvSpPr>
        <p:spPr>
          <a:xfrm>
            <a:off x="5509949" y="5546022"/>
            <a:ext cx="267932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50000"/>
              </a:lnSpc>
            </a:pPr>
            <a:r>
              <a:rPr lang="en-US" altLang="zh-CN" sz="3200" b="1" dirty="0">
                <a:solidFill>
                  <a:srgbClr val="0000CC"/>
                </a:solidFill>
              </a:rPr>
              <a:t>It’s your turn.</a:t>
            </a:r>
            <a:endParaRPr kumimoji="0" lang="zh-CN" altLang="en-US" sz="3200" b="1" i="0" u="none" strike="noStrike" cap="none" spc="0" normalizeH="0" baseline="0" dirty="0">
              <a:ln>
                <a:noFill/>
              </a:ln>
              <a:solidFill>
                <a:srgbClr val="0000CC"/>
              </a:solidFill>
              <a:effectLst/>
              <a:uFillTx/>
              <a:sym typeface="Helvetica Light"/>
            </a:endParaRPr>
          </a:p>
        </p:txBody>
      </p:sp>
      <p:sp>
        <p:nvSpPr>
          <p:cNvPr id="13" name="矩形 12">
            <a:extLst>
              <a:ext uri="{FF2B5EF4-FFF2-40B4-BE49-F238E27FC236}">
                <a16:creationId xmlns:a16="http://schemas.microsoft.com/office/drawing/2014/main" id="{858F6F62-C59A-4656-873A-F90C723FC597}"/>
              </a:ext>
            </a:extLst>
          </p:cNvPr>
          <p:cNvSpPr/>
          <p:nvPr/>
        </p:nvSpPr>
        <p:spPr>
          <a:xfrm>
            <a:off x="9004011" y="12909"/>
            <a:ext cx="4536861" cy="1330346"/>
          </a:xfrm>
          <a:prstGeom prst="rect">
            <a:avLst/>
          </a:prstGeom>
          <a:solidFill>
            <a:srgbClr val="5EC25B"/>
          </a:solidFill>
        </p:spPr>
        <p:txBody>
          <a:bodyPr wrap="square" lIns="108000" tIns="72000" rIns="324000" bIns="72000">
            <a:spAutoFit/>
          </a:bodyPr>
          <a:lstStyle/>
          <a:p>
            <a:pPr algn="l"/>
            <a:r>
              <a:rPr lang="en-US" altLang="zh-CN" sz="1100" b="1" dirty="0">
                <a:solidFill>
                  <a:schemeClr val="bg1"/>
                </a:solidFill>
              </a:rPr>
              <a:t>LO: Analyze the settings, characters and plot of the text by utilizing the reading skills and strategies.</a:t>
            </a:r>
          </a:p>
          <a:p>
            <a:pPr marL="228600" indent="-228600" algn="l">
              <a:buFont typeface="+mj-lt"/>
              <a:buAutoNum type="arabicPeriod"/>
            </a:pPr>
            <a:r>
              <a:rPr lang="en-US" altLang="zh-CN" sz="1100" b="1" dirty="0">
                <a:solidFill>
                  <a:schemeClr val="bg1"/>
                </a:solidFill>
              </a:rPr>
              <a:t>Model how to analyze the settings of the text and complete the characters and plot of the summarizing chart.</a:t>
            </a:r>
          </a:p>
          <a:p>
            <a:pPr marL="228600" indent="-228600" algn="l">
              <a:buFont typeface="+mj-lt"/>
              <a:buAutoNum type="arabicPeriod"/>
            </a:pPr>
            <a:r>
              <a:rPr lang="en-US" altLang="zh-CN" sz="1100" b="1" dirty="0">
                <a:solidFill>
                  <a:schemeClr val="bg1"/>
                </a:solidFill>
              </a:rPr>
              <a:t>Show and help </a:t>
            </a:r>
            <a:r>
              <a:rPr lang="en-US" altLang="zh-CN" sz="1100" b="1" dirty="0" err="1">
                <a:solidFill>
                  <a:schemeClr val="bg1"/>
                </a:solidFill>
              </a:rPr>
              <a:t>Ss</a:t>
            </a:r>
            <a:r>
              <a:rPr lang="en-US" altLang="zh-CN" sz="1100" b="1" dirty="0">
                <a:solidFill>
                  <a:schemeClr val="bg1"/>
                </a:solidFill>
              </a:rPr>
              <a:t> complete tasks.</a:t>
            </a:r>
          </a:p>
          <a:p>
            <a:pPr marL="228600" indent="-228600" algn="l">
              <a:buFont typeface="+mj-lt"/>
              <a:buAutoNum type="arabicPeriod"/>
            </a:pPr>
            <a:r>
              <a:rPr lang="en-US" altLang="zh-CN" sz="1100" b="1" dirty="0">
                <a:solidFill>
                  <a:schemeClr val="bg1"/>
                </a:solidFill>
              </a:rPr>
              <a:t>Give feedback. </a:t>
            </a:r>
          </a:p>
        </p:txBody>
      </p:sp>
      <p:pic>
        <p:nvPicPr>
          <p:cNvPr id="14" name="图片 13" descr="图片包含 游戏机, 标志, 钟表, 画&#10;&#10;描述已自动生成">
            <a:extLst>
              <a:ext uri="{FF2B5EF4-FFF2-40B4-BE49-F238E27FC236}">
                <a16:creationId xmlns:a16="http://schemas.microsoft.com/office/drawing/2014/main" id="{1B9C8415-FEBC-4EE2-B26A-FE0402BFF5EE}"/>
              </a:ext>
            </a:extLst>
          </p:cNvPr>
          <p:cNvPicPr>
            <a:picLocks noChangeAspect="1"/>
          </p:cNvPicPr>
          <p:nvPr/>
        </p:nvPicPr>
        <p:blipFill>
          <a:blip r:embed="rId7"/>
          <a:stretch>
            <a:fillRect/>
          </a:stretch>
        </p:blipFill>
        <p:spPr>
          <a:xfrm>
            <a:off x="12721935" y="-114954"/>
            <a:ext cx="1130300" cy="762000"/>
          </a:xfrm>
          <a:prstGeom prst="rect">
            <a:avLst/>
          </a:prstGeom>
        </p:spPr>
      </p:pic>
      <p:grpSp>
        <p:nvGrpSpPr>
          <p:cNvPr id="15" name="组合 14"/>
          <p:cNvGrpSpPr/>
          <p:nvPr/>
        </p:nvGrpSpPr>
        <p:grpSpPr>
          <a:xfrm>
            <a:off x="12799873" y="7268567"/>
            <a:ext cx="718618" cy="261611"/>
            <a:chOff x="10988399" y="5994034"/>
            <a:chExt cx="718618" cy="165310"/>
          </a:xfrm>
        </p:grpSpPr>
        <p:sp>
          <p:nvSpPr>
            <p:cNvPr id="16" name="流程图: 终止 15"/>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文本框 16">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23/31</a:t>
              </a:r>
              <a:endParaRPr lang="zh-CN" altLang="en-US" sz="1100" b="1" dirty="0">
                <a:latin typeface="Century Gothic" panose="020B0502020202020204" pitchFamily="34" charset="0"/>
              </a:endParaRPr>
            </a:p>
          </p:txBody>
        </p:sp>
      </p:grpSp>
    </p:spTree>
    <p:extLst>
      <p:ext uri="{BB962C8B-B14F-4D97-AF65-F5344CB8AC3E}">
        <p14:creationId xmlns:p14="http://schemas.microsoft.com/office/powerpoint/2010/main" val="37965701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1" nodeType="click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 grpId="0"/>
      <p:bldGraphic spid="3" grpId="0">
        <p:bldAsOne/>
      </p:bldGraphic>
      <p:bldP spid="4" grpId="0" animBg="1"/>
      <p:bldP spid="5" grpId="0"/>
      <p:bldP spid="6" grpId="0"/>
      <p:bldP spid="7" grpId="0" animBg="1"/>
      <p:bldP spid="8" grpId="0"/>
      <p:bldP spid="9" grpId="0"/>
      <p:bldP spid="10" grpId="0"/>
      <p:bldP spid="13" grpId="0" animBg="1"/>
      <p:bldP spid="1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4">
            <a:extLst>
              <a:ext uri="{FF2B5EF4-FFF2-40B4-BE49-F238E27FC236}">
                <a16:creationId xmlns:a16="http://schemas.microsoft.com/office/drawing/2014/main" id="{3717D097-472A-C34C-ABD4-EEDEDD0840FE}"/>
              </a:ext>
            </a:extLst>
          </p:cNvPr>
          <p:cNvSpPr txBox="1"/>
          <p:nvPr/>
        </p:nvSpPr>
        <p:spPr>
          <a:xfrm>
            <a:off x="1153115" y="2333899"/>
            <a:ext cx="11577048" cy="3022366"/>
          </a:xfrm>
          <a:prstGeom prst="rect">
            <a:avLst/>
          </a:prstGeom>
          <a:noFill/>
        </p:spPr>
        <p:txBody>
          <a:bodyPr wrap="square" rtlCol="0">
            <a:spAutoFit/>
          </a:bodyPr>
          <a:lstStyle/>
          <a:p>
            <a:pPr marL="514350" indent="-514350" algn="l">
              <a:lnSpc>
                <a:spcPct val="170000"/>
              </a:lnSpc>
              <a:buAutoNum type="arabicPeriod"/>
            </a:pPr>
            <a:r>
              <a:rPr lang="en-US" altLang="zh-CN" sz="2800" b="1" dirty="0">
                <a:solidFill>
                  <a:schemeClr val="accent2"/>
                </a:solidFill>
                <a:latin typeface="Century Gothic" panose="020B0502020202020204" pitchFamily="34" charset="0"/>
              </a:rPr>
              <a:t>I switched the ________ off and got out of my car.</a:t>
            </a:r>
          </a:p>
          <a:p>
            <a:pPr marL="514350" indent="-514350" algn="l">
              <a:lnSpc>
                <a:spcPct val="170000"/>
              </a:lnSpc>
              <a:buAutoNum type="arabicPeriod"/>
            </a:pPr>
            <a:r>
              <a:rPr lang="en-US" altLang="zh-CN" sz="2800" b="1" dirty="0">
                <a:solidFill>
                  <a:schemeClr val="accent2"/>
                </a:solidFill>
                <a:latin typeface="Century Gothic" panose="020B0502020202020204" pitchFamily="34" charset="0"/>
              </a:rPr>
              <a:t>They could ______ on me through a porthole window. </a:t>
            </a:r>
          </a:p>
          <a:p>
            <a:pPr marL="514350" indent="-514350" algn="l">
              <a:lnSpc>
                <a:spcPct val="170000"/>
              </a:lnSpc>
              <a:buAutoNum type="arabicPeriod"/>
            </a:pPr>
            <a:r>
              <a:rPr lang="en-US" altLang="zh-CN" sz="2800" b="1" dirty="0">
                <a:solidFill>
                  <a:schemeClr val="accent2"/>
                </a:solidFill>
                <a:latin typeface="Century Gothic" panose="020B0502020202020204" pitchFamily="34" charset="0"/>
              </a:rPr>
              <a:t>All _____________ are subject to security inspection.</a:t>
            </a:r>
          </a:p>
          <a:p>
            <a:pPr marL="514350" indent="-514350" algn="l">
              <a:lnSpc>
                <a:spcPct val="170000"/>
              </a:lnSpc>
              <a:buAutoNum type="arabicPeriod"/>
            </a:pPr>
            <a:r>
              <a:rPr lang="en-US" altLang="zh-CN" sz="2800" b="1" dirty="0">
                <a:solidFill>
                  <a:schemeClr val="accent2"/>
                </a:solidFill>
                <a:latin typeface="Century Gothic" panose="020B0502020202020204" pitchFamily="34" charset="0"/>
              </a:rPr>
              <a:t>It was pretty ____________ climbing down the cliff.</a:t>
            </a:r>
            <a:endParaRPr lang="zh-CN" altLang="en-US" sz="2800" b="1" dirty="0">
              <a:solidFill>
                <a:schemeClr val="accent2"/>
              </a:solidFill>
              <a:latin typeface="Futura Std Heavy" panose="020B0702020204020203" pitchFamily="34" charset="0"/>
            </a:endParaRPr>
          </a:p>
        </p:txBody>
      </p:sp>
      <p:grpSp>
        <p:nvGrpSpPr>
          <p:cNvPr id="3" name="组合 2"/>
          <p:cNvGrpSpPr/>
          <p:nvPr/>
        </p:nvGrpSpPr>
        <p:grpSpPr>
          <a:xfrm>
            <a:off x="11040983" y="446302"/>
            <a:ext cx="2508744" cy="889186"/>
            <a:chOff x="11381362" y="-138057"/>
            <a:chExt cx="2167950" cy="889186"/>
          </a:xfrm>
        </p:grpSpPr>
        <p:pic>
          <p:nvPicPr>
            <p:cNvPr id="4" name="图片 3">
              <a:extLst>
                <a:ext uri="{FF2B5EF4-FFF2-40B4-BE49-F238E27FC236}">
                  <a16:creationId xmlns:a16="http://schemas.microsoft.com/office/drawing/2014/main" id="{62A7F468-91F1-7743-B244-69A10CCEF6FD}"/>
                </a:ext>
              </a:extLst>
            </p:cNvPr>
            <p:cNvPicPr>
              <a:picLocks noChangeAspect="1"/>
            </p:cNvPicPr>
            <p:nvPr/>
          </p:nvPicPr>
          <p:blipFill>
            <a:blip r:embed="rId2"/>
            <a:stretch>
              <a:fillRect/>
            </a:stretch>
          </p:blipFill>
          <p:spPr>
            <a:xfrm>
              <a:off x="11381362" y="-138057"/>
              <a:ext cx="2167950" cy="889186"/>
            </a:xfrm>
            <a:prstGeom prst="rect">
              <a:avLst/>
            </a:prstGeom>
          </p:spPr>
        </p:pic>
        <p:sp>
          <p:nvSpPr>
            <p:cNvPr id="5" name="文本框 4">
              <a:extLst>
                <a:ext uri="{FF2B5EF4-FFF2-40B4-BE49-F238E27FC236}">
                  <a16:creationId xmlns:a16="http://schemas.microsoft.com/office/drawing/2014/main" id="{3CD32240-6825-FB45-9097-77E5813F59C1}"/>
                </a:ext>
              </a:extLst>
            </p:cNvPr>
            <p:cNvSpPr txBox="1"/>
            <p:nvPr/>
          </p:nvSpPr>
          <p:spPr>
            <a:xfrm>
              <a:off x="11535525" y="16454"/>
              <a:ext cx="201378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Vocabulary</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6" name="圆角矩形 5">
            <a:extLst>
              <a:ext uri="{FF2B5EF4-FFF2-40B4-BE49-F238E27FC236}">
                <a16:creationId xmlns:a16="http://schemas.microsoft.com/office/drawing/2014/main" id="{B419A693-174A-5D47-A8CA-24EA0559CABD}"/>
              </a:ext>
            </a:extLst>
          </p:cNvPr>
          <p:cNvSpPr/>
          <p:nvPr/>
        </p:nvSpPr>
        <p:spPr>
          <a:xfrm>
            <a:off x="8686800" y="5901341"/>
            <a:ext cx="3749324" cy="1055608"/>
          </a:xfrm>
          <a:prstGeom prst="roundRect">
            <a:avLst/>
          </a:prstGeom>
          <a:solidFill>
            <a:schemeClr val="accent2"/>
          </a:solidFill>
          <a:ln w="57150">
            <a:noFill/>
            <a:prstDash val="dashDot"/>
          </a:ln>
        </p:spPr>
        <p:txBody>
          <a:bodyPr wrap="square">
            <a:spAutoFit/>
          </a:bodyPr>
          <a:lstStyle/>
          <a:p>
            <a:pPr defTabSz="584200"/>
            <a:r>
              <a:rPr lang="en-US" altLang="zh-CN" sz="2800" b="1" dirty="0">
                <a:solidFill>
                  <a:schemeClr val="bg1"/>
                </a:solidFill>
                <a:latin typeface="Century Gothic" panose="020B0502020202020204" pitchFamily="34" charset="0"/>
                <a:ea typeface="Ayuthaya" pitchFamily="2" charset="-34"/>
                <a:cs typeface="Ayuthaya" pitchFamily="2" charset="-34"/>
              </a:rPr>
              <a:t>hairy, passenger,</a:t>
            </a:r>
          </a:p>
          <a:p>
            <a:pPr defTabSz="584200"/>
            <a:r>
              <a:rPr lang="en-US" altLang="zh-CN" sz="2800" b="1" dirty="0">
                <a:solidFill>
                  <a:schemeClr val="bg1"/>
                </a:solidFill>
                <a:latin typeface="Century Gothic" panose="020B0502020202020204" pitchFamily="34" charset="0"/>
                <a:ea typeface="Ayuthaya" pitchFamily="2" charset="-34"/>
                <a:cs typeface="Ayuthaya" pitchFamily="2" charset="-34"/>
              </a:rPr>
              <a:t>spy, engine</a:t>
            </a:r>
          </a:p>
        </p:txBody>
      </p:sp>
      <p:sp>
        <p:nvSpPr>
          <p:cNvPr id="7" name="文本框 6"/>
          <p:cNvSpPr txBox="1"/>
          <p:nvPr/>
        </p:nvSpPr>
        <p:spPr>
          <a:xfrm>
            <a:off x="919649" y="1157831"/>
            <a:ext cx="1157366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a:ln>
                  <a:noFill/>
                </a:ln>
                <a:solidFill>
                  <a:srgbClr val="0083D1"/>
                </a:solidFill>
                <a:effectLst/>
                <a:uFillTx/>
                <a:latin typeface="Century Gothic" panose="020B0502020202020204" pitchFamily="34" charset="0"/>
                <a:sym typeface="Helvetica Light"/>
              </a:rPr>
              <a:t>Read &amp; Choose</a:t>
            </a:r>
            <a:endParaRPr kumimoji="0" lang="zh-CN" altLang="en-US" sz="4000" b="1" i="0" u="none" strike="noStrike" cap="none" spc="0" normalizeH="0" baseline="0" dirty="0">
              <a:ln>
                <a:noFill/>
              </a:ln>
              <a:solidFill>
                <a:srgbClr val="0083D1"/>
              </a:solidFill>
              <a:effectLst/>
              <a:uFillTx/>
              <a:latin typeface="Century Gothic" panose="020B0502020202020204" pitchFamily="34" charset="0"/>
              <a:sym typeface="Helvetica Light"/>
            </a:endParaRPr>
          </a:p>
        </p:txBody>
      </p:sp>
      <p:sp>
        <p:nvSpPr>
          <p:cNvPr id="8" name="文本框 7"/>
          <p:cNvSpPr txBox="1"/>
          <p:nvPr/>
        </p:nvSpPr>
        <p:spPr>
          <a:xfrm>
            <a:off x="4527300" y="4312757"/>
            <a:ext cx="115839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lnSpc>
                <a:spcPct val="200000"/>
              </a:lnSpc>
            </a:pPr>
            <a:r>
              <a:rPr lang="en-US" altLang="zh-CN" sz="3200" b="1" dirty="0">
                <a:solidFill>
                  <a:schemeClr val="accent1"/>
                </a:solidFill>
                <a:latin typeface="Century Gothic" panose="020B0502020202020204" pitchFamily="34" charset="0"/>
              </a:rPr>
              <a:t>hairy</a:t>
            </a:r>
            <a:endParaRPr lang="zh-CN" altLang="en-US" sz="3200" b="1" dirty="0">
              <a:solidFill>
                <a:schemeClr val="accent1"/>
              </a:solidFill>
              <a:latin typeface="Century Gothic" panose="020B0502020202020204" pitchFamily="34" charset="0"/>
            </a:endParaRPr>
          </a:p>
        </p:txBody>
      </p:sp>
      <p:sp>
        <p:nvSpPr>
          <p:cNvPr id="9" name="文本框 8"/>
          <p:cNvSpPr txBox="1"/>
          <p:nvPr/>
        </p:nvSpPr>
        <p:spPr>
          <a:xfrm>
            <a:off x="2032220" y="3574834"/>
            <a:ext cx="280396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lnSpc>
                <a:spcPct val="200000"/>
              </a:lnSpc>
            </a:pPr>
            <a:r>
              <a:rPr lang="en-US" altLang="zh-CN" sz="3200" b="1" dirty="0">
                <a:solidFill>
                  <a:schemeClr val="accent1"/>
                </a:solidFill>
                <a:latin typeface="Century Gothic" panose="020B0502020202020204" pitchFamily="34" charset="0"/>
              </a:rPr>
              <a:t>passengers</a:t>
            </a:r>
            <a:endParaRPr lang="zh-CN" altLang="en-US" sz="3200" b="1" dirty="0">
              <a:solidFill>
                <a:schemeClr val="accent1"/>
              </a:solidFill>
              <a:latin typeface="Century Gothic" panose="020B0502020202020204" pitchFamily="34" charset="0"/>
            </a:endParaRPr>
          </a:p>
        </p:txBody>
      </p:sp>
      <p:sp>
        <p:nvSpPr>
          <p:cNvPr id="10" name="文本框 9"/>
          <p:cNvSpPr txBox="1"/>
          <p:nvPr/>
        </p:nvSpPr>
        <p:spPr>
          <a:xfrm>
            <a:off x="3195852" y="2853886"/>
            <a:ext cx="218096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lnSpc>
                <a:spcPct val="200000"/>
              </a:lnSpc>
            </a:pPr>
            <a:r>
              <a:rPr lang="en-US" altLang="zh-CN" sz="3200" b="1" dirty="0">
                <a:solidFill>
                  <a:schemeClr val="accent1"/>
                </a:solidFill>
                <a:latin typeface="Century Gothic" panose="020B0502020202020204" pitchFamily="34" charset="0"/>
              </a:rPr>
              <a:t>spy</a:t>
            </a:r>
            <a:endParaRPr lang="zh-CN" altLang="en-US" sz="3200" b="1" dirty="0">
              <a:solidFill>
                <a:schemeClr val="accent1"/>
              </a:solidFill>
              <a:latin typeface="Century Gothic" panose="020B0502020202020204" pitchFamily="34" charset="0"/>
            </a:endParaRPr>
          </a:p>
        </p:txBody>
      </p:sp>
      <p:sp>
        <p:nvSpPr>
          <p:cNvPr id="11" name="文本框 10"/>
          <p:cNvSpPr txBox="1"/>
          <p:nvPr/>
        </p:nvSpPr>
        <p:spPr>
          <a:xfrm>
            <a:off x="4220608" y="2089837"/>
            <a:ext cx="150994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lnSpc>
                <a:spcPct val="200000"/>
              </a:lnSpc>
            </a:pPr>
            <a:r>
              <a:rPr lang="en-US" altLang="zh-CN" sz="3200" b="1" dirty="0">
                <a:solidFill>
                  <a:schemeClr val="accent1"/>
                </a:solidFill>
                <a:latin typeface="Century Gothic" panose="020B0502020202020204" pitchFamily="34" charset="0"/>
              </a:rPr>
              <a:t>engine </a:t>
            </a:r>
            <a:endParaRPr lang="zh-CN" altLang="en-US" sz="3200" b="1" dirty="0">
              <a:solidFill>
                <a:schemeClr val="accent1"/>
              </a:solidFill>
              <a:latin typeface="Century Gothic" panose="020B0502020202020204" pitchFamily="34" charset="0"/>
            </a:endParaRPr>
          </a:p>
        </p:txBody>
      </p:sp>
      <p:sp>
        <p:nvSpPr>
          <p:cNvPr id="12" name="圆角矩形 11"/>
          <p:cNvSpPr/>
          <p:nvPr/>
        </p:nvSpPr>
        <p:spPr>
          <a:xfrm>
            <a:off x="505048" y="5914147"/>
            <a:ext cx="5972609" cy="930751"/>
          </a:xfrm>
          <a:prstGeom prst="roundRect">
            <a:avLst/>
          </a:prstGeom>
          <a:solidFill>
            <a:srgbClr val="00882B"/>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8000" tIns="50800" rIns="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zh-CN" sz="2400" b="0" i="0" u="none" strike="noStrike" cap="none" spc="0" normalizeH="0" baseline="0" dirty="0">
                <a:ln>
                  <a:noFill/>
                </a:ln>
                <a:solidFill>
                  <a:srgbClr val="FFFFFF"/>
                </a:solidFill>
                <a:effectLst/>
                <a:uFillTx/>
                <a:latin typeface="Century Gothic" panose="020B0502020202020204" pitchFamily="34" charset="0"/>
                <a:sym typeface="Helvetica Light"/>
              </a:rPr>
              <a:t>Complete the sentences. Use the correct form</a:t>
            </a:r>
            <a:r>
              <a:rPr kumimoji="0" lang="en-US" altLang="zh-CN" sz="2400" b="0" i="0" u="none" strike="noStrike" cap="none" spc="0" normalizeH="0" dirty="0">
                <a:ln>
                  <a:noFill/>
                </a:ln>
                <a:solidFill>
                  <a:srgbClr val="FFFFFF"/>
                </a:solidFill>
                <a:effectLst/>
                <a:uFillTx/>
                <a:latin typeface="Century Gothic" panose="020B0502020202020204" pitchFamily="34" charset="0"/>
                <a:sym typeface="Helvetica Light"/>
              </a:rPr>
              <a:t> of the words in the box.</a:t>
            </a:r>
            <a:endParaRPr kumimoji="0" lang="zh-CN" altLang="en-US" sz="2400" b="0"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13" name="组合 12"/>
          <p:cNvGrpSpPr/>
          <p:nvPr/>
        </p:nvGrpSpPr>
        <p:grpSpPr>
          <a:xfrm>
            <a:off x="-103252" y="7293086"/>
            <a:ext cx="975453" cy="294424"/>
            <a:chOff x="-68021" y="6501016"/>
            <a:chExt cx="975453" cy="294424"/>
          </a:xfrm>
        </p:grpSpPr>
        <p:pic>
          <p:nvPicPr>
            <p:cNvPr id="14" name="图片 13">
              <a:extLst>
                <a:ext uri="{FF2B5EF4-FFF2-40B4-BE49-F238E27FC236}">
                  <a16:creationId xmlns:a16="http://schemas.microsoft.com/office/drawing/2014/main" id="{AD5EA7F3-ABAB-2E48-AE5C-40EA9ED125BF}"/>
                </a:ext>
              </a:extLst>
            </p:cNvPr>
            <p:cNvPicPr>
              <a:picLocks noChangeAspect="1"/>
            </p:cNvPicPr>
            <p:nvPr/>
          </p:nvPicPr>
          <p:blipFill>
            <a:blip r:embed="rId3"/>
            <a:stretch>
              <a:fillRect/>
            </a:stretch>
          </p:blipFill>
          <p:spPr>
            <a:xfrm>
              <a:off x="157988" y="6501016"/>
              <a:ext cx="749444" cy="294424"/>
            </a:xfrm>
            <a:prstGeom prst="rect">
              <a:avLst/>
            </a:prstGeom>
            <a:noFill/>
          </p:spPr>
        </p:pic>
        <p:sp>
          <p:nvSpPr>
            <p:cNvPr id="15" name="文本框 14">
              <a:extLst>
                <a:ext uri="{FF2B5EF4-FFF2-40B4-BE49-F238E27FC236}">
                  <a16:creationId xmlns:a16="http://schemas.microsoft.com/office/drawing/2014/main" id="{68BCB880-31DC-7346-B6D5-01DAA156375E}"/>
                </a:ext>
              </a:extLst>
            </p:cNvPr>
            <p:cNvSpPr txBox="1"/>
            <p:nvPr/>
          </p:nvSpPr>
          <p:spPr>
            <a:xfrm>
              <a:off x="-68021"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pic>
        <p:nvPicPr>
          <p:cNvPr id="16" name="图片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790" y="5645455"/>
            <a:ext cx="561944" cy="761179"/>
          </a:xfrm>
          <a:prstGeom prst="rect">
            <a:avLst/>
          </a:prstGeom>
        </p:spPr>
      </p:pic>
      <p:grpSp>
        <p:nvGrpSpPr>
          <p:cNvPr id="17" name="组合 16"/>
          <p:cNvGrpSpPr/>
          <p:nvPr/>
        </p:nvGrpSpPr>
        <p:grpSpPr>
          <a:xfrm>
            <a:off x="12799873" y="7268567"/>
            <a:ext cx="718618" cy="261611"/>
            <a:chOff x="10988399" y="5994034"/>
            <a:chExt cx="718618" cy="165310"/>
          </a:xfrm>
        </p:grpSpPr>
        <p:sp>
          <p:nvSpPr>
            <p:cNvPr id="18" name="流程图: 终止 17"/>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9" name="文本框 18">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24/31</a:t>
              </a:r>
              <a:endParaRPr lang="zh-CN" altLang="en-US" sz="1100" b="1" dirty="0">
                <a:latin typeface="Century Gothic" panose="020B0502020202020204" pitchFamily="34" charset="0"/>
              </a:endParaRPr>
            </a:p>
          </p:txBody>
        </p:sp>
      </p:grpSp>
      <p:sp>
        <p:nvSpPr>
          <p:cNvPr id="20" name="矩形 19">
            <a:extLst>
              <a:ext uri="{FF2B5EF4-FFF2-40B4-BE49-F238E27FC236}">
                <a16:creationId xmlns:a16="http://schemas.microsoft.com/office/drawing/2014/main" id="{68939BC1-8866-0D4D-874F-CE44CC871099}"/>
              </a:ext>
            </a:extLst>
          </p:cNvPr>
          <p:cNvSpPr/>
          <p:nvPr/>
        </p:nvSpPr>
        <p:spPr>
          <a:xfrm>
            <a:off x="9461500" y="0"/>
            <a:ext cx="4087813"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Check if Ss understand the words in context.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Ss to take turns reading the words aloud.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Ss to read the sentences and to correctly fill in the blanks.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Notes: If time is limited, you can skip the slide. </a:t>
            </a:r>
          </a:p>
        </p:txBody>
      </p:sp>
      <p:pic>
        <p:nvPicPr>
          <p:cNvPr id="21" name="图片 20"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30163" y="-127000"/>
            <a:ext cx="1130300" cy="762000"/>
          </a:xfrm>
          <a:prstGeom prst="rect">
            <a:avLst/>
          </a:prstGeom>
        </p:spPr>
      </p:pic>
    </p:spTree>
    <p:extLst>
      <p:ext uri="{BB962C8B-B14F-4D97-AF65-F5344CB8AC3E}">
        <p14:creationId xmlns:p14="http://schemas.microsoft.com/office/powerpoint/2010/main" val="5876121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8" grpId="0"/>
      <p:bldP spid="9" grpId="0"/>
      <p:bldP spid="10" grpId="0"/>
      <p:bldP spid="11" grpId="0"/>
      <p:bldP spid="20" grpId="0" animBg="1"/>
      <p:bldP spid="2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0C0F0A2-97DF-B74A-86C0-501F478B7564}"/>
              </a:ext>
            </a:extLst>
          </p:cNvPr>
          <p:cNvPicPr>
            <a:picLocks noChangeAspect="1"/>
          </p:cNvPicPr>
          <p:nvPr/>
        </p:nvPicPr>
        <p:blipFill>
          <a:blip r:embed="rId2"/>
          <a:stretch>
            <a:fillRect/>
          </a:stretch>
        </p:blipFill>
        <p:spPr>
          <a:xfrm>
            <a:off x="-13948" y="-13607"/>
            <a:ext cx="3828311" cy="7686766"/>
          </a:xfrm>
          <a:prstGeom prst="rect">
            <a:avLst/>
          </a:prstGeom>
        </p:spPr>
      </p:pic>
      <p:pic>
        <p:nvPicPr>
          <p:cNvPr id="3" name="图片 2">
            <a:extLst>
              <a:ext uri="{FF2B5EF4-FFF2-40B4-BE49-F238E27FC236}">
                <a16:creationId xmlns:a16="http://schemas.microsoft.com/office/drawing/2014/main" id="{5FFEE87C-9E2A-7B4F-9274-B5292A449E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8519" y="1128558"/>
            <a:ext cx="3317491" cy="1415463"/>
          </a:xfrm>
          <a:prstGeom prst="rect">
            <a:avLst/>
          </a:prstGeom>
        </p:spPr>
      </p:pic>
      <p:pic>
        <p:nvPicPr>
          <p:cNvPr id="4" name="图片 3">
            <a:extLst>
              <a:ext uri="{FF2B5EF4-FFF2-40B4-BE49-F238E27FC236}">
                <a16:creationId xmlns:a16="http://schemas.microsoft.com/office/drawing/2014/main" id="{ADEB6905-2DF4-4247-9197-7530F60DD5BE}"/>
              </a:ext>
            </a:extLst>
          </p:cNvPr>
          <p:cNvPicPr>
            <a:picLocks noChangeAspect="1"/>
          </p:cNvPicPr>
          <p:nvPr/>
        </p:nvPicPr>
        <p:blipFill>
          <a:blip r:embed="rId4"/>
          <a:stretch>
            <a:fillRect/>
          </a:stretch>
        </p:blipFill>
        <p:spPr>
          <a:xfrm>
            <a:off x="11184" y="5089022"/>
            <a:ext cx="3809007" cy="2594819"/>
          </a:xfrm>
          <a:prstGeom prst="rect">
            <a:avLst/>
          </a:prstGeom>
        </p:spPr>
      </p:pic>
      <p:pic>
        <p:nvPicPr>
          <p:cNvPr id="5" name="图片 4">
            <a:extLst>
              <a:ext uri="{FF2B5EF4-FFF2-40B4-BE49-F238E27FC236}">
                <a16:creationId xmlns:a16="http://schemas.microsoft.com/office/drawing/2014/main" id="{9AE53898-C63F-2D4E-8AB3-A8AEE73C01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187" y="5798869"/>
            <a:ext cx="3316519" cy="1415048"/>
          </a:xfrm>
          <a:prstGeom prst="rect">
            <a:avLst/>
          </a:prstGeom>
        </p:spPr>
      </p:pic>
      <p:grpSp>
        <p:nvGrpSpPr>
          <p:cNvPr id="6" name="组合 5"/>
          <p:cNvGrpSpPr/>
          <p:nvPr/>
        </p:nvGrpSpPr>
        <p:grpSpPr>
          <a:xfrm>
            <a:off x="9599126" y="385317"/>
            <a:ext cx="4080703" cy="964367"/>
            <a:chOff x="11381362" y="-200577"/>
            <a:chExt cx="2234255" cy="964367"/>
          </a:xfrm>
        </p:grpSpPr>
        <p:pic>
          <p:nvPicPr>
            <p:cNvPr id="7" name="图片 6">
              <a:extLst>
                <a:ext uri="{FF2B5EF4-FFF2-40B4-BE49-F238E27FC236}">
                  <a16:creationId xmlns:a16="http://schemas.microsoft.com/office/drawing/2014/main" id="{62A7F468-91F1-7743-B244-69A10CCEF6FD}"/>
                </a:ext>
              </a:extLst>
            </p:cNvPr>
            <p:cNvPicPr>
              <a:picLocks noChangeAspect="1"/>
            </p:cNvPicPr>
            <p:nvPr/>
          </p:nvPicPr>
          <p:blipFill>
            <a:blip r:embed="rId6"/>
            <a:stretch>
              <a:fillRect/>
            </a:stretch>
          </p:blipFill>
          <p:spPr>
            <a:xfrm>
              <a:off x="11381362" y="-138057"/>
              <a:ext cx="2167950" cy="889186"/>
            </a:xfrm>
            <a:prstGeom prst="rect">
              <a:avLst/>
            </a:prstGeom>
          </p:spPr>
        </p:pic>
        <p:sp>
          <p:nvSpPr>
            <p:cNvPr id="8" name="文本框 7">
              <a:extLst>
                <a:ext uri="{FF2B5EF4-FFF2-40B4-BE49-F238E27FC236}">
                  <a16:creationId xmlns:a16="http://schemas.microsoft.com/office/drawing/2014/main" id="{3CD32240-6825-FB45-9097-77E5813F59C1}"/>
                </a:ext>
              </a:extLst>
            </p:cNvPr>
            <p:cNvSpPr txBox="1"/>
            <p:nvPr/>
          </p:nvSpPr>
          <p:spPr>
            <a:xfrm>
              <a:off x="11447667" y="-200577"/>
              <a:ext cx="216795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Listening &amp; Speaking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9" name="文本框 8">
            <a:extLst>
              <a:ext uri="{FF2B5EF4-FFF2-40B4-BE49-F238E27FC236}">
                <a16:creationId xmlns:a16="http://schemas.microsoft.com/office/drawing/2014/main" id="{D95A5FA0-9425-8C46-945C-C93451C6A74B}"/>
              </a:ext>
            </a:extLst>
          </p:cNvPr>
          <p:cNvSpPr txBox="1"/>
          <p:nvPr/>
        </p:nvSpPr>
        <p:spPr>
          <a:xfrm>
            <a:off x="4219920" y="2929188"/>
            <a:ext cx="3770748" cy="23528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57" tIns="67757" rIns="67757" bIns="67757" numCol="1" spcCol="38100" rtlCol="0" anchor="ctr">
            <a:spAutoFit/>
          </a:bodyPr>
          <a:lstStyle/>
          <a:p>
            <a:pPr marL="457200" indent="-457200" algn="l">
              <a:lnSpc>
                <a:spcPct val="150000"/>
              </a:lnSpc>
              <a:buFont typeface="Wingdings" panose="05000000000000000000" pitchFamily="2" charset="2"/>
              <a:buChar char="u"/>
            </a:pPr>
            <a:r>
              <a:rPr lang="en-US" altLang="zh-CN" sz="2400" b="1"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on the flight deck</a:t>
            </a:r>
          </a:p>
          <a:p>
            <a:pPr marL="457200" indent="-457200" algn="l">
              <a:lnSpc>
                <a:spcPct val="150000"/>
              </a:lnSpc>
              <a:buFont typeface="Wingdings" panose="05000000000000000000" pitchFamily="2" charset="2"/>
              <a:buChar char="u"/>
            </a:pPr>
            <a:r>
              <a:rPr lang="en-US" altLang="zh-CN" sz="2400" b="1"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flying on auto-pilot</a:t>
            </a:r>
          </a:p>
          <a:p>
            <a:pPr marL="457200" indent="-457200" algn="l">
              <a:lnSpc>
                <a:spcPct val="150000"/>
              </a:lnSpc>
              <a:buFont typeface="Wingdings" panose="05000000000000000000" pitchFamily="2" charset="2"/>
              <a:buChar char="u"/>
            </a:pPr>
            <a:r>
              <a:rPr lang="en-US" altLang="zh-CN" sz="2400" b="1"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the controls</a:t>
            </a:r>
          </a:p>
          <a:p>
            <a:pPr marL="457200" indent="-457200" algn="l">
              <a:lnSpc>
                <a:spcPct val="150000"/>
              </a:lnSpc>
              <a:buFont typeface="Wingdings" panose="05000000000000000000" pitchFamily="2" charset="2"/>
              <a:buChar char="u"/>
            </a:pPr>
            <a:r>
              <a:rPr lang="en-US" altLang="zh-CN" sz="2400" b="1"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 . . </a:t>
            </a:r>
          </a:p>
        </p:txBody>
      </p:sp>
      <p:grpSp>
        <p:nvGrpSpPr>
          <p:cNvPr id="10" name="组合 9"/>
          <p:cNvGrpSpPr/>
          <p:nvPr/>
        </p:nvGrpSpPr>
        <p:grpSpPr>
          <a:xfrm>
            <a:off x="-102762" y="7301667"/>
            <a:ext cx="943722" cy="294424"/>
            <a:chOff x="-36290" y="6501016"/>
            <a:chExt cx="943722" cy="294424"/>
          </a:xfrm>
        </p:grpSpPr>
        <p:pic>
          <p:nvPicPr>
            <p:cNvPr id="11" name="图片 10">
              <a:extLst>
                <a:ext uri="{FF2B5EF4-FFF2-40B4-BE49-F238E27FC236}">
                  <a16:creationId xmlns:a16="http://schemas.microsoft.com/office/drawing/2014/main" id="{AD5EA7F3-ABAB-2E48-AE5C-40EA9ED125BF}"/>
                </a:ext>
              </a:extLst>
            </p:cNvPr>
            <p:cNvPicPr>
              <a:picLocks noChangeAspect="1"/>
            </p:cNvPicPr>
            <p:nvPr/>
          </p:nvPicPr>
          <p:blipFill>
            <a:blip r:embed="rId7"/>
            <a:stretch>
              <a:fillRect/>
            </a:stretch>
          </p:blipFill>
          <p:spPr>
            <a:xfrm>
              <a:off x="157988" y="6501016"/>
              <a:ext cx="749444" cy="294424"/>
            </a:xfrm>
            <a:prstGeom prst="rect">
              <a:avLst/>
            </a:prstGeom>
            <a:noFill/>
          </p:spPr>
        </p:pic>
        <p:sp>
          <p:nvSpPr>
            <p:cNvPr id="12" name="文本框 11">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sp>
        <p:nvSpPr>
          <p:cNvPr id="13" name="object 15"/>
          <p:cNvSpPr/>
          <p:nvPr/>
        </p:nvSpPr>
        <p:spPr>
          <a:xfrm>
            <a:off x="4069958" y="6095327"/>
            <a:ext cx="8760774" cy="1039494"/>
          </a:xfrm>
          <a:custGeom>
            <a:avLst/>
            <a:gdLst/>
            <a:ahLst/>
            <a:cxnLst/>
            <a:rect l="l" t="t" r="r" b="b"/>
            <a:pathLst>
              <a:path w="9552940" h="1039495">
                <a:moveTo>
                  <a:pt x="9032748" y="0"/>
                </a:moveTo>
                <a:lnTo>
                  <a:pt x="9032748" y="259841"/>
                </a:lnTo>
                <a:lnTo>
                  <a:pt x="0" y="259841"/>
                </a:lnTo>
                <a:lnTo>
                  <a:pt x="259842" y="519683"/>
                </a:lnTo>
                <a:lnTo>
                  <a:pt x="0" y="779525"/>
                </a:lnTo>
                <a:lnTo>
                  <a:pt x="9032748" y="779525"/>
                </a:lnTo>
                <a:lnTo>
                  <a:pt x="9032748" y="1039367"/>
                </a:lnTo>
                <a:lnTo>
                  <a:pt x="9552432" y="519683"/>
                </a:lnTo>
                <a:lnTo>
                  <a:pt x="9032748" y="0"/>
                </a:lnTo>
                <a:close/>
              </a:path>
            </a:pathLst>
          </a:custGeom>
          <a:solidFill>
            <a:srgbClr val="F3D217"/>
          </a:solidFill>
        </p:spPr>
        <p:txBody>
          <a:bodyPr wrap="square" lIns="0" tIns="0" rIns="0" bIns="0" rtlCol="0"/>
          <a:lstStyle/>
          <a:p>
            <a:endParaRPr dirty="0"/>
          </a:p>
        </p:txBody>
      </p:sp>
      <p:sp>
        <p:nvSpPr>
          <p:cNvPr id="14" name="object 16"/>
          <p:cNvSpPr txBox="1"/>
          <p:nvPr/>
        </p:nvSpPr>
        <p:spPr>
          <a:xfrm>
            <a:off x="4476982" y="6368654"/>
            <a:ext cx="8098155" cy="381000"/>
          </a:xfrm>
          <a:prstGeom prst="rect">
            <a:avLst/>
          </a:prstGeom>
        </p:spPr>
        <p:txBody>
          <a:bodyPr vert="horz" wrap="square" lIns="0" tIns="0" rIns="0" bIns="0" rtlCol="0">
            <a:spAutoFit/>
          </a:bodyPr>
          <a:lstStyle/>
          <a:p>
            <a:pPr marL="12700">
              <a:lnSpc>
                <a:spcPct val="100000"/>
              </a:lnSpc>
            </a:pPr>
            <a:r>
              <a:rPr sz="2800" b="1" spc="-15" dirty="0">
                <a:latin typeface="Century Gothic"/>
                <a:cs typeface="Century Gothic"/>
              </a:rPr>
              <a:t>Tip:</a:t>
            </a:r>
            <a:r>
              <a:rPr sz="2800" b="1" spc="15" dirty="0">
                <a:latin typeface="Century Gothic"/>
                <a:cs typeface="Century Gothic"/>
              </a:rPr>
              <a:t> </a:t>
            </a:r>
            <a:r>
              <a:rPr sz="2800" b="1" spc="-25" dirty="0">
                <a:latin typeface="Century Gothic"/>
                <a:cs typeface="Century Gothic"/>
              </a:rPr>
              <a:t>U</a:t>
            </a:r>
            <a:r>
              <a:rPr sz="2800" b="1" spc="-10" dirty="0">
                <a:latin typeface="Century Gothic"/>
                <a:cs typeface="Century Gothic"/>
              </a:rPr>
              <a:t>s</a:t>
            </a:r>
            <a:r>
              <a:rPr sz="2800" b="1" spc="-20" dirty="0">
                <a:latin typeface="Century Gothic"/>
                <a:cs typeface="Century Gothic"/>
              </a:rPr>
              <a:t>e</a:t>
            </a:r>
            <a:r>
              <a:rPr sz="2800" b="1" spc="-10" dirty="0">
                <a:latin typeface="Century Gothic"/>
                <a:cs typeface="Century Gothic"/>
              </a:rPr>
              <a:t> </a:t>
            </a:r>
            <a:r>
              <a:rPr sz="2800" b="1" spc="-15" dirty="0">
                <a:latin typeface="Century Gothic"/>
                <a:cs typeface="Century Gothic"/>
              </a:rPr>
              <a:t>the</a:t>
            </a:r>
            <a:r>
              <a:rPr sz="2800" b="1" spc="-10" dirty="0">
                <a:latin typeface="Century Gothic"/>
                <a:cs typeface="Century Gothic"/>
              </a:rPr>
              <a:t> </a:t>
            </a:r>
            <a:r>
              <a:rPr sz="2800" b="1" spc="-15" dirty="0">
                <a:latin typeface="Century Gothic"/>
                <a:cs typeface="Century Gothic"/>
              </a:rPr>
              <a:t>gi</a:t>
            </a:r>
            <a:r>
              <a:rPr sz="2800" b="1" spc="-30" dirty="0">
                <a:latin typeface="Century Gothic"/>
                <a:cs typeface="Century Gothic"/>
              </a:rPr>
              <a:t>v</a:t>
            </a:r>
            <a:r>
              <a:rPr sz="2800" b="1" spc="-25" dirty="0">
                <a:latin typeface="Century Gothic"/>
                <a:cs typeface="Century Gothic"/>
              </a:rPr>
              <a:t>e</a:t>
            </a:r>
            <a:r>
              <a:rPr sz="2800" b="1" spc="-20" dirty="0">
                <a:latin typeface="Century Gothic"/>
                <a:cs typeface="Century Gothic"/>
              </a:rPr>
              <a:t>n</a:t>
            </a:r>
            <a:r>
              <a:rPr sz="2800" b="1" spc="10" dirty="0">
                <a:latin typeface="Century Gothic"/>
                <a:cs typeface="Century Gothic"/>
              </a:rPr>
              <a:t> </a:t>
            </a:r>
            <a:r>
              <a:rPr sz="2800" b="1" spc="-25" dirty="0">
                <a:latin typeface="Century Gothic"/>
                <a:cs typeface="Century Gothic"/>
              </a:rPr>
              <a:t>c</a:t>
            </a:r>
            <a:r>
              <a:rPr sz="2800" b="1" spc="-15" dirty="0">
                <a:latin typeface="Century Gothic"/>
                <a:cs typeface="Century Gothic"/>
              </a:rPr>
              <a:t>lu</a:t>
            </a:r>
            <a:r>
              <a:rPr sz="2800" b="1" spc="-25" dirty="0">
                <a:latin typeface="Century Gothic"/>
                <a:cs typeface="Century Gothic"/>
              </a:rPr>
              <a:t>e</a:t>
            </a:r>
            <a:r>
              <a:rPr sz="2800" b="1" spc="-15" dirty="0">
                <a:latin typeface="Century Gothic"/>
                <a:cs typeface="Century Gothic"/>
              </a:rPr>
              <a:t>s</a:t>
            </a:r>
            <a:r>
              <a:rPr sz="2800" b="1" spc="10" dirty="0">
                <a:latin typeface="Century Gothic"/>
                <a:cs typeface="Century Gothic"/>
              </a:rPr>
              <a:t> </a:t>
            </a:r>
            <a:r>
              <a:rPr sz="2800" b="1" spc="-15" dirty="0">
                <a:latin typeface="Century Gothic"/>
                <a:cs typeface="Century Gothic"/>
              </a:rPr>
              <a:t>to</a:t>
            </a:r>
            <a:r>
              <a:rPr sz="2800" b="1" spc="-10" dirty="0">
                <a:latin typeface="Century Gothic"/>
                <a:cs typeface="Century Gothic"/>
              </a:rPr>
              <a:t> </a:t>
            </a:r>
            <a:r>
              <a:rPr sz="2800" b="1" spc="-15" dirty="0">
                <a:latin typeface="Century Gothic"/>
                <a:cs typeface="Century Gothic"/>
              </a:rPr>
              <a:t>di</a:t>
            </a:r>
            <a:r>
              <a:rPr sz="2800" b="1" spc="-10" dirty="0">
                <a:latin typeface="Century Gothic"/>
                <a:cs typeface="Century Gothic"/>
              </a:rPr>
              <a:t>s</a:t>
            </a:r>
            <a:r>
              <a:rPr sz="2800" b="1" spc="-25" dirty="0">
                <a:latin typeface="Century Gothic"/>
                <a:cs typeface="Century Gothic"/>
              </a:rPr>
              <a:t>c</a:t>
            </a:r>
            <a:r>
              <a:rPr sz="2800" b="1" spc="-20" dirty="0">
                <a:latin typeface="Century Gothic"/>
                <a:cs typeface="Century Gothic"/>
              </a:rPr>
              <a:t>u</a:t>
            </a:r>
            <a:r>
              <a:rPr sz="2800" b="1" spc="-10" dirty="0">
                <a:latin typeface="Century Gothic"/>
                <a:cs typeface="Century Gothic"/>
              </a:rPr>
              <a:t>s</a:t>
            </a:r>
            <a:r>
              <a:rPr sz="2800" b="1" spc="-15" dirty="0">
                <a:latin typeface="Century Gothic"/>
                <a:cs typeface="Century Gothic"/>
              </a:rPr>
              <a:t>s</a:t>
            </a:r>
            <a:r>
              <a:rPr sz="2800" b="1" spc="10" dirty="0">
                <a:latin typeface="Century Gothic"/>
                <a:cs typeface="Century Gothic"/>
              </a:rPr>
              <a:t> </a:t>
            </a:r>
            <a:r>
              <a:rPr sz="2800" b="1" spc="-15" dirty="0">
                <a:latin typeface="Century Gothic"/>
                <a:cs typeface="Century Gothic"/>
              </a:rPr>
              <a:t>the</a:t>
            </a:r>
            <a:r>
              <a:rPr sz="2800" b="1" spc="-10" dirty="0">
                <a:latin typeface="Century Gothic"/>
                <a:cs typeface="Century Gothic"/>
              </a:rPr>
              <a:t> </a:t>
            </a:r>
            <a:r>
              <a:rPr sz="2800" b="1" spc="-20" dirty="0">
                <a:latin typeface="Century Gothic"/>
                <a:cs typeface="Century Gothic"/>
              </a:rPr>
              <a:t>qu</a:t>
            </a:r>
            <a:r>
              <a:rPr sz="2800" b="1" spc="-25" dirty="0">
                <a:latin typeface="Century Gothic"/>
                <a:cs typeface="Century Gothic"/>
              </a:rPr>
              <a:t>e</a:t>
            </a:r>
            <a:r>
              <a:rPr sz="2800" b="1" spc="-10" dirty="0">
                <a:latin typeface="Century Gothic"/>
                <a:cs typeface="Century Gothic"/>
              </a:rPr>
              <a:t>sti</a:t>
            </a:r>
            <a:r>
              <a:rPr sz="2800" b="1" spc="-25" dirty="0">
                <a:latin typeface="Century Gothic"/>
                <a:cs typeface="Century Gothic"/>
              </a:rPr>
              <a:t>o</a:t>
            </a:r>
            <a:r>
              <a:rPr sz="2800" b="1" spc="-15" dirty="0">
                <a:latin typeface="Century Gothic"/>
                <a:cs typeface="Century Gothic"/>
              </a:rPr>
              <a:t>n.</a:t>
            </a:r>
            <a:endParaRPr sz="2800" dirty="0">
              <a:latin typeface="Century Gothic"/>
              <a:cs typeface="Century Gothic"/>
            </a:endParaRPr>
          </a:p>
        </p:txBody>
      </p:sp>
      <p:grpSp>
        <p:nvGrpSpPr>
          <p:cNvPr id="15" name="组合 14"/>
          <p:cNvGrpSpPr/>
          <p:nvPr/>
        </p:nvGrpSpPr>
        <p:grpSpPr>
          <a:xfrm>
            <a:off x="12830695" y="7309663"/>
            <a:ext cx="718618" cy="261611"/>
            <a:chOff x="10988399" y="5994034"/>
            <a:chExt cx="718618" cy="165310"/>
          </a:xfrm>
        </p:grpSpPr>
        <p:sp>
          <p:nvSpPr>
            <p:cNvPr id="16" name="流程图: 终止 15"/>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文本框 16">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25/31</a:t>
              </a:r>
              <a:endParaRPr lang="zh-CN" altLang="en-US" sz="1100" b="1" dirty="0">
                <a:latin typeface="Century Gothic" panose="020B0502020202020204" pitchFamily="34" charset="0"/>
              </a:endParaRPr>
            </a:p>
          </p:txBody>
        </p:sp>
      </p:grpSp>
      <p:sp>
        <p:nvSpPr>
          <p:cNvPr id="18" name="矩形 17">
            <a:extLst>
              <a:ext uri="{FF2B5EF4-FFF2-40B4-BE49-F238E27FC236}">
                <a16:creationId xmlns:a16="http://schemas.microsoft.com/office/drawing/2014/main" id="{68939BC1-8866-0D4D-874F-CE44CC871099}"/>
              </a:ext>
            </a:extLst>
          </p:cNvPr>
          <p:cNvSpPr/>
          <p:nvPr/>
        </p:nvSpPr>
        <p:spPr>
          <a:xfrm>
            <a:off x="8185530" y="0"/>
            <a:ext cx="5363784" cy="1524373"/>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Talk about </a:t>
            </a:r>
            <a:r>
              <a:rPr lang="en-US" altLang="zh-CN" sz="1100" b="1" dirty="0">
                <a:ln w="38100">
                  <a:noFill/>
                </a:ln>
                <a:solidFill>
                  <a:schemeClr val="bg1"/>
                </a:solidFill>
                <a:latin typeface="Century Gothic" panose="020B0502020202020204" pitchFamily="34" charset="0"/>
                <a:cs typeface="Ayuthaya" pitchFamily="2" charset="-34"/>
              </a:rPr>
              <a:t>w</a:t>
            </a:r>
            <a:r>
              <a:rPr lang="en-US" altLang="zh-CN" sz="1100" b="1" dirty="0">
                <a:ln w="38100">
                  <a:noFill/>
                </a:ln>
                <a:solidFill>
                  <a:schemeClr val="bg1"/>
                </a:solidFill>
                <a:latin typeface="Century Gothic" panose="020B0502020202020204" pitchFamily="34" charset="0"/>
                <a:ea typeface="Ayuthaya" pitchFamily="2" charset="-34"/>
                <a:cs typeface="Ayuthaya" pitchFamily="2" charset="-34"/>
              </a:rPr>
              <a:t>hat Nadim learned about the captain’s job on the aeroplane</a:t>
            </a:r>
            <a:r>
              <a:rPr lang="en-US" altLang="zh-CN" sz="1100" b="1" dirty="0">
                <a:solidFill>
                  <a:schemeClr val="bg1"/>
                </a:solidFill>
                <a:latin typeface="Century Gothic" panose="020B0502020202020204" pitchFamily="34" charset="0"/>
                <a:sym typeface="Helvetica Neue"/>
              </a:rPr>
              <a: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Ss to discuss </a:t>
            </a:r>
            <a:r>
              <a:rPr lang="en-US" altLang="zh-CN" sz="1100" b="1" dirty="0">
                <a:ln w="38100">
                  <a:noFill/>
                </a:ln>
                <a:solidFill>
                  <a:schemeClr val="bg1"/>
                </a:solidFill>
                <a:latin typeface="Century Gothic" panose="020B0502020202020204" pitchFamily="34" charset="0"/>
                <a:cs typeface="Ayuthaya" pitchFamily="2" charset="-34"/>
              </a:rPr>
              <a:t>w</a:t>
            </a:r>
            <a:r>
              <a:rPr lang="en-US" altLang="zh-CN" sz="1100" b="1" dirty="0">
                <a:ln w="38100">
                  <a:noFill/>
                </a:ln>
                <a:solidFill>
                  <a:schemeClr val="bg1"/>
                </a:solidFill>
                <a:latin typeface="Century Gothic" panose="020B0502020202020204" pitchFamily="34" charset="0"/>
                <a:ea typeface="Ayuthaya" pitchFamily="2" charset="-34"/>
                <a:cs typeface="Ayuthaya" pitchFamily="2" charset="-34"/>
              </a:rPr>
              <a:t>hat Nadim learned about the captain’s job on the aeroplane</a:t>
            </a:r>
            <a:r>
              <a:rPr lang="en-US" altLang="zh-CN" sz="1100" b="1" dirty="0">
                <a:solidFill>
                  <a:schemeClr val="bg1"/>
                </a:solidFill>
                <a:latin typeface="Century Gothic" panose="020B0502020202020204" pitchFamily="34" charset="0"/>
                <a:sym typeface="Helvetica Neue"/>
              </a:rPr>
              <a:t>.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Encourage Ss to answer questions by using the given clues and to present their answers with at least three complete sentences. Assist Ss if necessary.</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8"/>
          <a:stretch>
            <a:fillRect/>
          </a:stretch>
        </p:blipFill>
        <p:spPr>
          <a:xfrm>
            <a:off x="12730163" y="-127000"/>
            <a:ext cx="1130300" cy="762000"/>
          </a:xfrm>
          <a:prstGeom prst="rect">
            <a:avLst/>
          </a:prstGeom>
        </p:spPr>
      </p:pic>
      <p:sp>
        <p:nvSpPr>
          <p:cNvPr id="20" name="矩形 19">
            <a:extLst>
              <a:ext uri="{FF2B5EF4-FFF2-40B4-BE49-F238E27FC236}">
                <a16:creationId xmlns:a16="http://schemas.microsoft.com/office/drawing/2014/main" id="{4326E675-E8F3-7549-B0CE-AB891C32AD15}"/>
              </a:ext>
            </a:extLst>
          </p:cNvPr>
          <p:cNvSpPr/>
          <p:nvPr/>
        </p:nvSpPr>
        <p:spPr>
          <a:xfrm>
            <a:off x="206174" y="2178861"/>
            <a:ext cx="3388066" cy="2677656"/>
          </a:xfrm>
          <a:prstGeom prst="rect">
            <a:avLst/>
          </a:prstGeom>
        </p:spPr>
        <p:txBody>
          <a:bodyPr wrap="square">
            <a:spAutoFit/>
          </a:bodyPr>
          <a:lstStyle/>
          <a:p>
            <a:pPr>
              <a:lnSpc>
                <a:spcPct val="150000"/>
              </a:lnSpc>
            </a:pPr>
            <a:r>
              <a:rPr lang="en-US" altLang="zh-CN" sz="2800" b="1" dirty="0">
                <a:ln w="38100">
                  <a:noFill/>
                </a:ln>
                <a:solidFill>
                  <a:schemeClr val="tx1"/>
                </a:solidFill>
                <a:latin typeface="Century Gothic" panose="020B0502020202020204" pitchFamily="34" charset="0"/>
                <a:ea typeface="Ayuthaya" pitchFamily="2" charset="-34"/>
                <a:cs typeface="Ayuthaya" pitchFamily="2" charset="-34"/>
              </a:rPr>
              <a:t>What did Nadim learn about the captain’s job on the aeroplane?</a:t>
            </a:r>
          </a:p>
        </p:txBody>
      </p:sp>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5530" y="3026957"/>
            <a:ext cx="4622044" cy="2002922"/>
          </a:xfrm>
          <a:prstGeom prst="rect">
            <a:avLst/>
          </a:prstGeom>
        </p:spPr>
      </p:pic>
    </p:spTree>
    <p:extLst>
      <p:ext uri="{BB962C8B-B14F-4D97-AF65-F5344CB8AC3E}">
        <p14:creationId xmlns:p14="http://schemas.microsoft.com/office/powerpoint/2010/main" val="365166738"/>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524" y="-33263"/>
            <a:ext cx="3828311" cy="7686766"/>
            <a:chOff x="2155" y="4575"/>
            <a:chExt cx="3828311" cy="7686766"/>
          </a:xfrm>
        </p:grpSpPr>
        <p:pic>
          <p:nvPicPr>
            <p:cNvPr id="3" name="图片 2">
              <a:extLst>
                <a:ext uri="{FF2B5EF4-FFF2-40B4-BE49-F238E27FC236}">
                  <a16:creationId xmlns:a16="http://schemas.microsoft.com/office/drawing/2014/main" id="{30C0F0A2-97DF-B74A-86C0-501F478B7564}"/>
                </a:ext>
              </a:extLst>
            </p:cNvPr>
            <p:cNvPicPr>
              <a:picLocks noChangeAspect="1"/>
            </p:cNvPicPr>
            <p:nvPr/>
          </p:nvPicPr>
          <p:blipFill>
            <a:blip r:embed="rId2"/>
            <a:stretch>
              <a:fillRect/>
            </a:stretch>
          </p:blipFill>
          <p:spPr>
            <a:xfrm>
              <a:off x="2155" y="4575"/>
              <a:ext cx="3828311" cy="7686766"/>
            </a:xfrm>
            <a:prstGeom prst="rect">
              <a:avLst/>
            </a:prstGeom>
          </p:spPr>
        </p:pic>
        <p:pic>
          <p:nvPicPr>
            <p:cNvPr id="4" name="图片 3">
              <a:extLst>
                <a:ext uri="{FF2B5EF4-FFF2-40B4-BE49-F238E27FC236}">
                  <a16:creationId xmlns:a16="http://schemas.microsoft.com/office/drawing/2014/main" id="{ADEB6905-2DF4-4247-9197-7530F60DD5BE}"/>
                </a:ext>
              </a:extLst>
            </p:cNvPr>
            <p:cNvPicPr>
              <a:picLocks noChangeAspect="1"/>
            </p:cNvPicPr>
            <p:nvPr/>
          </p:nvPicPr>
          <p:blipFill>
            <a:blip r:embed="rId3"/>
            <a:stretch>
              <a:fillRect/>
            </a:stretch>
          </p:blipFill>
          <p:spPr>
            <a:xfrm>
              <a:off x="2156" y="5077838"/>
              <a:ext cx="3774677" cy="2595600"/>
            </a:xfrm>
            <a:prstGeom prst="rect">
              <a:avLst/>
            </a:prstGeom>
          </p:spPr>
        </p:pic>
      </p:grpSp>
      <p:pic>
        <p:nvPicPr>
          <p:cNvPr id="5" name="图片 4">
            <a:extLst>
              <a:ext uri="{FF2B5EF4-FFF2-40B4-BE49-F238E27FC236}">
                <a16:creationId xmlns:a16="http://schemas.microsoft.com/office/drawing/2014/main" id="{5FFEE87C-9E2A-7B4F-9274-B5292A449E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3051" y="1298639"/>
            <a:ext cx="2976098" cy="1269802"/>
          </a:xfrm>
          <a:prstGeom prst="rect">
            <a:avLst/>
          </a:prstGeom>
        </p:spPr>
      </p:pic>
      <p:sp>
        <p:nvSpPr>
          <p:cNvPr id="6" name="矩形 5">
            <a:extLst>
              <a:ext uri="{FF2B5EF4-FFF2-40B4-BE49-F238E27FC236}">
                <a16:creationId xmlns:a16="http://schemas.microsoft.com/office/drawing/2014/main" id="{4326E675-E8F3-7549-B0CE-AB891C32AD15}"/>
              </a:ext>
            </a:extLst>
          </p:cNvPr>
          <p:cNvSpPr/>
          <p:nvPr/>
        </p:nvSpPr>
        <p:spPr>
          <a:xfrm>
            <a:off x="336558" y="2163235"/>
            <a:ext cx="3002680" cy="2594300"/>
          </a:xfrm>
          <a:prstGeom prst="rect">
            <a:avLst/>
          </a:prstGeom>
        </p:spPr>
        <p:txBody>
          <a:bodyPr wrap="square">
            <a:spAutoFit/>
          </a:bodyPr>
          <a:lstStyle/>
          <a:p>
            <a:pPr>
              <a:lnSpc>
                <a:spcPct val="150000"/>
              </a:lnSpc>
            </a:pPr>
            <a:r>
              <a:rPr lang="en-US" altLang="zh-CN" sz="2800" b="1" dirty="0">
                <a:ln w="38100">
                  <a:noFill/>
                </a:ln>
                <a:solidFill>
                  <a:schemeClr val="tx1"/>
                </a:solidFill>
                <a:latin typeface="Century Gothic" panose="020B0502020202020204" pitchFamily="34" charset="0"/>
                <a:ea typeface="Ayuthaya" pitchFamily="2" charset="-34"/>
                <a:cs typeface="Ayuthaya" pitchFamily="2" charset="-34"/>
              </a:rPr>
              <a:t>What do you know about airline pilots and their jobs?</a:t>
            </a:r>
          </a:p>
        </p:txBody>
      </p:sp>
      <p:sp>
        <p:nvSpPr>
          <p:cNvPr id="7" name="文本框 6">
            <a:extLst>
              <a:ext uri="{FF2B5EF4-FFF2-40B4-BE49-F238E27FC236}">
                <a16:creationId xmlns:a16="http://schemas.microsoft.com/office/drawing/2014/main" id="{D95A5FA0-9425-8C46-945C-C93451C6A74B}"/>
              </a:ext>
            </a:extLst>
          </p:cNvPr>
          <p:cNvSpPr txBox="1"/>
          <p:nvPr/>
        </p:nvSpPr>
        <p:spPr>
          <a:xfrm>
            <a:off x="4450619" y="3209709"/>
            <a:ext cx="4331431" cy="2906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57" tIns="67757" rIns="67757" bIns="67757" numCol="1" spcCol="38100" rtlCol="0" anchor="ctr">
            <a:spAutoFit/>
          </a:bodyPr>
          <a:lstStyle/>
          <a:p>
            <a:pPr marL="457200" indent="-457200" algn="l">
              <a:lnSpc>
                <a:spcPct val="150000"/>
              </a:lnSpc>
              <a:buFont typeface="Wingdings" panose="05000000000000000000" pitchFamily="2" charset="2"/>
              <a:buChar char="u"/>
            </a:pPr>
            <a:r>
              <a:rPr lang="en-US" altLang="zh-CN" sz="2400" b="1"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fly aeroplanes</a:t>
            </a:r>
          </a:p>
          <a:p>
            <a:pPr marL="457200" indent="-457200" algn="l">
              <a:lnSpc>
                <a:spcPct val="150000"/>
              </a:lnSpc>
              <a:buFont typeface="Wingdings" panose="05000000000000000000" pitchFamily="2" charset="2"/>
              <a:buChar char="u"/>
            </a:pPr>
            <a:r>
              <a:rPr lang="en-US" altLang="zh-CN" sz="2400" b="1"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communicate with air traffic controllers</a:t>
            </a:r>
          </a:p>
          <a:p>
            <a:pPr marL="457200" indent="-457200" algn="l">
              <a:lnSpc>
                <a:spcPct val="150000"/>
              </a:lnSpc>
              <a:buFont typeface="Wingdings" panose="05000000000000000000" pitchFamily="2" charset="2"/>
              <a:buChar char="u"/>
            </a:pPr>
            <a:r>
              <a:rPr lang="en-US" altLang="zh-CN" sz="2400" b="1"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monitor instruments</a:t>
            </a:r>
          </a:p>
          <a:p>
            <a:pPr marL="457200" indent="-457200" algn="l">
              <a:lnSpc>
                <a:spcPct val="150000"/>
              </a:lnSpc>
              <a:buFont typeface="Wingdings" panose="05000000000000000000" pitchFamily="2" charset="2"/>
              <a:buChar char="u"/>
            </a:pPr>
            <a:r>
              <a:rPr lang="en-US" altLang="zh-CN" sz="2400" b="1"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 . . </a:t>
            </a:r>
          </a:p>
        </p:txBody>
      </p:sp>
      <p:grpSp>
        <p:nvGrpSpPr>
          <p:cNvPr id="8" name="组合 7"/>
          <p:cNvGrpSpPr/>
          <p:nvPr/>
        </p:nvGrpSpPr>
        <p:grpSpPr>
          <a:xfrm>
            <a:off x="9701807" y="390467"/>
            <a:ext cx="3978141" cy="964367"/>
            <a:chOff x="11381362" y="-198990"/>
            <a:chExt cx="2239798" cy="964367"/>
          </a:xfrm>
        </p:grpSpPr>
        <p:pic>
          <p:nvPicPr>
            <p:cNvPr id="9" name="图片 8">
              <a:extLst>
                <a:ext uri="{FF2B5EF4-FFF2-40B4-BE49-F238E27FC236}">
                  <a16:creationId xmlns:a16="http://schemas.microsoft.com/office/drawing/2014/main" id="{62A7F468-91F1-7743-B244-69A10CCEF6FD}"/>
                </a:ext>
              </a:extLst>
            </p:cNvPr>
            <p:cNvPicPr>
              <a:picLocks noChangeAspect="1"/>
            </p:cNvPicPr>
            <p:nvPr/>
          </p:nvPicPr>
          <p:blipFill>
            <a:blip r:embed="rId5"/>
            <a:stretch>
              <a:fillRect/>
            </a:stretch>
          </p:blipFill>
          <p:spPr>
            <a:xfrm>
              <a:off x="11381362" y="-138057"/>
              <a:ext cx="2167950" cy="889186"/>
            </a:xfrm>
            <a:prstGeom prst="rect">
              <a:avLst/>
            </a:prstGeom>
          </p:spPr>
        </p:pic>
        <p:sp>
          <p:nvSpPr>
            <p:cNvPr id="10" name="文本框 9">
              <a:extLst>
                <a:ext uri="{FF2B5EF4-FFF2-40B4-BE49-F238E27FC236}">
                  <a16:creationId xmlns:a16="http://schemas.microsoft.com/office/drawing/2014/main" id="{3CD32240-6825-FB45-9097-77E5813F59C1}"/>
                </a:ext>
              </a:extLst>
            </p:cNvPr>
            <p:cNvSpPr txBox="1"/>
            <p:nvPr/>
          </p:nvSpPr>
          <p:spPr>
            <a:xfrm>
              <a:off x="11453210" y="-198990"/>
              <a:ext cx="216795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Listening &amp; Speaking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11" name="组合 10"/>
          <p:cNvGrpSpPr/>
          <p:nvPr/>
        </p:nvGrpSpPr>
        <p:grpSpPr>
          <a:xfrm>
            <a:off x="-77337" y="7319438"/>
            <a:ext cx="942454" cy="258813"/>
            <a:chOff x="-35022" y="6426836"/>
            <a:chExt cx="942454" cy="368604"/>
          </a:xfrm>
        </p:grpSpPr>
        <p:pic>
          <p:nvPicPr>
            <p:cNvPr id="12" name="图片 11">
              <a:extLst>
                <a:ext uri="{FF2B5EF4-FFF2-40B4-BE49-F238E27FC236}">
                  <a16:creationId xmlns:a16="http://schemas.microsoft.com/office/drawing/2014/main" id="{AD5EA7F3-ABAB-2E48-AE5C-40EA9ED125BF}"/>
                </a:ext>
              </a:extLst>
            </p:cNvPr>
            <p:cNvPicPr>
              <a:picLocks noChangeAspect="1"/>
            </p:cNvPicPr>
            <p:nvPr/>
          </p:nvPicPr>
          <p:blipFill>
            <a:blip r:embed="rId6"/>
            <a:stretch>
              <a:fillRect/>
            </a:stretch>
          </p:blipFill>
          <p:spPr>
            <a:xfrm>
              <a:off x="157988" y="6442179"/>
              <a:ext cx="749444" cy="353261"/>
            </a:xfrm>
            <a:prstGeom prst="rect">
              <a:avLst/>
            </a:prstGeom>
            <a:noFill/>
          </p:spPr>
        </p:pic>
        <p:sp>
          <p:nvSpPr>
            <p:cNvPr id="13" name="文本框 12">
              <a:extLst>
                <a:ext uri="{FF2B5EF4-FFF2-40B4-BE49-F238E27FC236}">
                  <a16:creationId xmlns:a16="http://schemas.microsoft.com/office/drawing/2014/main" id="{68BCB880-31DC-7346-B6D5-01DAA156375E}"/>
                </a:ext>
              </a:extLst>
            </p:cNvPr>
            <p:cNvSpPr txBox="1"/>
            <p:nvPr/>
          </p:nvSpPr>
          <p:spPr>
            <a:xfrm>
              <a:off x="-35022" y="6426836"/>
              <a:ext cx="806292" cy="266883"/>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grpSp>
        <p:nvGrpSpPr>
          <p:cNvPr id="14" name="组合 13"/>
          <p:cNvGrpSpPr/>
          <p:nvPr/>
        </p:nvGrpSpPr>
        <p:grpSpPr>
          <a:xfrm>
            <a:off x="12799873" y="7268567"/>
            <a:ext cx="718618" cy="261611"/>
            <a:chOff x="10988399" y="5994034"/>
            <a:chExt cx="718618" cy="165310"/>
          </a:xfrm>
        </p:grpSpPr>
        <p:sp>
          <p:nvSpPr>
            <p:cNvPr id="15" name="流程图: 终止 14"/>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文本框 15">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26/31</a:t>
              </a:r>
              <a:endParaRPr lang="zh-CN" altLang="en-US" sz="1100" b="1" dirty="0">
                <a:latin typeface="Century Gothic" panose="020B0502020202020204" pitchFamily="34" charset="0"/>
              </a:endParaRPr>
            </a:p>
          </p:txBody>
        </p:sp>
      </p:grpSp>
      <p:pic>
        <p:nvPicPr>
          <p:cNvPr id="17" name="图片 16">
            <a:extLst>
              <a:ext uri="{FF2B5EF4-FFF2-40B4-BE49-F238E27FC236}">
                <a16:creationId xmlns:a16="http://schemas.microsoft.com/office/drawing/2014/main" id="{9AE53898-C63F-2D4E-8AB3-A8AEE73C01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9187" y="5798869"/>
            <a:ext cx="3316519" cy="1415048"/>
          </a:xfrm>
          <a:prstGeom prst="rect">
            <a:avLst/>
          </a:prstGeom>
        </p:spPr>
      </p:pic>
      <p:sp>
        <p:nvSpPr>
          <p:cNvPr id="18" name="矩形 17">
            <a:extLst>
              <a:ext uri="{FF2B5EF4-FFF2-40B4-BE49-F238E27FC236}">
                <a16:creationId xmlns:a16="http://schemas.microsoft.com/office/drawing/2014/main" id="{68939BC1-8866-0D4D-874F-CE44CC871099}"/>
              </a:ext>
            </a:extLst>
          </p:cNvPr>
          <p:cNvSpPr/>
          <p:nvPr/>
        </p:nvSpPr>
        <p:spPr>
          <a:xfrm>
            <a:off x="8782050" y="0"/>
            <a:ext cx="4767263"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Talk about </a:t>
            </a:r>
            <a:r>
              <a:rPr lang="en-US" altLang="zh-CN" sz="1100" b="1" dirty="0">
                <a:ln w="38100">
                  <a:noFill/>
                </a:ln>
                <a:solidFill>
                  <a:schemeClr val="bg1"/>
                </a:solidFill>
                <a:latin typeface="Century Gothic" panose="020B0502020202020204" pitchFamily="34" charset="0"/>
                <a:cs typeface="Ayuthaya" pitchFamily="2" charset="-34"/>
              </a:rPr>
              <a:t>w</a:t>
            </a:r>
            <a:r>
              <a:rPr lang="en-US" altLang="zh-CN" sz="1100" b="1" dirty="0">
                <a:ln w="38100">
                  <a:noFill/>
                </a:ln>
                <a:solidFill>
                  <a:schemeClr val="bg1"/>
                </a:solidFill>
                <a:latin typeface="Century Gothic" panose="020B0502020202020204" pitchFamily="34" charset="0"/>
                <a:ea typeface="Ayuthaya" pitchFamily="2" charset="-34"/>
                <a:cs typeface="Ayuthaya" pitchFamily="2" charset="-34"/>
              </a:rPr>
              <a:t>hat you knew about an airline pilot’s job </a:t>
            </a:r>
          </a:p>
          <a:p>
            <a:pPr algn="l" defTabSz="356870" hangingPunct="1">
              <a:lnSpc>
                <a:spcPct val="118000"/>
              </a:lnSpc>
            </a:pPr>
            <a:r>
              <a:rPr lang="en-US" altLang="zh-CN" sz="1100" b="1" dirty="0">
                <a:ln w="38100">
                  <a:noFill/>
                </a:ln>
                <a:solidFill>
                  <a:schemeClr val="bg1"/>
                </a:solidFill>
                <a:latin typeface="Century Gothic" panose="020B0502020202020204" pitchFamily="34" charset="0"/>
                <a:ea typeface="Ayuthaya" pitchFamily="2" charset="-34"/>
                <a:cs typeface="Ayuthaya" pitchFamily="2" charset="-34"/>
              </a:rPr>
              <a:t>in your life</a:t>
            </a:r>
            <a:r>
              <a:rPr lang="en-US" altLang="zh-CN" sz="1100" b="1" dirty="0">
                <a:solidFill>
                  <a:schemeClr val="bg1"/>
                </a:solidFill>
                <a:latin typeface="Century Gothic" panose="020B0502020202020204" pitchFamily="34" charset="0"/>
                <a:sym typeface="Helvetica Neue"/>
              </a:rPr>
              <a: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Ss to work together to talk about their ideas by asking the given question.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Encourage Ss to talk about the question in complete sentences with the given clues. Assist Ss if necessary.</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8"/>
          <a:stretch>
            <a:fillRect/>
          </a:stretch>
        </p:blipFill>
        <p:spPr>
          <a:xfrm>
            <a:off x="12730163" y="-127000"/>
            <a:ext cx="1130300" cy="762000"/>
          </a:xfrm>
          <a:prstGeom prst="rect">
            <a:avLst/>
          </a:prstGeom>
        </p:spPr>
      </p:pic>
      <p:pic>
        <p:nvPicPr>
          <p:cNvPr id="21" name="图片 20"/>
          <p:cNvPicPr>
            <a:picLocks noChangeAspect="1"/>
          </p:cNvPicPr>
          <p:nvPr/>
        </p:nvPicPr>
        <p:blipFill>
          <a:blip r:embed="rId9"/>
          <a:stretch>
            <a:fillRect/>
          </a:stretch>
        </p:blipFill>
        <p:spPr>
          <a:xfrm>
            <a:off x="9316909" y="3502063"/>
            <a:ext cx="3239577" cy="2414760"/>
          </a:xfrm>
          <a:prstGeom prst="rect">
            <a:avLst/>
          </a:prstGeom>
        </p:spPr>
      </p:pic>
    </p:spTree>
    <p:extLst>
      <p:ext uri="{BB962C8B-B14F-4D97-AF65-F5344CB8AC3E}">
        <p14:creationId xmlns:p14="http://schemas.microsoft.com/office/powerpoint/2010/main" val="5252111"/>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045874" y="442276"/>
            <a:ext cx="2508744" cy="889186"/>
            <a:chOff x="11381362" y="-138057"/>
            <a:chExt cx="2167950" cy="889186"/>
          </a:xfrm>
        </p:grpSpPr>
        <p:pic>
          <p:nvPicPr>
            <p:cNvPr id="3" name="图片 2">
              <a:extLst>
                <a:ext uri="{FF2B5EF4-FFF2-40B4-BE49-F238E27FC236}">
                  <a16:creationId xmlns:a16="http://schemas.microsoft.com/office/drawing/2014/main" id="{62A7F468-91F1-7743-B244-69A10CCEF6FD}"/>
                </a:ext>
              </a:extLst>
            </p:cNvPr>
            <p:cNvPicPr>
              <a:picLocks noChangeAspect="1"/>
            </p:cNvPicPr>
            <p:nvPr/>
          </p:nvPicPr>
          <p:blipFill>
            <a:blip r:embed="rId2"/>
            <a:stretch>
              <a:fillRect/>
            </a:stretch>
          </p:blipFill>
          <p:spPr>
            <a:xfrm>
              <a:off x="11381362" y="-138057"/>
              <a:ext cx="2167950" cy="889186"/>
            </a:xfrm>
            <a:prstGeom prst="rect">
              <a:avLst/>
            </a:prstGeom>
          </p:spPr>
        </p:pic>
        <p:sp>
          <p:nvSpPr>
            <p:cNvPr id="4" name="文本框 3">
              <a:extLst>
                <a:ext uri="{FF2B5EF4-FFF2-40B4-BE49-F238E27FC236}">
                  <a16:creationId xmlns:a16="http://schemas.microsoft.com/office/drawing/2014/main" id="{3CD32240-6825-FB45-9097-77E5813F59C1}"/>
                </a:ext>
              </a:extLst>
            </p:cNvPr>
            <p:cNvSpPr txBox="1"/>
            <p:nvPr/>
          </p:nvSpPr>
          <p:spPr>
            <a:xfrm>
              <a:off x="11513541" y="26728"/>
              <a:ext cx="203577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Value</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5" name="组合 4"/>
          <p:cNvGrpSpPr/>
          <p:nvPr/>
        </p:nvGrpSpPr>
        <p:grpSpPr>
          <a:xfrm>
            <a:off x="-82139" y="7305385"/>
            <a:ext cx="943722" cy="294424"/>
            <a:chOff x="-36290" y="6501016"/>
            <a:chExt cx="943722" cy="294424"/>
          </a:xfrm>
        </p:grpSpPr>
        <p:pic>
          <p:nvPicPr>
            <p:cNvPr id="6" name="图片 5">
              <a:extLst>
                <a:ext uri="{FF2B5EF4-FFF2-40B4-BE49-F238E27FC236}">
                  <a16:creationId xmlns:a16="http://schemas.microsoft.com/office/drawing/2014/main" id="{AD5EA7F3-ABAB-2E48-AE5C-40EA9ED125BF}"/>
                </a:ext>
              </a:extLst>
            </p:cNvPr>
            <p:cNvPicPr>
              <a:picLocks noChangeAspect="1"/>
            </p:cNvPicPr>
            <p:nvPr/>
          </p:nvPicPr>
          <p:blipFill>
            <a:blip r:embed="rId3"/>
            <a:stretch>
              <a:fillRect/>
            </a:stretch>
          </p:blipFill>
          <p:spPr>
            <a:xfrm>
              <a:off x="157988" y="6501016"/>
              <a:ext cx="749444" cy="294424"/>
            </a:xfrm>
            <a:prstGeom prst="rect">
              <a:avLst/>
            </a:prstGeom>
            <a:noFill/>
          </p:spPr>
        </p:pic>
        <p:sp>
          <p:nvSpPr>
            <p:cNvPr id="7" name="文本框 6">
              <a:extLst>
                <a:ext uri="{FF2B5EF4-FFF2-40B4-BE49-F238E27FC236}">
                  <a16:creationId xmlns:a16="http://schemas.microsoft.com/office/drawing/2014/main" id="{68BCB880-31DC-7346-B6D5-01DAA156375E}"/>
                </a:ext>
              </a:extLst>
            </p:cNvPr>
            <p:cNvSpPr txBox="1"/>
            <p:nvPr/>
          </p:nvSpPr>
          <p:spPr>
            <a:xfrm>
              <a:off x="-36290" y="6511290"/>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sp>
        <p:nvSpPr>
          <p:cNvPr id="8" name="文本框 7"/>
          <p:cNvSpPr txBox="1"/>
          <p:nvPr/>
        </p:nvSpPr>
        <p:spPr>
          <a:xfrm>
            <a:off x="2459013" y="1345371"/>
            <a:ext cx="821911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3600" b="1" dirty="0">
                <a:solidFill>
                  <a:srgbClr val="0070C0"/>
                </a:solidFill>
              </a:rPr>
              <a:t>How can a person become a pilot? </a:t>
            </a:r>
          </a:p>
        </p:txBody>
      </p:sp>
      <p:grpSp>
        <p:nvGrpSpPr>
          <p:cNvPr id="9" name="组合 8"/>
          <p:cNvGrpSpPr/>
          <p:nvPr/>
        </p:nvGrpSpPr>
        <p:grpSpPr>
          <a:xfrm>
            <a:off x="12799873" y="7268567"/>
            <a:ext cx="718618" cy="261611"/>
            <a:chOff x="10988399" y="5994034"/>
            <a:chExt cx="718618" cy="165310"/>
          </a:xfrm>
        </p:grpSpPr>
        <p:sp>
          <p:nvSpPr>
            <p:cNvPr id="10" name="流程图: 终止 9"/>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文本框 10">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27/31</a:t>
              </a:r>
              <a:endParaRPr lang="zh-CN" altLang="en-US" sz="1100" b="1" dirty="0">
                <a:latin typeface="Century Gothic" panose="020B0502020202020204" pitchFamily="34" charset="0"/>
              </a:endParaRPr>
            </a:p>
          </p:txBody>
        </p:sp>
      </p:grpSp>
      <p:sp>
        <p:nvSpPr>
          <p:cNvPr id="12" name="矩形 11">
            <a:extLst>
              <a:ext uri="{FF2B5EF4-FFF2-40B4-BE49-F238E27FC236}">
                <a16:creationId xmlns:a16="http://schemas.microsoft.com/office/drawing/2014/main" id="{68939BC1-8866-0D4D-874F-CE44CC871099}"/>
              </a:ext>
            </a:extLst>
          </p:cNvPr>
          <p:cNvSpPr/>
          <p:nvPr/>
        </p:nvSpPr>
        <p:spPr>
          <a:xfrm>
            <a:off x="8902700" y="0"/>
            <a:ext cx="4646613" cy="1124905"/>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Talk about </a:t>
            </a:r>
            <a:r>
              <a:rPr lang="en-US" altLang="zh-CN" sz="1100" b="1" dirty="0">
                <a:solidFill>
                  <a:schemeClr val="bg1"/>
                </a:solidFill>
              </a:rPr>
              <a:t>how a person can become a pilot</a:t>
            </a:r>
            <a:r>
              <a:rPr lang="en-US" altLang="zh-CN" sz="1100" b="1" dirty="0">
                <a:solidFill>
                  <a:schemeClr val="bg1"/>
                </a:solidFill>
                <a:latin typeface="Century Gothic" panose="020B0502020202020204" pitchFamily="34" charset="0"/>
                <a:sym typeface="Helvetica Neue"/>
              </a:rPr>
              <a: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Guide Ss to look at the pictures; have Ss talk about different ways to prepare for writing a story.</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Guide Ss to understand the importance of writing preparation. Assist Ss if necessary.</a:t>
            </a:r>
          </a:p>
        </p:txBody>
      </p:sp>
      <p:pic>
        <p:nvPicPr>
          <p:cNvPr id="13" name="图片 12"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4"/>
          <a:stretch>
            <a:fillRect/>
          </a:stretch>
        </p:blipFill>
        <p:spPr>
          <a:xfrm>
            <a:off x="12730163" y="-127000"/>
            <a:ext cx="1130300" cy="762000"/>
          </a:xfrm>
          <a:prstGeom prst="rect">
            <a:avLst/>
          </a:prstGeom>
        </p:spPr>
      </p:pic>
      <p:pic>
        <p:nvPicPr>
          <p:cNvPr id="1026" name="Picture 2" descr="two men driving plane at daytim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3050" y="2355122"/>
            <a:ext cx="3222589" cy="2149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lot jumping near aircraf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67" r="6534"/>
          <a:stretch/>
        </p:blipFill>
        <p:spPr bwMode="auto">
          <a:xfrm>
            <a:off x="6757988" y="2355122"/>
            <a:ext cx="3333010" cy="21494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rson controlling drone camer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8666" y="4857750"/>
            <a:ext cx="3015643" cy="20144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ngineers in Flight Simula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07019" y="4857750"/>
            <a:ext cx="3018987" cy="201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198002"/>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59912" y="457830"/>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Get Ready to Present</a:t>
            </a:r>
          </a:p>
        </p:txBody>
      </p:sp>
      <p:grpSp>
        <p:nvGrpSpPr>
          <p:cNvPr id="3" name="组合 2"/>
          <p:cNvGrpSpPr/>
          <p:nvPr/>
        </p:nvGrpSpPr>
        <p:grpSpPr>
          <a:xfrm>
            <a:off x="11044145" y="450957"/>
            <a:ext cx="2508744" cy="889186"/>
            <a:chOff x="11381362" y="-138057"/>
            <a:chExt cx="2167950" cy="889186"/>
          </a:xfrm>
        </p:grpSpPr>
        <p:pic>
          <p:nvPicPr>
            <p:cNvPr id="4" name="图片 3">
              <a:extLst>
                <a:ext uri="{FF2B5EF4-FFF2-40B4-BE49-F238E27FC236}">
                  <a16:creationId xmlns:a16="http://schemas.microsoft.com/office/drawing/2014/main" id="{62A7F468-91F1-7743-B244-69A10CCEF6FD}"/>
                </a:ext>
              </a:extLst>
            </p:cNvPr>
            <p:cNvPicPr>
              <a:picLocks noChangeAspect="1"/>
            </p:cNvPicPr>
            <p:nvPr/>
          </p:nvPicPr>
          <p:blipFill>
            <a:blip r:embed="rId2"/>
            <a:stretch>
              <a:fillRect/>
            </a:stretch>
          </p:blipFill>
          <p:spPr>
            <a:xfrm>
              <a:off x="11381362" y="-138057"/>
              <a:ext cx="2167950" cy="889186"/>
            </a:xfrm>
            <a:prstGeom prst="rect">
              <a:avLst/>
            </a:prstGeom>
          </p:spPr>
        </p:pic>
        <p:sp>
          <p:nvSpPr>
            <p:cNvPr id="5" name="文本框 4">
              <a:extLst>
                <a:ext uri="{FF2B5EF4-FFF2-40B4-BE49-F238E27FC236}">
                  <a16:creationId xmlns:a16="http://schemas.microsoft.com/office/drawing/2014/main" id="{3CD32240-6825-FB45-9097-77E5813F59C1}"/>
                </a:ext>
              </a:extLst>
            </p:cNvPr>
            <p:cNvSpPr txBox="1"/>
            <p:nvPr/>
          </p:nvSpPr>
          <p:spPr>
            <a:xfrm>
              <a:off x="11523914" y="16454"/>
              <a:ext cx="202539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Oral Writing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6" name="组合 5"/>
          <p:cNvGrpSpPr/>
          <p:nvPr/>
        </p:nvGrpSpPr>
        <p:grpSpPr>
          <a:xfrm>
            <a:off x="-73870" y="7304110"/>
            <a:ext cx="943722" cy="294424"/>
            <a:chOff x="-36290" y="6501016"/>
            <a:chExt cx="943722" cy="294424"/>
          </a:xfrm>
        </p:grpSpPr>
        <p:pic>
          <p:nvPicPr>
            <p:cNvPr id="7" name="图片 6">
              <a:extLst>
                <a:ext uri="{FF2B5EF4-FFF2-40B4-BE49-F238E27FC236}">
                  <a16:creationId xmlns:a16="http://schemas.microsoft.com/office/drawing/2014/main" id="{AD5EA7F3-ABAB-2E48-AE5C-40EA9ED125BF}"/>
                </a:ext>
              </a:extLst>
            </p:cNvPr>
            <p:cNvPicPr>
              <a:picLocks noChangeAspect="1"/>
            </p:cNvPicPr>
            <p:nvPr/>
          </p:nvPicPr>
          <p:blipFill>
            <a:blip r:embed="rId3"/>
            <a:stretch>
              <a:fillRect/>
            </a:stretch>
          </p:blipFill>
          <p:spPr>
            <a:xfrm>
              <a:off x="157988" y="6501016"/>
              <a:ext cx="749444" cy="294424"/>
            </a:xfrm>
            <a:prstGeom prst="rect">
              <a:avLst/>
            </a:prstGeom>
            <a:noFill/>
          </p:spPr>
        </p:pic>
        <p:sp>
          <p:nvSpPr>
            <p:cNvPr id="8" name="文本框 7">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2:30</a:t>
              </a:r>
              <a:endParaRPr lang="zh-CN" altLang="en-US" sz="1100" b="1" dirty="0">
                <a:latin typeface="Century Gothic" panose="020B0502020202020204" pitchFamily="34" charset="0"/>
              </a:endParaRPr>
            </a:p>
          </p:txBody>
        </p:sp>
      </p:grpSp>
      <p:sp>
        <p:nvSpPr>
          <p:cNvPr id="9" name="矩形 8">
            <a:extLst>
              <a:ext uri="{FF2B5EF4-FFF2-40B4-BE49-F238E27FC236}">
                <a16:creationId xmlns:a16="http://schemas.microsoft.com/office/drawing/2014/main" id="{9575CD11-E1AB-4EDF-9E88-936E0E484C21}"/>
              </a:ext>
            </a:extLst>
          </p:cNvPr>
          <p:cNvSpPr/>
          <p:nvPr/>
        </p:nvSpPr>
        <p:spPr>
          <a:xfrm>
            <a:off x="1627272" y="1293458"/>
            <a:ext cx="10905938" cy="1532727"/>
          </a:xfrm>
          <a:prstGeom prst="rect">
            <a:avLst/>
          </a:prstGeom>
          <a:ln>
            <a:no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l">
              <a:lnSpc>
                <a:spcPct val="120000"/>
              </a:lnSpc>
            </a:pPr>
            <a:r>
              <a:rPr lang="en-US" altLang="zh-CN" sz="2600" b="1" dirty="0">
                <a:solidFill>
                  <a:schemeClr val="accent2">
                    <a:lumMod val="50000"/>
                  </a:schemeClr>
                </a:solidFill>
                <a:latin typeface="Century Gothic" panose="020B0502020202020204" pitchFamily="34" charset="0"/>
              </a:rPr>
              <a:t>Compare and contrast how the captain flew the plane and how the twins operated their flying machine by answering the questions in the chart below. </a:t>
            </a:r>
          </a:p>
        </p:txBody>
      </p:sp>
      <p:grpSp>
        <p:nvGrpSpPr>
          <p:cNvPr id="10" name="组合 9"/>
          <p:cNvGrpSpPr/>
          <p:nvPr/>
        </p:nvGrpSpPr>
        <p:grpSpPr>
          <a:xfrm>
            <a:off x="12799873" y="7268567"/>
            <a:ext cx="718618" cy="261611"/>
            <a:chOff x="10988399" y="5994034"/>
            <a:chExt cx="718618" cy="165310"/>
          </a:xfrm>
        </p:grpSpPr>
        <p:sp>
          <p:nvSpPr>
            <p:cNvPr id="11" name="流程图: 终止 10"/>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文本框 11">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28/31</a:t>
              </a:r>
              <a:endParaRPr lang="zh-CN" altLang="en-US" sz="1100" b="1" dirty="0">
                <a:latin typeface="Century Gothic" panose="020B0502020202020204" pitchFamily="34" charset="0"/>
              </a:endParaRPr>
            </a:p>
          </p:txBody>
        </p:sp>
      </p:grpSp>
      <p:sp>
        <p:nvSpPr>
          <p:cNvPr id="13" name="矩形 12">
            <a:extLst>
              <a:ext uri="{FF2B5EF4-FFF2-40B4-BE49-F238E27FC236}">
                <a16:creationId xmlns:a16="http://schemas.microsoft.com/office/drawing/2014/main" id="{68939BC1-8866-0D4D-874F-CE44CC871099}"/>
              </a:ext>
            </a:extLst>
          </p:cNvPr>
          <p:cNvSpPr/>
          <p:nvPr/>
        </p:nvSpPr>
        <p:spPr>
          <a:xfrm>
            <a:off x="9012452" y="0"/>
            <a:ext cx="4536861" cy="172410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a:t>
            </a:r>
            <a:r>
              <a:rPr lang="en-US" altLang="zh-CN" sz="1100" b="1" dirty="0">
                <a:solidFill>
                  <a:schemeClr val="bg1"/>
                </a:solidFill>
                <a:latin typeface="Century Gothic" panose="020B0502020202020204" pitchFamily="34" charset="0"/>
              </a:rPr>
              <a:t>Compare and contrast how the captain flied the plane and how the twins operated their flying machine by answering the questions in the chart below</a:t>
            </a:r>
            <a:r>
              <a:rPr lang="en-US" altLang="zh-CN" sz="1100" b="1" dirty="0">
                <a:solidFill>
                  <a:schemeClr val="bg1"/>
                </a:solidFill>
                <a:latin typeface="Century Gothic" panose="020B0502020202020204" pitchFamily="34" charset="0"/>
                <a:sym typeface="Helvetica Neue"/>
              </a:rPr>
              <a:t>.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Explain the task to Ss.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Model first; have Ss discuss the setting, the characters, and the events in the beginning of Wilma’s story by using the given chart.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Give feedback. </a:t>
            </a:r>
          </a:p>
        </p:txBody>
      </p:sp>
      <p:pic>
        <p:nvPicPr>
          <p:cNvPr id="14" name="图片 13"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4"/>
          <a:stretch>
            <a:fillRect/>
          </a:stretch>
        </p:blipFill>
        <p:spPr>
          <a:xfrm>
            <a:off x="12730163" y="-127000"/>
            <a:ext cx="1130300" cy="762000"/>
          </a:xfrm>
          <a:prstGeom prst="rect">
            <a:avLst/>
          </a:prstGeom>
        </p:spPr>
      </p:pic>
      <p:graphicFrame>
        <p:nvGraphicFramePr>
          <p:cNvPr id="15" name="图示 14"/>
          <p:cNvGraphicFramePr/>
          <p:nvPr>
            <p:extLst>
              <p:ext uri="{D42A27DB-BD31-4B8C-83A1-F6EECF244321}">
                <p14:modId xmlns:p14="http://schemas.microsoft.com/office/powerpoint/2010/main" val="1074611364"/>
              </p:ext>
            </p:extLst>
          </p:nvPr>
        </p:nvGraphicFramePr>
        <p:xfrm>
          <a:off x="1627272" y="3059910"/>
          <a:ext cx="10753725" cy="40037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28540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graphicEl>
                                              <a:dgm id="{38DAFAE6-578E-4B2A-95A2-B47C8D257C58}"/>
                                            </p:graphicEl>
                                          </p:spTgt>
                                        </p:tgtEl>
                                        <p:attrNameLst>
                                          <p:attrName>style.visibility</p:attrName>
                                        </p:attrNameLst>
                                      </p:cBhvr>
                                      <p:to>
                                        <p:strVal val="visible"/>
                                      </p:to>
                                    </p:set>
                                    <p:animEffect transition="in" filter="fade">
                                      <p:cBhvr>
                                        <p:cTn id="7" dur="500"/>
                                        <p:tgtEl>
                                          <p:spTgt spid="15">
                                            <p:graphicEl>
                                              <a:dgm id="{38DAFAE6-578E-4B2A-95A2-B47C8D257C58}"/>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graphicEl>
                                              <a:dgm id="{A468863C-C15A-49F2-8399-01FBD4266594}"/>
                                            </p:graphicEl>
                                          </p:spTgt>
                                        </p:tgtEl>
                                        <p:attrNameLst>
                                          <p:attrName>style.visibility</p:attrName>
                                        </p:attrNameLst>
                                      </p:cBhvr>
                                      <p:to>
                                        <p:strVal val="visible"/>
                                      </p:to>
                                    </p:set>
                                    <p:animEffect transition="in" filter="fade">
                                      <p:cBhvr>
                                        <p:cTn id="10" dur="500"/>
                                        <p:tgtEl>
                                          <p:spTgt spid="15">
                                            <p:graphicEl>
                                              <a:dgm id="{A468863C-C15A-49F2-8399-01FBD4266594}"/>
                                            </p:graphic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graphicEl>
                                              <a:dgm id="{5ED1FFC2-6B17-46D0-8F9F-54709B1A41AE}"/>
                                            </p:graphicEl>
                                          </p:spTgt>
                                        </p:tgtEl>
                                        <p:attrNameLst>
                                          <p:attrName>style.visibility</p:attrName>
                                        </p:attrNameLst>
                                      </p:cBhvr>
                                      <p:to>
                                        <p:strVal val="visible"/>
                                      </p:to>
                                    </p:set>
                                    <p:animEffect transition="in" filter="fade">
                                      <p:cBhvr>
                                        <p:cTn id="14" dur="500"/>
                                        <p:tgtEl>
                                          <p:spTgt spid="15">
                                            <p:graphicEl>
                                              <a:dgm id="{5ED1FFC2-6B17-46D0-8F9F-54709B1A41AE}"/>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graphicEl>
                                              <a:dgm id="{70222F1D-C226-463D-8214-B666E662AC02}"/>
                                            </p:graphicEl>
                                          </p:spTgt>
                                        </p:tgtEl>
                                        <p:attrNameLst>
                                          <p:attrName>style.visibility</p:attrName>
                                        </p:attrNameLst>
                                      </p:cBhvr>
                                      <p:to>
                                        <p:strVal val="visible"/>
                                      </p:to>
                                    </p:set>
                                    <p:animEffect transition="in" filter="fade">
                                      <p:cBhvr>
                                        <p:cTn id="17" dur="500"/>
                                        <p:tgtEl>
                                          <p:spTgt spid="15">
                                            <p:graphicEl>
                                              <a:dgm id="{70222F1D-C226-463D-8214-B666E662AC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3" grpId="1" animBg="1"/>
      <p:bldGraphic spid="15" grpId="0">
        <p:bldSub>
          <a:bldDgm bld="lvlAtOnc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36425" y="3448624"/>
            <a:ext cx="7535412" cy="1892826"/>
          </a:xfrm>
          <a:prstGeom prst="rect">
            <a:avLst/>
          </a:prstGeom>
        </p:spPr>
        <p:txBody>
          <a:bodyPr wrap="square">
            <a:spAutoFit/>
          </a:bodyPr>
          <a:lstStyle/>
          <a:p>
            <a:pPr algn="l">
              <a:lnSpc>
                <a:spcPct val="150000"/>
              </a:lnSpc>
            </a:pPr>
            <a:r>
              <a:rPr lang="en-US" altLang="zh-CN" sz="2600" b="1" dirty="0">
                <a:ln w="38100">
                  <a:noFill/>
                </a:ln>
                <a:solidFill>
                  <a:schemeClr val="tx1"/>
                </a:solidFill>
                <a:latin typeface="Century Gothic" panose="020B0502020202020204" pitchFamily="34" charset="0"/>
                <a:ea typeface="Berlin" charset="0"/>
                <a:cs typeface="Calibri" panose="020F0502020204030204" pitchFamily="34" charset="0"/>
              </a:rPr>
              <a:t>Step 1. Brainstorm : Collect Your Ideas</a:t>
            </a:r>
          </a:p>
          <a:p>
            <a:pPr algn="l">
              <a:lnSpc>
                <a:spcPct val="150000"/>
              </a:lnSpc>
            </a:pPr>
            <a:r>
              <a:rPr lang="en-US" altLang="zh-CN" sz="2600" b="1" dirty="0">
                <a:ln w="38100">
                  <a:noFill/>
                </a:ln>
                <a:solidFill>
                  <a:schemeClr val="tx1"/>
                </a:solidFill>
                <a:latin typeface="Century Gothic" panose="020B0502020202020204" pitchFamily="34" charset="0"/>
                <a:ea typeface="Berlin" charset="0"/>
                <a:cs typeface="Calibri" panose="020F0502020204030204" pitchFamily="34" charset="0"/>
              </a:rPr>
              <a:t>Step 2. Prewrite: Make a Plan for Your Writing</a:t>
            </a:r>
          </a:p>
          <a:p>
            <a:pPr algn="l">
              <a:lnSpc>
                <a:spcPct val="150000"/>
              </a:lnSpc>
            </a:pPr>
            <a:r>
              <a:rPr lang="en-US" altLang="zh-CN" sz="2600" b="1" dirty="0">
                <a:ln w="38100">
                  <a:noFill/>
                </a:ln>
                <a:solidFill>
                  <a:schemeClr val="tx1"/>
                </a:solidFill>
                <a:latin typeface="Century Gothic" panose="020B0502020202020204" pitchFamily="34" charset="0"/>
                <a:ea typeface="Berlin" charset="0"/>
                <a:cs typeface="Calibri" panose="020F0502020204030204" pitchFamily="34" charset="0"/>
              </a:rPr>
              <a:t>Step 3. Draft: Write Your First Version</a:t>
            </a:r>
          </a:p>
        </p:txBody>
      </p:sp>
      <p:sp>
        <p:nvSpPr>
          <p:cNvPr id="3" name="矩形 2"/>
          <p:cNvSpPr/>
          <p:nvPr/>
        </p:nvSpPr>
        <p:spPr>
          <a:xfrm>
            <a:off x="1369053" y="1805916"/>
            <a:ext cx="10758780" cy="1272143"/>
          </a:xfrm>
          <a:prstGeom prst="rect">
            <a:avLst/>
          </a:prstGeom>
        </p:spPr>
        <p:txBody>
          <a:bodyPr wrap="square">
            <a:spAutoFit/>
          </a:bodyPr>
          <a:lstStyle/>
          <a:p>
            <a:pPr lvl="0" algn="l">
              <a:lnSpc>
                <a:spcPts val="4600"/>
              </a:lnSpc>
            </a:pPr>
            <a:r>
              <a:rPr lang="en-US" altLang="zh-CN" sz="2800" b="1" kern="1200" dirty="0">
                <a:solidFill>
                  <a:schemeClr val="tx1"/>
                </a:solidFill>
                <a:latin typeface="Century Gothic" panose="020B0502020202020204" pitchFamily="34" charset="0"/>
                <a:cs typeface="Times New Roman" panose="02020603050405020304" pitchFamily="18" charset="0"/>
              </a:rPr>
              <a:t>Write a compare-and-contrast essay on modern </a:t>
            </a:r>
            <a:r>
              <a:rPr lang="en-US" altLang="zh-CN" sz="2800" b="1" kern="1200" dirty="0" err="1">
                <a:solidFill>
                  <a:schemeClr val="tx1"/>
                </a:solidFill>
                <a:latin typeface="Century Gothic" panose="020B0502020202020204" pitchFamily="34" charset="0"/>
                <a:cs typeface="Times New Roman" panose="02020603050405020304" pitchFamily="18" charset="0"/>
              </a:rPr>
              <a:t>aeroplanes</a:t>
            </a:r>
            <a:r>
              <a:rPr lang="en-US" altLang="zh-CN" sz="2800" b="1" kern="1200" dirty="0">
                <a:solidFill>
                  <a:schemeClr val="tx1"/>
                </a:solidFill>
                <a:latin typeface="Century Gothic" panose="020B0502020202020204" pitchFamily="34" charset="0"/>
                <a:cs typeface="Times New Roman" panose="02020603050405020304" pitchFamily="18" charset="0"/>
              </a:rPr>
              <a:t> and old-time </a:t>
            </a:r>
            <a:r>
              <a:rPr lang="en-US" altLang="zh-CN" sz="2800" b="1" kern="1200" dirty="0" err="1">
                <a:solidFill>
                  <a:schemeClr val="tx1"/>
                </a:solidFill>
                <a:latin typeface="Century Gothic" panose="020B0502020202020204" pitchFamily="34" charset="0"/>
                <a:cs typeface="Times New Roman" panose="02020603050405020304" pitchFamily="18" charset="0"/>
              </a:rPr>
              <a:t>aeroplanes</a:t>
            </a:r>
            <a:r>
              <a:rPr lang="en-US" altLang="zh-CN" sz="2800" b="1" kern="1200" dirty="0">
                <a:solidFill>
                  <a:schemeClr val="tx1"/>
                </a:solidFill>
                <a:latin typeface="Century Gothic" panose="020B0502020202020204" pitchFamily="34" charset="0"/>
                <a:cs typeface="Times New Roman" panose="02020603050405020304" pitchFamily="18" charset="0"/>
              </a:rPr>
              <a:t> in three paragraphs.</a:t>
            </a:r>
            <a:endParaRPr lang="zh-CN" altLang="zh-CN" sz="2800" b="1" kern="1200" dirty="0">
              <a:solidFill>
                <a:schemeClr val="tx1"/>
              </a:solidFill>
              <a:latin typeface="Century Gothic" panose="020B0502020202020204" pitchFamily="34" charset="0"/>
              <a:cs typeface="Times New Roman" panose="02020603050405020304" pitchFamily="18" charset="0"/>
            </a:endParaRPr>
          </a:p>
        </p:txBody>
      </p:sp>
      <p:grpSp>
        <p:nvGrpSpPr>
          <p:cNvPr id="4" name="组合 3"/>
          <p:cNvGrpSpPr/>
          <p:nvPr/>
        </p:nvGrpSpPr>
        <p:grpSpPr>
          <a:xfrm>
            <a:off x="11031166" y="442179"/>
            <a:ext cx="2508744" cy="889186"/>
            <a:chOff x="11381362" y="-138057"/>
            <a:chExt cx="2167950" cy="889186"/>
          </a:xfrm>
        </p:grpSpPr>
        <p:pic>
          <p:nvPicPr>
            <p:cNvPr id="5" name="图片 4">
              <a:extLst>
                <a:ext uri="{FF2B5EF4-FFF2-40B4-BE49-F238E27FC236}">
                  <a16:creationId xmlns:a16="http://schemas.microsoft.com/office/drawing/2014/main" id="{62A7F468-91F1-7743-B244-69A10CCEF6FD}"/>
                </a:ext>
              </a:extLst>
            </p:cNvPr>
            <p:cNvPicPr>
              <a:picLocks noChangeAspect="1"/>
            </p:cNvPicPr>
            <p:nvPr/>
          </p:nvPicPr>
          <p:blipFill>
            <a:blip r:embed="rId2"/>
            <a:stretch>
              <a:fillRect/>
            </a:stretch>
          </p:blipFill>
          <p:spPr>
            <a:xfrm>
              <a:off x="11381362" y="-138057"/>
              <a:ext cx="2167950" cy="889186"/>
            </a:xfrm>
            <a:prstGeom prst="rect">
              <a:avLst/>
            </a:prstGeom>
          </p:spPr>
        </p:pic>
        <p:sp>
          <p:nvSpPr>
            <p:cNvPr id="6" name="文本框 5">
              <a:extLst>
                <a:ext uri="{FF2B5EF4-FFF2-40B4-BE49-F238E27FC236}">
                  <a16:creationId xmlns:a16="http://schemas.microsoft.com/office/drawing/2014/main" id="{3CD32240-6825-FB45-9097-77E5813F59C1}"/>
                </a:ext>
              </a:extLst>
            </p:cNvPr>
            <p:cNvSpPr txBox="1"/>
            <p:nvPr/>
          </p:nvSpPr>
          <p:spPr>
            <a:xfrm>
              <a:off x="11526250" y="23465"/>
              <a:ext cx="202306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Writing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7" name="文本框 6"/>
          <p:cNvSpPr txBox="1"/>
          <p:nvPr/>
        </p:nvSpPr>
        <p:spPr>
          <a:xfrm>
            <a:off x="1636425" y="767422"/>
            <a:ext cx="925125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3200" b="1" dirty="0">
                <a:solidFill>
                  <a:srgbClr val="0083D1"/>
                </a:solidFill>
                <a:latin typeface="Century Gothic" panose="020B0502020202020204" pitchFamily="34" charset="0"/>
              </a:rPr>
              <a:t>Homework: A Compare-and-Contrast Essay</a:t>
            </a:r>
          </a:p>
        </p:txBody>
      </p:sp>
      <p:pic>
        <p:nvPicPr>
          <p:cNvPr id="8" name="图片 7"/>
          <p:cNvPicPr>
            <a:picLocks noChangeAspect="1"/>
          </p:cNvPicPr>
          <p:nvPr/>
        </p:nvPicPr>
        <p:blipFill>
          <a:blip r:embed="rId3"/>
          <a:stretch>
            <a:fillRect/>
          </a:stretch>
        </p:blipFill>
        <p:spPr>
          <a:xfrm>
            <a:off x="7372893" y="5509423"/>
            <a:ext cx="1463167" cy="1487553"/>
          </a:xfrm>
          <a:prstGeom prst="rect">
            <a:avLst/>
          </a:prstGeom>
        </p:spPr>
      </p:pic>
      <p:sp>
        <p:nvSpPr>
          <p:cNvPr id="9" name="矩形 8"/>
          <p:cNvSpPr/>
          <p:nvPr/>
        </p:nvSpPr>
        <p:spPr>
          <a:xfrm>
            <a:off x="8711788" y="5749646"/>
            <a:ext cx="4293012" cy="935000"/>
          </a:xfrm>
          <a:prstGeom prst="rect">
            <a:avLst/>
          </a:prstGeom>
        </p:spPr>
        <p:txBody>
          <a:bodyPr wrap="square">
            <a:spAutoFit/>
          </a:bodyPr>
          <a:lstStyle/>
          <a:p>
            <a:pPr algn="l">
              <a:lnSpc>
                <a:spcPct val="120000"/>
              </a:lnSpc>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Watch the post-class video before you start the task.</a:t>
            </a:r>
          </a:p>
        </p:txBody>
      </p:sp>
      <p:grpSp>
        <p:nvGrpSpPr>
          <p:cNvPr id="10" name="组合 9"/>
          <p:cNvGrpSpPr/>
          <p:nvPr/>
        </p:nvGrpSpPr>
        <p:grpSpPr>
          <a:xfrm>
            <a:off x="-67785" y="7305385"/>
            <a:ext cx="943722" cy="294424"/>
            <a:chOff x="-36290" y="6501016"/>
            <a:chExt cx="943722" cy="294424"/>
          </a:xfrm>
        </p:grpSpPr>
        <p:pic>
          <p:nvPicPr>
            <p:cNvPr id="11" name="图片 10">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12" name="文本框 11">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13" name="组合 12"/>
          <p:cNvGrpSpPr/>
          <p:nvPr/>
        </p:nvGrpSpPr>
        <p:grpSpPr>
          <a:xfrm>
            <a:off x="12789599" y="7268567"/>
            <a:ext cx="718618" cy="261611"/>
            <a:chOff x="10988399" y="5994034"/>
            <a:chExt cx="718618" cy="165310"/>
          </a:xfrm>
        </p:grpSpPr>
        <p:sp>
          <p:nvSpPr>
            <p:cNvPr id="14" name="流程图: 终止 13"/>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文本框 14">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29/31</a:t>
              </a:r>
              <a:endParaRPr lang="zh-CN" altLang="en-US" sz="1100" b="1" dirty="0">
                <a:latin typeface="Century Gothic" panose="020B0502020202020204" pitchFamily="34" charset="0"/>
              </a:endParaRPr>
            </a:p>
          </p:txBody>
        </p:sp>
      </p:grpSp>
      <p:sp>
        <p:nvSpPr>
          <p:cNvPr id="16" name="矩形 15">
            <a:extLst>
              <a:ext uri="{FF2B5EF4-FFF2-40B4-BE49-F238E27FC236}">
                <a16:creationId xmlns:a16="http://schemas.microsoft.com/office/drawing/2014/main" id="{68939BC1-8866-0D4D-874F-CE44CC871099}"/>
              </a:ext>
            </a:extLst>
          </p:cNvPr>
          <p:cNvSpPr/>
          <p:nvPr/>
        </p:nvSpPr>
        <p:spPr>
          <a:xfrm>
            <a:off x="8711788" y="0"/>
            <a:ext cx="4837525" cy="1543546"/>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Understand what the writing task is; know that they can complete the writing task with the help of the post-class instructional video.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Introduce and explain the writing task to Ss.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finish the task before the next class, and to be ready to present.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Remind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watch the post-class video before writing. </a:t>
            </a:r>
          </a:p>
        </p:txBody>
      </p:sp>
      <p:pic>
        <p:nvPicPr>
          <p:cNvPr id="17" name="图片 16"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30163" y="-127000"/>
            <a:ext cx="1130300" cy="762000"/>
          </a:xfrm>
          <a:prstGeom prst="rect">
            <a:avLst/>
          </a:prstGeom>
        </p:spPr>
      </p:pic>
      <p:pic>
        <p:nvPicPr>
          <p:cNvPr id="19" name="图片 18"/>
          <p:cNvPicPr>
            <a:picLocks noChangeAspect="1"/>
          </p:cNvPicPr>
          <p:nvPr/>
        </p:nvPicPr>
        <p:blipFill>
          <a:blip r:embed="rId6"/>
          <a:stretch>
            <a:fillRect/>
          </a:stretch>
        </p:blipFill>
        <p:spPr>
          <a:xfrm>
            <a:off x="9334499" y="3380929"/>
            <a:ext cx="2793333" cy="1852637"/>
          </a:xfrm>
          <a:prstGeom prst="rect">
            <a:avLst/>
          </a:prstGeom>
        </p:spPr>
      </p:pic>
    </p:spTree>
    <p:extLst>
      <p:ext uri="{BB962C8B-B14F-4D97-AF65-F5344CB8AC3E}">
        <p14:creationId xmlns:p14="http://schemas.microsoft.com/office/powerpoint/2010/main" val="2601229844"/>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a:extLst>
              <a:ext uri="{FF2B5EF4-FFF2-40B4-BE49-F238E27FC236}">
                <a16:creationId xmlns:a16="http://schemas.microsoft.com/office/drawing/2014/main" id="{8964A704-711D-4E6E-A58B-1DDF6CCDF3A3}"/>
              </a:ext>
            </a:extLst>
          </p:cNvPr>
          <p:cNvSpPr txBox="1"/>
          <p:nvPr/>
        </p:nvSpPr>
        <p:spPr>
          <a:xfrm>
            <a:off x="4208918" y="897594"/>
            <a:ext cx="471660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Phonics Learning</a:t>
            </a:r>
          </a:p>
        </p:txBody>
      </p:sp>
      <p:sp>
        <p:nvSpPr>
          <p:cNvPr id="13" name="圆角矩形 12">
            <a:extLst>
              <a:ext uri="{FF2B5EF4-FFF2-40B4-BE49-F238E27FC236}">
                <a16:creationId xmlns:a16="http://schemas.microsoft.com/office/drawing/2014/main" id="{3FCA9B38-D947-4960-91DF-76DA0177D384}"/>
              </a:ext>
            </a:extLst>
          </p:cNvPr>
          <p:cNvSpPr/>
          <p:nvPr/>
        </p:nvSpPr>
        <p:spPr>
          <a:xfrm>
            <a:off x="1948971" y="3848100"/>
            <a:ext cx="4056836" cy="3228083"/>
          </a:xfrm>
          <a:prstGeom prst="roundRect">
            <a:avLst/>
          </a:prstGeom>
          <a:ln w="28575"/>
        </p:spPr>
        <p:style>
          <a:lnRef idx="2">
            <a:schemeClr val="accent2"/>
          </a:lnRef>
          <a:fillRef idx="1">
            <a:schemeClr val="lt1"/>
          </a:fillRef>
          <a:effectRef idx="0">
            <a:schemeClr val="accent2"/>
          </a:effectRef>
          <a:fontRef idx="minor">
            <a:schemeClr val="dk1"/>
          </a:fontRef>
        </p:style>
        <p:txBody>
          <a:bodyPr anchor="ct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nSpc>
                <a:spcPct val="150000"/>
              </a:lnSpc>
            </a:pPr>
            <a:r>
              <a:rPr lang="en-US" altLang="zh-CN" sz="3200" b="1" dirty="0">
                <a:solidFill>
                  <a:schemeClr val="tx1"/>
                </a:solidFill>
                <a:ea typeface="Helvetica Light"/>
                <a:cs typeface="Helvetica Light"/>
              </a:rPr>
              <a:t>organ</a:t>
            </a:r>
            <a:r>
              <a:rPr lang="en-US" altLang="zh-CN" sz="3200" b="1" dirty="0">
                <a:solidFill>
                  <a:srgbClr val="0070C0"/>
                </a:solidFill>
                <a:ea typeface="Helvetica Light"/>
                <a:cs typeface="Helvetica Light"/>
              </a:rPr>
              <a:t>ize</a:t>
            </a:r>
          </a:p>
          <a:p>
            <a:pPr>
              <a:lnSpc>
                <a:spcPct val="150000"/>
              </a:lnSpc>
            </a:pPr>
            <a:r>
              <a:rPr lang="en-US" altLang="zh-CN" sz="3200" b="1" dirty="0">
                <a:solidFill>
                  <a:schemeClr val="tx1"/>
                </a:solidFill>
                <a:ea typeface="Helvetica Light"/>
                <a:cs typeface="Helvetica Light"/>
              </a:rPr>
              <a:t>memor</a:t>
            </a:r>
            <a:r>
              <a:rPr lang="en-US" altLang="zh-CN" sz="3200" b="1" dirty="0">
                <a:solidFill>
                  <a:srgbClr val="0070C0"/>
                </a:solidFill>
                <a:ea typeface="Helvetica Light"/>
                <a:cs typeface="Helvetica Light"/>
              </a:rPr>
              <a:t>ize</a:t>
            </a:r>
          </a:p>
          <a:p>
            <a:pPr>
              <a:lnSpc>
                <a:spcPct val="150000"/>
              </a:lnSpc>
            </a:pPr>
            <a:r>
              <a:rPr lang="en-US" altLang="zh-CN" sz="3200" b="1" dirty="0">
                <a:solidFill>
                  <a:schemeClr val="tx1"/>
                </a:solidFill>
                <a:ea typeface="Helvetica Light"/>
                <a:cs typeface="Helvetica Light"/>
              </a:rPr>
              <a:t>recogn</a:t>
            </a:r>
            <a:r>
              <a:rPr lang="en-US" altLang="zh-CN" sz="3200" b="1" dirty="0">
                <a:solidFill>
                  <a:srgbClr val="0070C0"/>
                </a:solidFill>
                <a:ea typeface="Helvetica Light"/>
                <a:cs typeface="Helvetica Light"/>
              </a:rPr>
              <a:t>ize</a:t>
            </a:r>
          </a:p>
        </p:txBody>
      </p:sp>
      <p:sp>
        <p:nvSpPr>
          <p:cNvPr id="65" name="圆角矩形 64">
            <a:extLst>
              <a:ext uri="{FF2B5EF4-FFF2-40B4-BE49-F238E27FC236}">
                <a16:creationId xmlns:a16="http://schemas.microsoft.com/office/drawing/2014/main" id="{A12E08FE-8B3A-493C-881D-DE17AD53ECF3}"/>
              </a:ext>
            </a:extLst>
          </p:cNvPr>
          <p:cNvSpPr/>
          <p:nvPr/>
        </p:nvSpPr>
        <p:spPr>
          <a:xfrm>
            <a:off x="7284350" y="3837695"/>
            <a:ext cx="4068722" cy="3238488"/>
          </a:xfrm>
          <a:prstGeom prst="roundRect">
            <a:avLst/>
          </a:prstGeom>
          <a:ln w="38100">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anchor="ct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nSpc>
                <a:spcPct val="150000"/>
              </a:lnSpc>
            </a:pPr>
            <a:r>
              <a:rPr lang="en-US" altLang="zh-CN" sz="3200" b="1" dirty="0">
                <a:solidFill>
                  <a:schemeClr val="tx1"/>
                </a:solidFill>
                <a:ea typeface="Helvetica Light"/>
                <a:cs typeface="Helvetica Light"/>
              </a:rPr>
              <a:t>simpl</a:t>
            </a:r>
            <a:r>
              <a:rPr lang="en-US" altLang="zh-CN" sz="3200" b="1" dirty="0">
                <a:solidFill>
                  <a:srgbClr val="0070C0"/>
                </a:solidFill>
                <a:ea typeface="Helvetica Light"/>
                <a:cs typeface="Helvetica Light"/>
              </a:rPr>
              <a:t>ify</a:t>
            </a:r>
          </a:p>
          <a:p>
            <a:pPr>
              <a:lnSpc>
                <a:spcPct val="150000"/>
              </a:lnSpc>
            </a:pPr>
            <a:r>
              <a:rPr lang="en-US" altLang="zh-CN" sz="3200" b="1" dirty="0">
                <a:solidFill>
                  <a:schemeClr val="tx1"/>
                </a:solidFill>
                <a:ea typeface="Helvetica Light"/>
                <a:cs typeface="Helvetica Light"/>
              </a:rPr>
              <a:t>class</a:t>
            </a:r>
            <a:r>
              <a:rPr lang="en-US" altLang="zh-CN" sz="3200" b="1" dirty="0">
                <a:solidFill>
                  <a:srgbClr val="0070C0"/>
                </a:solidFill>
                <a:ea typeface="Helvetica Light"/>
                <a:cs typeface="Helvetica Light"/>
              </a:rPr>
              <a:t>ify</a:t>
            </a:r>
          </a:p>
          <a:p>
            <a:pPr>
              <a:lnSpc>
                <a:spcPct val="150000"/>
              </a:lnSpc>
            </a:pPr>
            <a:r>
              <a:rPr lang="en-US" altLang="zh-CN" sz="3200" b="1" dirty="0">
                <a:solidFill>
                  <a:schemeClr val="tx1"/>
                </a:solidFill>
                <a:ea typeface="Helvetica Light"/>
                <a:cs typeface="Helvetica Light"/>
              </a:rPr>
              <a:t>ident</a:t>
            </a:r>
            <a:r>
              <a:rPr lang="en-US" altLang="zh-CN" sz="3200" b="1" dirty="0">
                <a:solidFill>
                  <a:srgbClr val="0070C0"/>
                </a:solidFill>
                <a:ea typeface="Helvetica Light"/>
                <a:cs typeface="Helvetica Light"/>
              </a:rPr>
              <a:t>ify</a:t>
            </a:r>
          </a:p>
        </p:txBody>
      </p:sp>
      <p:grpSp>
        <p:nvGrpSpPr>
          <p:cNvPr id="14343" name="组合 52">
            <a:extLst>
              <a:ext uri="{FF2B5EF4-FFF2-40B4-BE49-F238E27FC236}">
                <a16:creationId xmlns:a16="http://schemas.microsoft.com/office/drawing/2014/main" id="{9FAE66D2-0077-4DBF-A1ED-34B567EEC4B3}"/>
              </a:ext>
            </a:extLst>
          </p:cNvPr>
          <p:cNvGrpSpPr>
            <a:grpSpLocks/>
          </p:cNvGrpSpPr>
          <p:nvPr/>
        </p:nvGrpSpPr>
        <p:grpSpPr bwMode="auto">
          <a:xfrm>
            <a:off x="11010900" y="692150"/>
            <a:ext cx="2578100" cy="889000"/>
            <a:chOff x="11381362" y="-138057"/>
            <a:chExt cx="2227761" cy="889186"/>
          </a:xfrm>
        </p:grpSpPr>
        <p:pic>
          <p:nvPicPr>
            <p:cNvPr id="14359" name="图片 55">
              <a:extLst>
                <a:ext uri="{FF2B5EF4-FFF2-40B4-BE49-F238E27FC236}">
                  <a16:creationId xmlns:a16="http://schemas.microsoft.com/office/drawing/2014/main" id="{6484E70A-08CA-41D8-BCD1-B1A265CDC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文本框 58">
              <a:extLst>
                <a:ext uri="{FF2B5EF4-FFF2-40B4-BE49-F238E27FC236}">
                  <a16:creationId xmlns:a16="http://schemas.microsoft.com/office/drawing/2014/main" id="{A679DA4A-2423-4386-BFE3-A40EBA4A68B9}"/>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Phonics</a:t>
              </a:r>
              <a:endParaRPr lang="zh-CN" altLang="en-US" b="1" kern="0" dirty="0">
                <a:solidFill>
                  <a:schemeClr val="bg1"/>
                </a:solidFill>
                <a:ea typeface="+mn-ea"/>
                <a:cs typeface="+mn-cs"/>
              </a:endParaRPr>
            </a:p>
          </p:txBody>
        </p:sp>
      </p:grpSp>
      <p:sp>
        <p:nvSpPr>
          <p:cNvPr id="2" name="矩形 1">
            <a:extLst>
              <a:ext uri="{FF2B5EF4-FFF2-40B4-BE49-F238E27FC236}">
                <a16:creationId xmlns:a16="http://schemas.microsoft.com/office/drawing/2014/main" id="{CE76EE28-4A65-4F00-B82A-94323AA8E383}"/>
              </a:ext>
            </a:extLst>
          </p:cNvPr>
          <p:cNvSpPr>
            <a:spLocks noChangeArrowheads="1"/>
          </p:cNvSpPr>
          <p:nvPr/>
        </p:nvSpPr>
        <p:spPr bwMode="auto">
          <a:xfrm>
            <a:off x="7543800" y="2392912"/>
            <a:ext cx="35498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3200" b="1" dirty="0"/>
              <a:t>What do these words end with?</a:t>
            </a:r>
            <a:endParaRPr lang="zh-CN" altLang="en-US" sz="3200" b="1" dirty="0"/>
          </a:p>
        </p:txBody>
      </p:sp>
      <p:grpSp>
        <p:nvGrpSpPr>
          <p:cNvPr id="14349" name="组合 94">
            <a:extLst>
              <a:ext uri="{FF2B5EF4-FFF2-40B4-BE49-F238E27FC236}">
                <a16:creationId xmlns:a16="http://schemas.microsoft.com/office/drawing/2014/main" id="{9CA508B6-713C-447C-B606-1AD77D065AD1}"/>
              </a:ext>
            </a:extLst>
          </p:cNvPr>
          <p:cNvGrpSpPr>
            <a:grpSpLocks/>
          </p:cNvGrpSpPr>
          <p:nvPr/>
        </p:nvGrpSpPr>
        <p:grpSpPr bwMode="auto">
          <a:xfrm>
            <a:off x="-66675" y="7277100"/>
            <a:ext cx="819150" cy="325438"/>
            <a:chOff x="-67339" y="6484352"/>
            <a:chExt cx="942880" cy="294424"/>
          </a:xfrm>
        </p:grpSpPr>
        <p:pic>
          <p:nvPicPr>
            <p:cNvPr id="14357" name="图片 95">
              <a:extLst>
                <a:ext uri="{FF2B5EF4-FFF2-40B4-BE49-F238E27FC236}">
                  <a16:creationId xmlns:a16="http://schemas.microsoft.com/office/drawing/2014/main" id="{C89DD34E-ED56-4013-8F9C-596D68E55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97" y="6484352"/>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8" name="文本框 96">
              <a:extLst>
                <a:ext uri="{FF2B5EF4-FFF2-40B4-BE49-F238E27FC236}">
                  <a16:creationId xmlns:a16="http://schemas.microsoft.com/office/drawing/2014/main" id="{1C0E72D3-D5B9-4BB2-B2AD-C6004A414C8F}"/>
                </a:ext>
              </a:extLst>
            </p:cNvPr>
            <p:cNvSpPr txBox="1">
              <a:spLocks noChangeArrowheads="1"/>
            </p:cNvSpPr>
            <p:nvPr/>
          </p:nvSpPr>
          <p:spPr bwMode="auto">
            <a:xfrm>
              <a:off x="-67339" y="6511184"/>
              <a:ext cx="806293" cy="25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2:00</a:t>
              </a:r>
              <a:endParaRPr lang="zh-CN" altLang="en-US" sz="1100" b="1"/>
            </a:p>
          </p:txBody>
        </p:sp>
      </p:grpSp>
      <p:grpSp>
        <p:nvGrpSpPr>
          <p:cNvPr id="14350" name="组合 35">
            <a:extLst>
              <a:ext uri="{FF2B5EF4-FFF2-40B4-BE49-F238E27FC236}">
                <a16:creationId xmlns:a16="http://schemas.microsoft.com/office/drawing/2014/main" id="{A7F6B05A-1358-48AA-82FC-4586844DE67B}"/>
              </a:ext>
            </a:extLst>
          </p:cNvPr>
          <p:cNvGrpSpPr>
            <a:grpSpLocks/>
          </p:cNvGrpSpPr>
          <p:nvPr/>
        </p:nvGrpSpPr>
        <p:grpSpPr bwMode="auto">
          <a:xfrm>
            <a:off x="12728575" y="7277088"/>
            <a:ext cx="711200" cy="261610"/>
            <a:chOff x="11267935" y="6597497"/>
            <a:chExt cx="691859" cy="205899"/>
          </a:xfrm>
        </p:grpSpPr>
        <p:sp>
          <p:nvSpPr>
            <p:cNvPr id="37" name="流程图: 终止 36">
              <a:extLst>
                <a:ext uri="{FF2B5EF4-FFF2-40B4-BE49-F238E27FC236}">
                  <a16:creationId xmlns:a16="http://schemas.microsoft.com/office/drawing/2014/main" id="{F05FE88F-E3EC-4775-9E60-69B6486439B6}"/>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14356" name="文本框 37">
              <a:extLst>
                <a:ext uri="{FF2B5EF4-FFF2-40B4-BE49-F238E27FC236}">
                  <a16:creationId xmlns:a16="http://schemas.microsoft.com/office/drawing/2014/main" id="{7E879D07-0A66-4FBE-BA21-017ECC4F77DF}"/>
                </a:ext>
              </a:extLst>
            </p:cNvPr>
            <p:cNvSpPr txBox="1">
              <a:spLocks noChangeArrowheads="1"/>
            </p:cNvSpPr>
            <p:nvPr/>
          </p:nvSpPr>
          <p:spPr bwMode="auto">
            <a:xfrm>
              <a:off x="11267935" y="6597497"/>
              <a:ext cx="629854" cy="20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3/31</a:t>
              </a:r>
              <a:endParaRPr lang="zh-CN" altLang="en-US" sz="1100" b="1" dirty="0"/>
            </a:p>
          </p:txBody>
        </p:sp>
      </p:grpSp>
      <p:sp>
        <p:nvSpPr>
          <p:cNvPr id="25" name="矩形 24">
            <a:extLst>
              <a:ext uri="{FF2B5EF4-FFF2-40B4-BE49-F238E27FC236}">
                <a16:creationId xmlns:a16="http://schemas.microsoft.com/office/drawing/2014/main" id="{82009F6B-C9EC-45E9-8089-3C1634A2E271}"/>
              </a:ext>
            </a:extLst>
          </p:cNvPr>
          <p:cNvSpPr>
            <a:spLocks noChangeArrowheads="1"/>
          </p:cNvSpPr>
          <p:nvPr/>
        </p:nvSpPr>
        <p:spPr bwMode="auto">
          <a:xfrm>
            <a:off x="2180500" y="2375175"/>
            <a:ext cx="359377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3200" b="1" dirty="0"/>
              <a:t>What do these words end with?</a:t>
            </a:r>
            <a:endParaRPr lang="zh-CN" altLang="en-US" sz="3200" b="1" dirty="0"/>
          </a:p>
        </p:txBody>
      </p:sp>
      <p:sp>
        <p:nvSpPr>
          <p:cNvPr id="27" name="矩形 26">
            <a:extLst>
              <a:ext uri="{FF2B5EF4-FFF2-40B4-BE49-F238E27FC236}">
                <a16:creationId xmlns:a16="http://schemas.microsoft.com/office/drawing/2014/main" id="{68939BC1-8866-0D4D-874F-CE44CC871099}"/>
              </a:ext>
            </a:extLst>
          </p:cNvPr>
          <p:cNvSpPr/>
          <p:nvPr/>
        </p:nvSpPr>
        <p:spPr>
          <a:xfrm>
            <a:off x="9037851" y="0"/>
            <a:ext cx="4536861"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sym typeface="Helvetica Neue"/>
              </a:rPr>
              <a:t>LO: Identify and pronounce the sounds -</a:t>
            </a:r>
            <a:r>
              <a:rPr lang="en-US" altLang="zh-CN" sz="1100" b="1" i="1" dirty="0" err="1">
                <a:solidFill>
                  <a:schemeClr val="bg1"/>
                </a:solidFill>
                <a:sym typeface="Helvetica Neue"/>
              </a:rPr>
              <a:t>ize</a:t>
            </a:r>
            <a:r>
              <a:rPr lang="en-US" altLang="zh-CN" sz="1100" b="1" i="1" dirty="0">
                <a:solidFill>
                  <a:schemeClr val="bg1"/>
                </a:solidFill>
                <a:sym typeface="Helvetica Neue"/>
              </a:rPr>
              <a:t> </a:t>
            </a:r>
            <a:r>
              <a:rPr lang="en-US" altLang="zh-CN" sz="1100" b="1" dirty="0">
                <a:solidFill>
                  <a:schemeClr val="bg1"/>
                </a:solidFill>
                <a:sym typeface="Helvetica Neue"/>
              </a:rPr>
              <a:t>and -</a:t>
            </a:r>
            <a:r>
              <a:rPr lang="en-US" altLang="zh-CN" sz="1100" b="1" i="1" dirty="0" err="1">
                <a:solidFill>
                  <a:schemeClr val="bg1"/>
                </a:solidFill>
                <a:sym typeface="Helvetica Neue"/>
              </a:rPr>
              <a:t>ify</a:t>
            </a:r>
            <a:r>
              <a:rPr lang="en-US" altLang="zh-CN" sz="1100" b="1" dirty="0">
                <a:solidFill>
                  <a:schemeClr val="bg1"/>
                </a:solidFill>
                <a:sym typeface="Helvetica Neue"/>
              </a:rPr>
              <a:t>.</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Click and read the first group of words to Ss; have them identify what different sounds </a:t>
            </a:r>
            <a:r>
              <a:rPr lang="en-US" altLang="zh-CN" sz="1100" b="1" i="1" dirty="0">
                <a:solidFill>
                  <a:schemeClr val="bg1"/>
                </a:solidFill>
                <a:sym typeface="Helvetica Neue"/>
              </a:rPr>
              <a:t>ize </a:t>
            </a:r>
            <a:r>
              <a:rPr lang="en-US" altLang="zh-CN" sz="1100" b="1" dirty="0">
                <a:solidFill>
                  <a:schemeClr val="bg1"/>
                </a:solidFill>
                <a:sym typeface="Helvetica Neue"/>
              </a:rPr>
              <a:t>makes.  </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Click and ask Ss to read the second group of words; ask them to identify what different sounds -</a:t>
            </a:r>
            <a:r>
              <a:rPr lang="en-US" altLang="zh-CN" sz="1100" b="1" i="1" dirty="0" err="1">
                <a:solidFill>
                  <a:schemeClr val="bg1"/>
                </a:solidFill>
                <a:sym typeface="Helvetica Neue"/>
              </a:rPr>
              <a:t>ify</a:t>
            </a:r>
            <a:r>
              <a:rPr lang="en-US" altLang="zh-CN" sz="1100" b="1" i="1" dirty="0">
                <a:solidFill>
                  <a:schemeClr val="bg1"/>
                </a:solidFill>
                <a:sym typeface="Helvetica Neue"/>
              </a:rPr>
              <a:t> </a:t>
            </a:r>
            <a:r>
              <a:rPr lang="en-US" altLang="zh-CN" sz="1100" b="1" dirty="0">
                <a:solidFill>
                  <a:schemeClr val="bg1"/>
                </a:solidFill>
                <a:sym typeface="Helvetica Neue"/>
              </a:rPr>
              <a:t>makes.</a:t>
            </a:r>
          </a:p>
        </p:txBody>
      </p:sp>
      <p:pic>
        <p:nvPicPr>
          <p:cNvPr id="28" name="图片 27"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55562" y="-127000"/>
            <a:ext cx="1130300" cy="762000"/>
          </a:xfrm>
          <a:prstGeom prst="rect">
            <a:avLst/>
          </a:prstGeom>
        </p:spPr>
      </p:pic>
    </p:spTree>
    <p:extLst>
      <p:ext uri="{BB962C8B-B14F-4D97-AF65-F5344CB8AC3E}">
        <p14:creationId xmlns:p14="http://schemas.microsoft.com/office/powerpoint/2010/main" val="14055324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barn(outVertical)">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3" grpId="0" animBg="1"/>
      <p:bldP spid="65" grpId="0" animBg="1"/>
      <p:bldP spid="2" grpId="0"/>
      <p:bldP spid="25" grpId="0"/>
      <p:bldP spid="27" grpId="0" animBg="1"/>
      <p:bldP spid="2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2358C9-20A9-4B22-93A7-AEC1FA2D1A91}"/>
              </a:ext>
            </a:extLst>
          </p:cNvPr>
          <p:cNvSpPr txBox="1"/>
          <p:nvPr/>
        </p:nvSpPr>
        <p:spPr>
          <a:xfrm>
            <a:off x="1138696" y="1327746"/>
            <a:ext cx="6089418" cy="4791055"/>
          </a:xfrm>
          <a:prstGeom prst="rect">
            <a:avLst/>
          </a:prstGeom>
          <a:noFill/>
        </p:spPr>
        <p:txBody>
          <a:bodyPr wrap="square" rtlCol="0">
            <a:spAutoFit/>
          </a:bodyPr>
          <a:lstStyle/>
          <a:p>
            <a:pPr algn="l">
              <a:lnSpc>
                <a:spcPct val="200000"/>
              </a:lnSpc>
            </a:pPr>
            <a:r>
              <a:rPr lang="en-US" altLang="zh-CN" sz="3600" b="1" dirty="0">
                <a:solidFill>
                  <a:schemeClr val="accent2">
                    <a:lumMod val="75000"/>
                  </a:schemeClr>
                </a:solidFill>
                <a:latin typeface="Century Gothic" panose="020B0502020202020204" pitchFamily="34" charset="0"/>
              </a:rPr>
              <a:t>Key Words and Phrases:</a:t>
            </a:r>
          </a:p>
          <a:p>
            <a:pPr algn="l">
              <a:lnSpc>
                <a:spcPts val="4000"/>
              </a:lnSpc>
            </a:pPr>
            <a:r>
              <a:rPr lang="en-US" altLang="zh-CN" sz="2400" b="1" dirty="0">
                <a:solidFill>
                  <a:schemeClr val="tx1"/>
                </a:solidFill>
                <a:latin typeface="Century Gothic" panose="020B0502020202020204" pitchFamily="34" charset="0"/>
              </a:rPr>
              <a:t>steward, passenger, engine, barn, </a:t>
            </a:r>
          </a:p>
          <a:p>
            <a:pPr algn="l">
              <a:lnSpc>
                <a:spcPts val="4000"/>
              </a:lnSpc>
            </a:pPr>
            <a:r>
              <a:rPr lang="en-US" altLang="zh-CN" sz="2400" b="1" dirty="0">
                <a:solidFill>
                  <a:schemeClr val="tx1"/>
                </a:solidFill>
                <a:latin typeface="Century Gothic" panose="020B0502020202020204" pitchFamily="34" charset="0"/>
              </a:rPr>
              <a:t>spy, try out, hairy, screw</a:t>
            </a:r>
          </a:p>
          <a:p>
            <a:pPr algn="l">
              <a:lnSpc>
                <a:spcPts val="4000"/>
              </a:lnSpc>
            </a:pPr>
            <a:r>
              <a:rPr lang="en-US" altLang="zh-CN" sz="3600" b="1" dirty="0">
                <a:solidFill>
                  <a:schemeClr val="accent2">
                    <a:lumMod val="75000"/>
                  </a:schemeClr>
                </a:solidFill>
                <a:latin typeface="Century Gothic" panose="020B0502020202020204" pitchFamily="34" charset="0"/>
              </a:rPr>
              <a:t>Key Questions:</a:t>
            </a:r>
          </a:p>
          <a:p>
            <a:pPr marL="457200" indent="-457200" algn="l">
              <a:lnSpc>
                <a:spcPts val="4000"/>
              </a:lnSpc>
              <a:buFont typeface="+mj-lt"/>
              <a:buAutoNum type="arabicPeriod"/>
            </a:pPr>
            <a:r>
              <a:rPr lang="en-US" altLang="zh-CN" sz="2400" b="1" dirty="0">
                <a:ln w="38100">
                  <a:noFill/>
                </a:ln>
                <a:solidFill>
                  <a:schemeClr val="tx1"/>
                </a:solidFill>
                <a:latin typeface="Century Gothic" panose="020B0502020202020204" pitchFamily="34" charset="0"/>
                <a:ea typeface="Ayuthaya" pitchFamily="2" charset="-34"/>
                <a:cs typeface="Ayuthaya" pitchFamily="2" charset="-34"/>
              </a:rPr>
              <a:t>What did </a:t>
            </a:r>
            <a:r>
              <a:rPr lang="en-US" altLang="zh-CN" sz="2400" b="1" dirty="0" err="1">
                <a:ln w="38100">
                  <a:noFill/>
                </a:ln>
                <a:solidFill>
                  <a:schemeClr val="tx1"/>
                </a:solidFill>
                <a:latin typeface="Century Gothic" panose="020B0502020202020204" pitchFamily="34" charset="0"/>
                <a:ea typeface="Ayuthaya" pitchFamily="2" charset="-34"/>
                <a:cs typeface="Ayuthaya" pitchFamily="2" charset="-34"/>
              </a:rPr>
              <a:t>Nadim</a:t>
            </a:r>
            <a:r>
              <a:rPr lang="en-US" altLang="zh-CN" sz="2400" b="1" dirty="0">
                <a:ln w="38100">
                  <a:noFill/>
                </a:ln>
                <a:solidFill>
                  <a:schemeClr val="tx1"/>
                </a:solidFill>
                <a:latin typeface="Century Gothic" panose="020B0502020202020204" pitchFamily="34" charset="0"/>
                <a:ea typeface="Ayuthaya" pitchFamily="2" charset="-34"/>
                <a:cs typeface="Ayuthaya" pitchFamily="2" charset="-34"/>
              </a:rPr>
              <a:t> learn about the captain’s job on the </a:t>
            </a:r>
            <a:r>
              <a:rPr lang="en-US" altLang="zh-CN" sz="2400" b="1" dirty="0" err="1">
                <a:ln w="38100">
                  <a:noFill/>
                </a:ln>
                <a:solidFill>
                  <a:schemeClr val="tx1"/>
                </a:solidFill>
                <a:latin typeface="Century Gothic" panose="020B0502020202020204" pitchFamily="34" charset="0"/>
                <a:ea typeface="Ayuthaya" pitchFamily="2" charset="-34"/>
                <a:cs typeface="Ayuthaya" pitchFamily="2" charset="-34"/>
              </a:rPr>
              <a:t>aeroplane</a:t>
            </a:r>
            <a:r>
              <a:rPr lang="en-US" altLang="zh-CN" sz="2400" b="1" dirty="0">
                <a:ln w="38100">
                  <a:noFill/>
                </a:ln>
                <a:solidFill>
                  <a:schemeClr val="tx1"/>
                </a:solidFill>
                <a:latin typeface="Century Gothic" panose="020B0502020202020204" pitchFamily="34" charset="0"/>
                <a:ea typeface="Ayuthaya" pitchFamily="2" charset="-34"/>
                <a:cs typeface="Ayuthaya" pitchFamily="2" charset="-34"/>
              </a:rPr>
              <a:t>?</a:t>
            </a:r>
          </a:p>
          <a:p>
            <a:pPr marL="457200" indent="-457200" algn="l">
              <a:lnSpc>
                <a:spcPts val="4000"/>
              </a:lnSpc>
              <a:buFont typeface="+mj-lt"/>
              <a:buAutoNum type="arabicPeriod"/>
            </a:pPr>
            <a:r>
              <a:rPr lang="en-US" altLang="zh-CN" sz="2400" b="1" dirty="0">
                <a:ln w="38100">
                  <a:noFill/>
                </a:ln>
                <a:solidFill>
                  <a:schemeClr val="tx1"/>
                </a:solidFill>
                <a:latin typeface="Century Gothic" panose="020B0502020202020204" pitchFamily="34" charset="0"/>
                <a:ea typeface="Ayuthaya" pitchFamily="2" charset="-34"/>
                <a:cs typeface="Ayuthaya" pitchFamily="2" charset="-34"/>
              </a:rPr>
              <a:t>What do you know about airline pilots and their jobs?</a:t>
            </a:r>
          </a:p>
        </p:txBody>
      </p:sp>
      <p:grpSp>
        <p:nvGrpSpPr>
          <p:cNvPr id="3" name="组合 2"/>
          <p:cNvGrpSpPr/>
          <p:nvPr/>
        </p:nvGrpSpPr>
        <p:grpSpPr>
          <a:xfrm>
            <a:off x="11041440" y="446769"/>
            <a:ext cx="2518145" cy="889186"/>
            <a:chOff x="11381362" y="-138057"/>
            <a:chExt cx="2176074" cy="889186"/>
          </a:xfrm>
        </p:grpSpPr>
        <p:pic>
          <p:nvPicPr>
            <p:cNvPr id="4" name="图片 3">
              <a:extLst>
                <a:ext uri="{FF2B5EF4-FFF2-40B4-BE49-F238E27FC236}">
                  <a16:creationId xmlns:a16="http://schemas.microsoft.com/office/drawing/2014/main" id="{62A7F468-91F1-7743-B244-69A10CCEF6FD}"/>
                </a:ext>
              </a:extLst>
            </p:cNvPr>
            <p:cNvPicPr>
              <a:picLocks noChangeAspect="1"/>
            </p:cNvPicPr>
            <p:nvPr/>
          </p:nvPicPr>
          <p:blipFill>
            <a:blip r:embed="rId2"/>
            <a:stretch>
              <a:fillRect/>
            </a:stretch>
          </p:blipFill>
          <p:spPr>
            <a:xfrm>
              <a:off x="11381362" y="-138057"/>
              <a:ext cx="2167950" cy="889186"/>
            </a:xfrm>
            <a:prstGeom prst="rect">
              <a:avLst/>
            </a:prstGeom>
          </p:spPr>
        </p:pic>
        <p:sp>
          <p:nvSpPr>
            <p:cNvPr id="5" name="文本框 4">
              <a:extLst>
                <a:ext uri="{FF2B5EF4-FFF2-40B4-BE49-F238E27FC236}">
                  <a16:creationId xmlns:a16="http://schemas.microsoft.com/office/drawing/2014/main" id="{3CD32240-6825-FB45-9097-77E5813F59C1}"/>
                </a:ext>
              </a:extLst>
            </p:cNvPr>
            <p:cNvSpPr txBox="1"/>
            <p:nvPr/>
          </p:nvSpPr>
          <p:spPr>
            <a:xfrm>
              <a:off x="11535129" y="6180"/>
              <a:ext cx="202230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Review</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6" name="文本框 5"/>
          <p:cNvSpPr txBox="1"/>
          <p:nvPr/>
        </p:nvSpPr>
        <p:spPr>
          <a:xfrm>
            <a:off x="1" y="762000"/>
            <a:ext cx="1353991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Let’s Review</a:t>
            </a:r>
          </a:p>
        </p:txBody>
      </p:sp>
      <p:grpSp>
        <p:nvGrpSpPr>
          <p:cNvPr id="7" name="组合 6"/>
          <p:cNvGrpSpPr/>
          <p:nvPr/>
        </p:nvGrpSpPr>
        <p:grpSpPr>
          <a:xfrm>
            <a:off x="-76967" y="7302738"/>
            <a:ext cx="943722" cy="294424"/>
            <a:chOff x="-36290" y="6501016"/>
            <a:chExt cx="943722" cy="294424"/>
          </a:xfrm>
        </p:grpSpPr>
        <p:pic>
          <p:nvPicPr>
            <p:cNvPr id="8" name="图片 7">
              <a:extLst>
                <a:ext uri="{FF2B5EF4-FFF2-40B4-BE49-F238E27FC236}">
                  <a16:creationId xmlns:a16="http://schemas.microsoft.com/office/drawing/2014/main" id="{AD5EA7F3-ABAB-2E48-AE5C-40EA9ED125BF}"/>
                </a:ext>
              </a:extLst>
            </p:cNvPr>
            <p:cNvPicPr>
              <a:picLocks noChangeAspect="1"/>
            </p:cNvPicPr>
            <p:nvPr/>
          </p:nvPicPr>
          <p:blipFill>
            <a:blip r:embed="rId3"/>
            <a:stretch>
              <a:fillRect/>
            </a:stretch>
          </p:blipFill>
          <p:spPr>
            <a:xfrm>
              <a:off x="157988" y="6501016"/>
              <a:ext cx="749444" cy="294424"/>
            </a:xfrm>
            <a:prstGeom prst="rect">
              <a:avLst/>
            </a:prstGeom>
            <a:noFill/>
          </p:spPr>
        </p:pic>
        <p:sp>
          <p:nvSpPr>
            <p:cNvPr id="9" name="文本框 8">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10" name="组合 9"/>
          <p:cNvGrpSpPr/>
          <p:nvPr/>
        </p:nvGrpSpPr>
        <p:grpSpPr>
          <a:xfrm>
            <a:off x="12799873" y="7258293"/>
            <a:ext cx="718618" cy="261611"/>
            <a:chOff x="10988399" y="5994034"/>
            <a:chExt cx="718618" cy="165310"/>
          </a:xfrm>
        </p:grpSpPr>
        <p:sp>
          <p:nvSpPr>
            <p:cNvPr id="11" name="流程图: 终止 10"/>
            <p:cNvSpPr/>
            <p:nvPr/>
          </p:nvSpPr>
          <p:spPr>
            <a:xfrm>
              <a:off x="10988436" y="5996739"/>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文本框 11">
              <a:extLst>
                <a:ext uri="{FF2B5EF4-FFF2-40B4-BE49-F238E27FC236}">
                  <a16:creationId xmlns:a16="http://schemas.microsoft.com/office/drawing/2014/main" id="{68BCB880-31DC-7346-B6D5-01DAA156375E}"/>
                </a:ext>
              </a:extLst>
            </p:cNvPr>
            <p:cNvSpPr txBox="1"/>
            <p:nvPr/>
          </p:nvSpPr>
          <p:spPr>
            <a:xfrm>
              <a:off x="10988399" y="5994034"/>
              <a:ext cx="718618" cy="165310"/>
            </a:xfrm>
            <a:prstGeom prst="rect">
              <a:avLst/>
            </a:prstGeom>
            <a:noFill/>
          </p:spPr>
          <p:txBody>
            <a:bodyPr wrap="square" rtlCol="0">
              <a:spAutoFit/>
            </a:bodyPr>
            <a:lstStyle/>
            <a:p>
              <a:pPr algn="ctr"/>
              <a:r>
                <a:rPr lang="en-US" altLang="zh-CN" sz="1100" b="1" dirty="0">
                  <a:latin typeface="Century Gothic" panose="020B0502020202020204" pitchFamily="34" charset="0"/>
                </a:rPr>
                <a:t>30/31</a:t>
              </a:r>
              <a:endParaRPr lang="zh-CN" altLang="en-US" sz="1100" b="1" dirty="0">
                <a:latin typeface="Century Gothic" panose="020B0502020202020204" pitchFamily="34" charset="0"/>
              </a:endParaRPr>
            </a:p>
          </p:txBody>
        </p:sp>
      </p:grpSp>
      <p:sp>
        <p:nvSpPr>
          <p:cNvPr id="13" name="矩形 12">
            <a:extLst>
              <a:ext uri="{FF2B5EF4-FFF2-40B4-BE49-F238E27FC236}">
                <a16:creationId xmlns:a16="http://schemas.microsoft.com/office/drawing/2014/main" id="{68939BC1-8866-0D4D-874F-CE44CC871099}"/>
              </a:ext>
            </a:extLst>
          </p:cNvPr>
          <p:cNvSpPr/>
          <p:nvPr/>
        </p:nvSpPr>
        <p:spPr>
          <a:xfrm>
            <a:off x="9156700" y="0"/>
            <a:ext cx="4392613"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Review the whole lesson.</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Review the key words with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by asking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make sentences with them.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Review the story with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by asking the given questions.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think about what will happen next in the story.</a:t>
            </a:r>
          </a:p>
        </p:txBody>
      </p:sp>
      <p:pic>
        <p:nvPicPr>
          <p:cNvPr id="14" name="图片 13"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4"/>
          <a:stretch>
            <a:fillRect/>
          </a:stretch>
        </p:blipFill>
        <p:spPr>
          <a:xfrm>
            <a:off x="12730163" y="-127000"/>
            <a:ext cx="1130300" cy="762000"/>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295" y="2532395"/>
            <a:ext cx="3887031" cy="3530408"/>
          </a:xfrm>
          <a:prstGeom prst="rect">
            <a:avLst/>
          </a:prstGeom>
        </p:spPr>
      </p:pic>
    </p:spTree>
    <p:extLst>
      <p:ext uri="{BB962C8B-B14F-4D97-AF65-F5344CB8AC3E}">
        <p14:creationId xmlns:p14="http://schemas.microsoft.com/office/powerpoint/2010/main" val="2599496540"/>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F1D90EF3-74FD-0B4E-9D88-D6A2901C0D78}"/>
              </a:ext>
            </a:extLst>
          </p:cNvPr>
          <p:cNvPicPr>
            <a:picLocks noChangeAspect="1"/>
          </p:cNvPicPr>
          <p:nvPr/>
        </p:nvPicPr>
        <p:blipFill>
          <a:blip r:embed="rId3" cstate="print"/>
          <a:stretch>
            <a:fillRect/>
          </a:stretch>
        </p:blipFill>
        <p:spPr>
          <a:xfrm>
            <a:off x="2207" y="4944"/>
            <a:ext cx="13547105" cy="7625854"/>
          </a:xfrm>
          <a:prstGeom prst="rect">
            <a:avLst/>
          </a:prstGeom>
        </p:spPr>
      </p:pic>
      <p:grpSp>
        <p:nvGrpSpPr>
          <p:cNvPr id="7" name="组合 6"/>
          <p:cNvGrpSpPr/>
          <p:nvPr/>
        </p:nvGrpSpPr>
        <p:grpSpPr>
          <a:xfrm>
            <a:off x="128697" y="7306136"/>
            <a:ext cx="943722" cy="294424"/>
            <a:chOff x="-36290" y="6501016"/>
            <a:chExt cx="943722" cy="294424"/>
          </a:xfrm>
        </p:grpSpPr>
        <p:pic>
          <p:nvPicPr>
            <p:cNvPr id="8" name="图片 7">
              <a:extLst>
                <a:ext uri="{FF2B5EF4-FFF2-40B4-BE49-F238E27FC236}">
                  <a16:creationId xmlns:a16="http://schemas.microsoft.com/office/drawing/2014/main" id="{AD5EA7F3-ABAB-2E48-AE5C-40EA9ED125BF}"/>
                </a:ext>
              </a:extLst>
            </p:cNvPr>
            <p:cNvPicPr>
              <a:picLocks noChangeAspect="1"/>
            </p:cNvPicPr>
            <p:nvPr/>
          </p:nvPicPr>
          <p:blipFill>
            <a:blip r:embed="rId4" cstate="print"/>
            <a:stretch>
              <a:fillRect/>
            </a:stretch>
          </p:blipFill>
          <p:spPr>
            <a:xfrm>
              <a:off x="157988" y="6501016"/>
              <a:ext cx="749444" cy="294424"/>
            </a:xfrm>
            <a:prstGeom prst="rect">
              <a:avLst/>
            </a:prstGeom>
            <a:noFill/>
          </p:spPr>
        </p:pic>
        <p:sp>
          <p:nvSpPr>
            <p:cNvPr id="9" name="文本框 8">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grpSp>
        <p:nvGrpSpPr>
          <p:cNvPr id="13" name="组合 12">
            <a:extLst>
              <a:ext uri="{FF2B5EF4-FFF2-40B4-BE49-F238E27FC236}">
                <a16:creationId xmlns:a16="http://schemas.microsoft.com/office/drawing/2014/main" id="{B3BF443F-A3BE-443D-AE97-242D2039B39A}"/>
              </a:ext>
            </a:extLst>
          </p:cNvPr>
          <p:cNvGrpSpPr/>
          <p:nvPr/>
        </p:nvGrpSpPr>
        <p:grpSpPr>
          <a:xfrm>
            <a:off x="12612668" y="7252000"/>
            <a:ext cx="718618" cy="261610"/>
            <a:chOff x="11244544" y="6563878"/>
            <a:chExt cx="718618" cy="261610"/>
          </a:xfrm>
        </p:grpSpPr>
        <p:sp>
          <p:nvSpPr>
            <p:cNvPr id="14" name="流程图: 终止 13">
              <a:extLst>
                <a:ext uri="{FF2B5EF4-FFF2-40B4-BE49-F238E27FC236}">
                  <a16:creationId xmlns:a16="http://schemas.microsoft.com/office/drawing/2014/main" id="{C05F1AAF-CF6F-4BA4-8373-D2132832856A}"/>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文本框 15">
              <a:extLst>
                <a:ext uri="{FF2B5EF4-FFF2-40B4-BE49-F238E27FC236}">
                  <a16:creationId xmlns:a16="http://schemas.microsoft.com/office/drawing/2014/main" id="{3A8D8018-4820-4169-800D-E435DCEFC346}"/>
                </a:ext>
              </a:extLst>
            </p:cNvPr>
            <p:cNvSpPr txBox="1"/>
            <p:nvPr/>
          </p:nvSpPr>
          <p:spPr>
            <a:xfrm>
              <a:off x="11244544" y="6563878"/>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31/31</a:t>
              </a:r>
              <a:endParaRPr lang="zh-CN" altLang="en-US" sz="1100" b="1" dirty="0">
                <a:latin typeface="Century Gothic" panose="020B0502020202020204" pitchFamily="34" charset="0"/>
              </a:endParaRPr>
            </a:p>
          </p:txBody>
        </p:sp>
      </p:grpSp>
      <p:pic>
        <p:nvPicPr>
          <p:cNvPr id="2" name="图片 1">
            <a:extLst>
              <a:ext uri="{FF2B5EF4-FFF2-40B4-BE49-F238E27FC236}">
                <a16:creationId xmlns:a16="http://schemas.microsoft.com/office/drawing/2014/main" id="{D93E25FC-D79E-4820-97F5-24E4BA62CCC3}"/>
              </a:ext>
            </a:extLst>
          </p:cNvPr>
          <p:cNvPicPr>
            <a:picLocks noChangeAspect="1"/>
          </p:cNvPicPr>
          <p:nvPr/>
        </p:nvPicPr>
        <p:blipFill>
          <a:blip r:embed="rId5"/>
          <a:stretch>
            <a:fillRect/>
          </a:stretch>
        </p:blipFill>
        <p:spPr>
          <a:xfrm rot="1121657">
            <a:off x="7952278" y="3149883"/>
            <a:ext cx="4282748" cy="3875762"/>
          </a:xfrm>
          <a:prstGeom prst="rect">
            <a:avLst/>
          </a:prstGeom>
        </p:spPr>
      </p:pic>
      <p:pic>
        <p:nvPicPr>
          <p:cNvPr id="3" name="图片 2">
            <a:extLst>
              <a:ext uri="{FF2B5EF4-FFF2-40B4-BE49-F238E27FC236}">
                <a16:creationId xmlns:a16="http://schemas.microsoft.com/office/drawing/2014/main" id="{EA8CAC30-47E7-47F0-AF53-4D19F7A5693D}"/>
              </a:ext>
            </a:extLst>
          </p:cNvPr>
          <p:cNvPicPr>
            <a:picLocks noChangeAspect="1"/>
          </p:cNvPicPr>
          <p:nvPr/>
        </p:nvPicPr>
        <p:blipFill>
          <a:blip r:embed="rId6"/>
          <a:stretch>
            <a:fillRect/>
          </a:stretch>
        </p:blipFill>
        <p:spPr>
          <a:xfrm rot="20395893">
            <a:off x="1538677" y="3779363"/>
            <a:ext cx="3565544" cy="3226713"/>
          </a:xfrm>
          <a:prstGeom prst="rect">
            <a:avLst/>
          </a:prstGeom>
        </p:spPr>
      </p:pic>
      <p:sp>
        <p:nvSpPr>
          <p:cNvPr id="21" name="矩形 20">
            <a:extLst>
              <a:ext uri="{FF2B5EF4-FFF2-40B4-BE49-F238E27FC236}">
                <a16:creationId xmlns:a16="http://schemas.microsoft.com/office/drawing/2014/main" id="{68939BC1-8866-0D4D-874F-CE44CC871099}"/>
              </a:ext>
            </a:extLst>
          </p:cNvPr>
          <p:cNvSpPr/>
          <p:nvPr/>
        </p:nvSpPr>
        <p:spPr>
          <a:xfrm>
            <a:off x="8737600" y="-19050"/>
            <a:ext cx="4811713"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End the lesson and encourage Ss to perform better in the next class.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Briefly comment on Ss’ performance.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Say goodbye to Ss.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Ss to preview the next lesson.</a:t>
            </a:r>
          </a:p>
        </p:txBody>
      </p:sp>
      <p:pic>
        <p:nvPicPr>
          <p:cNvPr id="22" name="图片 21"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30163" y="-146050"/>
            <a:ext cx="1130300" cy="762000"/>
          </a:xfrm>
          <a:prstGeom prst="rect">
            <a:avLst/>
          </a:prstGeom>
        </p:spPr>
      </p:pic>
    </p:spTree>
    <p:extLst>
      <p:ext uri="{BB962C8B-B14F-4D97-AF65-F5344CB8AC3E}">
        <p14:creationId xmlns:p14="http://schemas.microsoft.com/office/powerpoint/2010/main" val="66615120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a:extLst>
              <a:ext uri="{FF2B5EF4-FFF2-40B4-BE49-F238E27FC236}">
                <a16:creationId xmlns:a16="http://schemas.microsoft.com/office/drawing/2014/main" id="{16736F71-68E9-4B1B-9C54-E2C92EAE6115}"/>
              </a:ext>
            </a:extLst>
          </p:cNvPr>
          <p:cNvSpPr txBox="1"/>
          <p:nvPr/>
        </p:nvSpPr>
        <p:spPr>
          <a:xfrm>
            <a:off x="3700624" y="1013470"/>
            <a:ext cx="566149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Read on Your Own</a:t>
            </a:r>
          </a:p>
        </p:txBody>
      </p:sp>
      <p:grpSp>
        <p:nvGrpSpPr>
          <p:cNvPr id="16387" name="组合 52">
            <a:extLst>
              <a:ext uri="{FF2B5EF4-FFF2-40B4-BE49-F238E27FC236}">
                <a16:creationId xmlns:a16="http://schemas.microsoft.com/office/drawing/2014/main" id="{53B39EE7-EA0B-404D-963E-87726565F58C}"/>
              </a:ext>
            </a:extLst>
          </p:cNvPr>
          <p:cNvGrpSpPr>
            <a:grpSpLocks/>
          </p:cNvGrpSpPr>
          <p:nvPr/>
        </p:nvGrpSpPr>
        <p:grpSpPr bwMode="auto">
          <a:xfrm>
            <a:off x="11099800" y="579438"/>
            <a:ext cx="2578100" cy="889000"/>
            <a:chOff x="11381362" y="-138057"/>
            <a:chExt cx="2227761" cy="889186"/>
          </a:xfrm>
        </p:grpSpPr>
        <p:pic>
          <p:nvPicPr>
            <p:cNvPr id="16399" name="图片 55">
              <a:extLst>
                <a:ext uri="{FF2B5EF4-FFF2-40B4-BE49-F238E27FC236}">
                  <a16:creationId xmlns:a16="http://schemas.microsoft.com/office/drawing/2014/main" id="{FCC68869-DC18-4735-BBCD-C03E65F9D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文本框 58">
              <a:extLst>
                <a:ext uri="{FF2B5EF4-FFF2-40B4-BE49-F238E27FC236}">
                  <a16:creationId xmlns:a16="http://schemas.microsoft.com/office/drawing/2014/main" id="{C0A1C60E-B35D-4CA1-9920-753445D3DE07}"/>
                </a:ext>
              </a:extLst>
            </p:cNvPr>
            <p:cNvSpPr txBox="1"/>
            <p:nvPr/>
          </p:nvSpPr>
          <p:spPr>
            <a:xfrm>
              <a:off x="11441173" y="0"/>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Phonics</a:t>
              </a:r>
              <a:endParaRPr lang="zh-CN" altLang="en-US" b="1" kern="0" dirty="0">
                <a:solidFill>
                  <a:schemeClr val="bg1"/>
                </a:solidFill>
                <a:ea typeface="+mn-ea"/>
                <a:cs typeface="+mn-cs"/>
              </a:endParaRPr>
            </a:p>
          </p:txBody>
        </p:sp>
      </p:grpSp>
      <p:sp>
        <p:nvSpPr>
          <p:cNvPr id="3" name="流程图: 可选过程 2">
            <a:extLst>
              <a:ext uri="{FF2B5EF4-FFF2-40B4-BE49-F238E27FC236}">
                <a16:creationId xmlns:a16="http://schemas.microsoft.com/office/drawing/2014/main" id="{31A88490-0A21-4B71-881A-E0ABD327DF5A}"/>
              </a:ext>
            </a:extLst>
          </p:cNvPr>
          <p:cNvSpPr/>
          <p:nvPr/>
        </p:nvSpPr>
        <p:spPr>
          <a:xfrm>
            <a:off x="1102787" y="2027810"/>
            <a:ext cx="11462275" cy="5140982"/>
          </a:xfrm>
          <a:prstGeom prst="flowChartAlternateProcess">
            <a:avLst/>
          </a:prstGeom>
          <a:solidFill>
            <a:srgbClr val="5EC25B"/>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defTabSz="584200">
              <a:lnSpc>
                <a:spcPct val="150000"/>
              </a:lnSpc>
              <a:defRPr/>
            </a:pPr>
            <a:r>
              <a:rPr lang="en-US" altLang="zh-CN" b="1" dirty="0">
                <a:solidFill>
                  <a:schemeClr val="tx1"/>
                </a:solidFill>
              </a:rPr>
              <a:t>The school will </a:t>
            </a:r>
            <a:r>
              <a:rPr lang="en-US" altLang="zh-CN" b="1" dirty="0">
                <a:solidFill>
                  <a:schemeClr val="bg1"/>
                </a:solidFill>
              </a:rPr>
              <a:t>organize</a:t>
            </a:r>
            <a:r>
              <a:rPr lang="en-US" altLang="zh-CN" b="1" dirty="0">
                <a:solidFill>
                  <a:schemeClr val="tx1"/>
                </a:solidFill>
              </a:rPr>
              <a:t> a competition in geographic knowledge. The student who can </a:t>
            </a:r>
            <a:r>
              <a:rPr lang="en-US" altLang="zh-CN" b="1" dirty="0">
                <a:solidFill>
                  <a:schemeClr val="bg1"/>
                </a:solidFill>
              </a:rPr>
              <a:t>memorize</a:t>
            </a:r>
            <a:r>
              <a:rPr lang="en-US" altLang="zh-CN" b="1" dirty="0">
                <a:solidFill>
                  <a:schemeClr val="tx1"/>
                </a:solidFill>
              </a:rPr>
              <a:t> the most countries and </a:t>
            </a:r>
            <a:r>
              <a:rPr lang="en-US" altLang="zh-CN" b="1" dirty="0">
                <a:solidFill>
                  <a:schemeClr val="bg1"/>
                </a:solidFill>
              </a:rPr>
              <a:t>recognize</a:t>
            </a:r>
            <a:r>
              <a:rPr lang="en-US" altLang="zh-CN" b="1" dirty="0">
                <a:solidFill>
                  <a:schemeClr val="tx1"/>
                </a:solidFill>
              </a:rPr>
              <a:t> them on the world map will be the champion. To </a:t>
            </a:r>
            <a:r>
              <a:rPr lang="en-US" altLang="zh-CN" b="1" dirty="0">
                <a:solidFill>
                  <a:schemeClr val="bg1"/>
                </a:solidFill>
              </a:rPr>
              <a:t>simplify</a:t>
            </a:r>
            <a:r>
              <a:rPr lang="en-US" altLang="zh-CN" b="1" dirty="0">
                <a:solidFill>
                  <a:schemeClr val="tx1"/>
                </a:solidFill>
              </a:rPr>
              <a:t> the competition, the school will </a:t>
            </a:r>
            <a:r>
              <a:rPr lang="en-US" altLang="zh-CN" b="1" dirty="0">
                <a:solidFill>
                  <a:schemeClr val="bg1"/>
                </a:solidFill>
              </a:rPr>
              <a:t>classify</a:t>
            </a:r>
            <a:r>
              <a:rPr lang="en-US" altLang="zh-CN" b="1" dirty="0">
                <a:solidFill>
                  <a:schemeClr val="tx1"/>
                </a:solidFill>
              </a:rPr>
              <a:t> the countries on different continents into different groups. In order to win the competition, students need to </a:t>
            </a:r>
            <a:r>
              <a:rPr lang="en-US" altLang="zh-CN" b="1" dirty="0">
                <a:solidFill>
                  <a:schemeClr val="bg1"/>
                </a:solidFill>
              </a:rPr>
              <a:t>identify</a:t>
            </a:r>
            <a:r>
              <a:rPr lang="en-US" altLang="zh-CN" b="1" dirty="0">
                <a:solidFill>
                  <a:schemeClr val="tx1"/>
                </a:solidFill>
              </a:rPr>
              <a:t> as many countries as possible.</a:t>
            </a:r>
            <a:endParaRPr lang="zh-CN" altLang="en-US" b="1" kern="0" dirty="0">
              <a:solidFill>
                <a:schemeClr val="tx1"/>
              </a:solidFill>
              <a:ea typeface="+mn-ea"/>
              <a:cs typeface="+mn-cs"/>
            </a:endParaRPr>
          </a:p>
        </p:txBody>
      </p:sp>
      <p:grpSp>
        <p:nvGrpSpPr>
          <p:cNvPr id="16393" name="组合 21">
            <a:extLst>
              <a:ext uri="{FF2B5EF4-FFF2-40B4-BE49-F238E27FC236}">
                <a16:creationId xmlns:a16="http://schemas.microsoft.com/office/drawing/2014/main" id="{CDC6A556-CD80-4904-8875-4BF64FAF0DAE}"/>
              </a:ext>
            </a:extLst>
          </p:cNvPr>
          <p:cNvGrpSpPr>
            <a:grpSpLocks/>
          </p:cNvGrpSpPr>
          <p:nvPr/>
        </p:nvGrpSpPr>
        <p:grpSpPr bwMode="auto">
          <a:xfrm>
            <a:off x="-114300" y="7291388"/>
            <a:ext cx="944563" cy="293687"/>
            <a:chOff x="-36290" y="6501016"/>
            <a:chExt cx="943722" cy="294424"/>
          </a:xfrm>
        </p:grpSpPr>
        <p:pic>
          <p:nvPicPr>
            <p:cNvPr id="16397" name="图片 22">
              <a:extLst>
                <a:ext uri="{FF2B5EF4-FFF2-40B4-BE49-F238E27FC236}">
                  <a16:creationId xmlns:a16="http://schemas.microsoft.com/office/drawing/2014/main" id="{FBEB0B13-C937-4957-8F82-740665D18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文本框 23">
              <a:extLst>
                <a:ext uri="{FF2B5EF4-FFF2-40B4-BE49-F238E27FC236}">
                  <a16:creationId xmlns:a16="http://schemas.microsoft.com/office/drawing/2014/main" id="{A886D0D3-96F1-45FF-80F1-D7AA6CF6A7F4}"/>
                </a:ext>
              </a:extLst>
            </p:cNvPr>
            <p:cNvSpPr txBox="1">
              <a:spLocks noChangeArrowheads="1"/>
            </p:cNvSpPr>
            <p:nvPr/>
          </p:nvSpPr>
          <p:spPr bwMode="auto">
            <a:xfrm>
              <a:off x="-36290" y="6501016"/>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1:30</a:t>
              </a:r>
              <a:endParaRPr lang="zh-CN" altLang="en-US" sz="1100" b="1"/>
            </a:p>
          </p:txBody>
        </p:sp>
      </p:grpSp>
      <p:grpSp>
        <p:nvGrpSpPr>
          <p:cNvPr id="16394" name="组合 24">
            <a:extLst>
              <a:ext uri="{FF2B5EF4-FFF2-40B4-BE49-F238E27FC236}">
                <a16:creationId xmlns:a16="http://schemas.microsoft.com/office/drawing/2014/main" id="{BFD56866-F4CD-4F1B-A6C0-2A0AF907C6E9}"/>
              </a:ext>
            </a:extLst>
          </p:cNvPr>
          <p:cNvGrpSpPr>
            <a:grpSpLocks/>
          </p:cNvGrpSpPr>
          <p:nvPr/>
        </p:nvGrpSpPr>
        <p:grpSpPr bwMode="auto">
          <a:xfrm>
            <a:off x="12723813" y="7280275"/>
            <a:ext cx="717550" cy="260350"/>
            <a:chOff x="11244544" y="6563878"/>
            <a:chExt cx="718618" cy="261610"/>
          </a:xfrm>
        </p:grpSpPr>
        <p:sp>
          <p:nvSpPr>
            <p:cNvPr id="26" name="流程图: 终止 25">
              <a:extLst>
                <a:ext uri="{FF2B5EF4-FFF2-40B4-BE49-F238E27FC236}">
                  <a16:creationId xmlns:a16="http://schemas.microsoft.com/office/drawing/2014/main" id="{9ACB0629-6581-46BE-9F88-D6B9046C7BD7}"/>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16396" name="文本框 26">
              <a:extLst>
                <a:ext uri="{FF2B5EF4-FFF2-40B4-BE49-F238E27FC236}">
                  <a16:creationId xmlns:a16="http://schemas.microsoft.com/office/drawing/2014/main" id="{7C3A92CA-DA11-477A-BB97-DAF05E177384}"/>
                </a:ext>
              </a:extLst>
            </p:cNvPr>
            <p:cNvSpPr txBox="1">
              <a:spLocks noChangeArrowheads="1"/>
            </p:cNvSpPr>
            <p:nvPr/>
          </p:nvSpPr>
          <p:spPr bwMode="auto">
            <a:xfrm>
              <a:off x="11244544" y="6563878"/>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4/31</a:t>
              </a:r>
              <a:endParaRPr lang="zh-CN" altLang="en-US" sz="1100" b="1" dirty="0"/>
            </a:p>
          </p:txBody>
        </p:sp>
      </p:grpSp>
      <p:sp>
        <p:nvSpPr>
          <p:cNvPr id="17" name="矩形 16">
            <a:extLst>
              <a:ext uri="{FF2B5EF4-FFF2-40B4-BE49-F238E27FC236}">
                <a16:creationId xmlns:a16="http://schemas.microsoft.com/office/drawing/2014/main" id="{68939BC1-8866-0D4D-874F-CE44CC871099}"/>
              </a:ext>
            </a:extLst>
          </p:cNvPr>
          <p:cNvSpPr/>
          <p:nvPr/>
        </p:nvSpPr>
        <p:spPr>
          <a:xfrm>
            <a:off x="9639300" y="0"/>
            <a:ext cx="3935412"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sym typeface="Helvetica Neue"/>
              </a:rPr>
              <a:t>LO:  Decode the words in the text accurately </a:t>
            </a:r>
          </a:p>
          <a:p>
            <a:pPr algn="l" defTabSz="356870" hangingPunct="1">
              <a:lnSpc>
                <a:spcPct val="118000"/>
              </a:lnSpc>
            </a:pPr>
            <a:r>
              <a:rPr lang="en-US" altLang="zh-CN" sz="1100" b="1" dirty="0">
                <a:solidFill>
                  <a:schemeClr val="bg1"/>
                </a:solidFill>
                <a:sym typeface="Helvetica Neue"/>
              </a:rPr>
              <a:t>and fluently; read the text fluently. </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Guide Ss to read the story aloud together and with rhythm.</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Ask Ss to take turns reading the text one sentence at a time.</a:t>
            </a:r>
          </a:p>
        </p:txBody>
      </p:sp>
      <p:pic>
        <p:nvPicPr>
          <p:cNvPr id="18" name="图片 17"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55562" y="-127000"/>
            <a:ext cx="1130300" cy="762000"/>
          </a:xfrm>
          <a:prstGeom prst="rect">
            <a:avLst/>
          </a:prstGeom>
        </p:spPr>
      </p:pic>
    </p:spTree>
    <p:extLst>
      <p:ext uri="{BB962C8B-B14F-4D97-AF65-F5344CB8AC3E}">
        <p14:creationId xmlns:p14="http://schemas.microsoft.com/office/powerpoint/2010/main" val="14391200"/>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5" name="组合 39">
            <a:extLst>
              <a:ext uri="{FF2B5EF4-FFF2-40B4-BE49-F238E27FC236}">
                <a16:creationId xmlns:a16="http://schemas.microsoft.com/office/drawing/2014/main" id="{20EF2DF1-1730-4879-BE8E-D1CF5956D2AE}"/>
              </a:ext>
            </a:extLst>
          </p:cNvPr>
          <p:cNvGrpSpPr>
            <a:grpSpLocks/>
          </p:cNvGrpSpPr>
          <p:nvPr/>
        </p:nvGrpSpPr>
        <p:grpSpPr bwMode="auto">
          <a:xfrm>
            <a:off x="10990263" y="449263"/>
            <a:ext cx="2578100" cy="889000"/>
            <a:chOff x="11381362" y="-138057"/>
            <a:chExt cx="2227761" cy="889186"/>
          </a:xfrm>
        </p:grpSpPr>
        <p:pic>
          <p:nvPicPr>
            <p:cNvPr id="18449" name="图片 40">
              <a:extLst>
                <a:ext uri="{FF2B5EF4-FFF2-40B4-BE49-F238E27FC236}">
                  <a16:creationId xmlns:a16="http://schemas.microsoft.com/office/drawing/2014/main" id="{95BD651E-A604-426C-8375-B922C215A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41">
              <a:extLst>
                <a:ext uri="{FF2B5EF4-FFF2-40B4-BE49-F238E27FC236}">
                  <a16:creationId xmlns:a16="http://schemas.microsoft.com/office/drawing/2014/main" id="{95AC9979-AB82-409F-AE86-E5BAE8384A9F}"/>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Background</a:t>
              </a:r>
              <a:endParaRPr lang="zh-CN" altLang="en-US" b="1" kern="0" dirty="0">
                <a:solidFill>
                  <a:schemeClr val="bg1"/>
                </a:solidFill>
                <a:ea typeface="+mn-ea"/>
                <a:cs typeface="+mn-cs"/>
              </a:endParaRPr>
            </a:p>
          </p:txBody>
        </p:sp>
      </p:grpSp>
      <p:sp>
        <p:nvSpPr>
          <p:cNvPr id="44" name="文本框 43">
            <a:extLst>
              <a:ext uri="{FF2B5EF4-FFF2-40B4-BE49-F238E27FC236}">
                <a16:creationId xmlns:a16="http://schemas.microsoft.com/office/drawing/2014/main" id="{CB882E45-C01E-485E-A56B-10657EEB47B1}"/>
              </a:ext>
            </a:extLst>
          </p:cNvPr>
          <p:cNvSpPr txBox="1"/>
          <p:nvPr/>
        </p:nvSpPr>
        <p:spPr>
          <a:xfrm>
            <a:off x="4795376" y="429236"/>
            <a:ext cx="323527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Discussion</a:t>
            </a:r>
          </a:p>
        </p:txBody>
      </p:sp>
      <p:sp>
        <p:nvSpPr>
          <p:cNvPr id="20" name="矩形 19">
            <a:extLst>
              <a:ext uri="{FF2B5EF4-FFF2-40B4-BE49-F238E27FC236}">
                <a16:creationId xmlns:a16="http://schemas.microsoft.com/office/drawing/2014/main" id="{68939BC1-8866-0D4D-874F-CE44CC871099}"/>
              </a:ext>
            </a:extLst>
          </p:cNvPr>
          <p:cNvSpPr/>
          <p:nvPr/>
        </p:nvSpPr>
        <p:spPr>
          <a:xfrm>
            <a:off x="8985251" y="0"/>
            <a:ext cx="4589462" cy="944343"/>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sym typeface="Helvetica Neue"/>
              </a:rPr>
              <a:t>LO: Activate Ss’ background knowledge on the topic; get </a:t>
            </a:r>
          </a:p>
          <a:p>
            <a:pPr algn="l" defTabSz="356870" hangingPunct="1">
              <a:lnSpc>
                <a:spcPct val="118000"/>
              </a:lnSpc>
            </a:pPr>
            <a:r>
              <a:rPr lang="en-US" altLang="zh-CN" sz="1100" b="1" dirty="0">
                <a:solidFill>
                  <a:schemeClr val="bg1"/>
                </a:solidFill>
                <a:sym typeface="Helvetica Neue"/>
              </a:rPr>
              <a:t>to know more about a pilot.</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Ask Ss to read the given passage silently. </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Have Ss discuss the given questions. </a:t>
            </a:r>
          </a:p>
        </p:txBody>
      </p:sp>
      <p:pic>
        <p:nvPicPr>
          <p:cNvPr id="21" name="图片 20"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4"/>
          <a:stretch>
            <a:fillRect/>
          </a:stretch>
        </p:blipFill>
        <p:spPr>
          <a:xfrm>
            <a:off x="12755562" y="-127000"/>
            <a:ext cx="1130300" cy="762000"/>
          </a:xfrm>
          <a:prstGeom prst="rect">
            <a:avLst/>
          </a:prstGeom>
        </p:spPr>
      </p:pic>
      <p:sp>
        <p:nvSpPr>
          <p:cNvPr id="18" name="矩形: 对角圆角 9">
            <a:extLst>
              <a:ext uri="{FF2B5EF4-FFF2-40B4-BE49-F238E27FC236}">
                <a16:creationId xmlns:a16="http://schemas.microsoft.com/office/drawing/2014/main" id="{DC3908B3-2F4C-9642-BB93-0FB220167452}"/>
              </a:ext>
            </a:extLst>
          </p:cNvPr>
          <p:cNvSpPr/>
          <p:nvPr/>
        </p:nvSpPr>
        <p:spPr>
          <a:xfrm>
            <a:off x="452221" y="1488393"/>
            <a:ext cx="6911105" cy="6006751"/>
          </a:xfrm>
          <a:prstGeom prst="round2DiagRect">
            <a:avLst/>
          </a:prstGeom>
          <a:solidFill>
            <a:srgbClr val="92D050">
              <a:alpha val="41000"/>
            </a:srgbClr>
          </a:solidFill>
          <a:ln>
            <a:noFill/>
          </a:ln>
        </p:spPr>
        <p:txBody>
          <a:bodyPr wrap="square" tIns="0" bIns="0">
            <a:spAutoFit/>
          </a:bodyPr>
          <a:lstStyle/>
          <a:p>
            <a:pPr>
              <a:lnSpc>
                <a:spcPct val="150000"/>
              </a:lnSpc>
            </a:pPr>
            <a:r>
              <a:rPr lang="en-US" altLang="zh-CN" sz="2400" b="1"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A Pilot</a:t>
            </a:r>
          </a:p>
          <a:p>
            <a:pPr algn="l">
              <a:lnSpc>
                <a:spcPct val="120000"/>
              </a:lnSpc>
            </a:pPr>
            <a:r>
              <a:rPr lang="en-US" altLang="zh-CN" sz="2200" b="1"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An aircraft pilot is a person who controls the flight of an aircraft, with the tasks and duties of performing aircraft inspections, selecting flight routes, ensuring the safety and comfort of the passengers, crew, and aircraft, etc. </a:t>
            </a:r>
            <a:r>
              <a:rPr lang="en-US" altLang="zh-CN" sz="2200" b="1" dirty="0">
                <a:ln w="38100">
                  <a:noFill/>
                </a:ln>
                <a:solidFill>
                  <a:schemeClr val="accent2">
                    <a:lumMod val="75000"/>
                  </a:schemeClr>
                </a:solidFill>
                <a:latin typeface="Century Gothic" panose="020B0502020202020204" pitchFamily="34" charset="0"/>
                <a:cs typeface="Calibri" panose="020F0502020204030204" pitchFamily="34" charset="0"/>
              </a:rPr>
              <a:t>Professional pilots fly and navigate airplanes, helicopters, and other types of aircraft. </a:t>
            </a:r>
            <a:r>
              <a:rPr lang="en-US" altLang="zh-CN" sz="2200" b="1"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Airline pilots work for specific companies, transporting people and cargo on fixed schedules, while commercial pilots work for companies that offer charter flights, rescue operations, or aerial photography. </a:t>
            </a:r>
          </a:p>
        </p:txBody>
      </p:sp>
      <p:sp>
        <p:nvSpPr>
          <p:cNvPr id="19" name="矩形 18">
            <a:extLst>
              <a:ext uri="{FF2B5EF4-FFF2-40B4-BE49-F238E27FC236}">
                <a16:creationId xmlns:a16="http://schemas.microsoft.com/office/drawing/2014/main" id="{9313DC6D-0198-4579-BBD8-D7EECBB80928}"/>
              </a:ext>
            </a:extLst>
          </p:cNvPr>
          <p:cNvSpPr/>
          <p:nvPr/>
        </p:nvSpPr>
        <p:spPr>
          <a:xfrm>
            <a:off x="8089293" y="4419759"/>
            <a:ext cx="4646457" cy="2853089"/>
          </a:xfrm>
          <a:prstGeom prst="rect">
            <a:avLst/>
          </a:prstGeom>
        </p:spPr>
        <p:txBody>
          <a:bodyPr wrap="square">
            <a:spAutoFit/>
          </a:bodyPr>
          <a:lstStyle/>
          <a:p>
            <a:pPr marL="514350" indent="-514350" algn="l">
              <a:lnSpc>
                <a:spcPct val="130000"/>
              </a:lnSpc>
              <a:buFont typeface="+mj-lt"/>
              <a:buAutoNum type="arabicPeriod"/>
            </a:pPr>
            <a:r>
              <a:rPr lang="en-US" altLang="zh-CN" sz="2300" b="1" dirty="0">
                <a:latin typeface="Century Gothic" panose="020B0502020202020204" pitchFamily="34" charset="0"/>
              </a:rPr>
              <a:t>What do aircraft pilots do? What tasks and duties do they have?</a:t>
            </a:r>
          </a:p>
          <a:p>
            <a:pPr marL="514350" indent="-514350" algn="l">
              <a:lnSpc>
                <a:spcPct val="130000"/>
              </a:lnSpc>
              <a:buFont typeface="+mj-lt"/>
              <a:buAutoNum type="arabicPeriod"/>
            </a:pPr>
            <a:r>
              <a:rPr lang="en-US" altLang="zh-CN" sz="2300" b="1" dirty="0">
                <a:latin typeface="Century Gothic" panose="020B0502020202020204" pitchFamily="34" charset="0"/>
              </a:rPr>
              <a:t>What are the three main types of pilots? How are they different?</a:t>
            </a:r>
          </a:p>
        </p:txBody>
      </p:sp>
      <p:grpSp>
        <p:nvGrpSpPr>
          <p:cNvPr id="22" name="组合 21"/>
          <p:cNvGrpSpPr/>
          <p:nvPr/>
        </p:nvGrpSpPr>
        <p:grpSpPr>
          <a:xfrm>
            <a:off x="-84695" y="7296122"/>
            <a:ext cx="943722" cy="294424"/>
            <a:chOff x="-36290" y="6501016"/>
            <a:chExt cx="943722" cy="294424"/>
          </a:xfrm>
        </p:grpSpPr>
        <p:pic>
          <p:nvPicPr>
            <p:cNvPr id="23" name="图片 22">
              <a:extLst>
                <a:ext uri="{FF2B5EF4-FFF2-40B4-BE49-F238E27FC236}">
                  <a16:creationId xmlns:a16="http://schemas.microsoft.com/office/drawing/2014/main" id="{AD5EA7F3-ABAB-2E48-AE5C-40EA9ED125BF}"/>
                </a:ext>
              </a:extLst>
            </p:cNvPr>
            <p:cNvPicPr>
              <a:picLocks noChangeAspect="1"/>
            </p:cNvPicPr>
            <p:nvPr/>
          </p:nvPicPr>
          <p:blipFill>
            <a:blip r:embed="rId5"/>
            <a:stretch>
              <a:fillRect/>
            </a:stretch>
          </p:blipFill>
          <p:spPr>
            <a:xfrm>
              <a:off x="157988" y="6501016"/>
              <a:ext cx="749444" cy="294424"/>
            </a:xfrm>
            <a:prstGeom prst="rect">
              <a:avLst/>
            </a:prstGeom>
            <a:noFill/>
          </p:spPr>
        </p:pic>
        <p:sp>
          <p:nvSpPr>
            <p:cNvPr id="24" name="文本框 23">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pic>
        <p:nvPicPr>
          <p:cNvPr id="2" name="图片 1"/>
          <p:cNvPicPr>
            <a:picLocks noChangeAspect="1"/>
          </p:cNvPicPr>
          <p:nvPr/>
        </p:nvPicPr>
        <p:blipFill>
          <a:blip r:embed="rId6"/>
          <a:stretch>
            <a:fillRect/>
          </a:stretch>
        </p:blipFill>
        <p:spPr>
          <a:xfrm>
            <a:off x="8686799" y="1787526"/>
            <a:ext cx="3248211" cy="2152829"/>
          </a:xfrm>
          <a:prstGeom prst="rect">
            <a:avLst/>
          </a:prstGeom>
        </p:spPr>
      </p:pic>
      <p:grpSp>
        <p:nvGrpSpPr>
          <p:cNvPr id="28" name="组合 24">
            <a:extLst>
              <a:ext uri="{FF2B5EF4-FFF2-40B4-BE49-F238E27FC236}">
                <a16:creationId xmlns:a16="http://schemas.microsoft.com/office/drawing/2014/main" id="{BFD56866-F4CD-4F1B-A6C0-2A0AF907C6E9}"/>
              </a:ext>
            </a:extLst>
          </p:cNvPr>
          <p:cNvGrpSpPr>
            <a:grpSpLocks/>
          </p:cNvGrpSpPr>
          <p:nvPr/>
        </p:nvGrpSpPr>
        <p:grpSpPr bwMode="auto">
          <a:xfrm>
            <a:off x="12723813" y="7280275"/>
            <a:ext cx="717550" cy="260350"/>
            <a:chOff x="11244544" y="6563878"/>
            <a:chExt cx="718618" cy="261610"/>
          </a:xfrm>
        </p:grpSpPr>
        <p:sp>
          <p:nvSpPr>
            <p:cNvPr id="29" name="流程图: 终止 28">
              <a:extLst>
                <a:ext uri="{FF2B5EF4-FFF2-40B4-BE49-F238E27FC236}">
                  <a16:creationId xmlns:a16="http://schemas.microsoft.com/office/drawing/2014/main" id="{9ACB0629-6581-46BE-9F88-D6B9046C7BD7}"/>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30" name="文本框 26">
              <a:extLst>
                <a:ext uri="{FF2B5EF4-FFF2-40B4-BE49-F238E27FC236}">
                  <a16:creationId xmlns:a16="http://schemas.microsoft.com/office/drawing/2014/main" id="{7C3A92CA-DA11-477A-BB97-DAF05E177384}"/>
                </a:ext>
              </a:extLst>
            </p:cNvPr>
            <p:cNvSpPr txBox="1">
              <a:spLocks noChangeArrowheads="1"/>
            </p:cNvSpPr>
            <p:nvPr/>
          </p:nvSpPr>
          <p:spPr bwMode="auto">
            <a:xfrm>
              <a:off x="11244544" y="6563878"/>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5/31</a:t>
              </a:r>
              <a:endParaRPr lang="zh-CN" altLang="en-US" sz="1100" b="1" dirty="0"/>
            </a:p>
          </p:txBody>
        </p:sp>
      </p:grpSp>
    </p:spTree>
    <p:extLst>
      <p:ext uri="{BB962C8B-B14F-4D97-AF65-F5344CB8AC3E}">
        <p14:creationId xmlns:p14="http://schemas.microsoft.com/office/powerpoint/2010/main" val="2540546616"/>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组合 33">
            <a:extLst>
              <a:ext uri="{FF2B5EF4-FFF2-40B4-BE49-F238E27FC236}">
                <a16:creationId xmlns:a16="http://schemas.microsoft.com/office/drawing/2014/main" id="{5137B1D3-7B81-4C6B-918C-26D0CD2299D9}"/>
              </a:ext>
            </a:extLst>
          </p:cNvPr>
          <p:cNvGrpSpPr>
            <a:grpSpLocks/>
          </p:cNvGrpSpPr>
          <p:nvPr/>
        </p:nvGrpSpPr>
        <p:grpSpPr bwMode="auto">
          <a:xfrm>
            <a:off x="10825163" y="496888"/>
            <a:ext cx="2679700" cy="889000"/>
            <a:chOff x="11234510" y="-138057"/>
            <a:chExt cx="2314802" cy="889186"/>
          </a:xfrm>
        </p:grpSpPr>
        <p:pic>
          <p:nvPicPr>
            <p:cNvPr id="20501" name="图片 34">
              <a:extLst>
                <a:ext uri="{FF2B5EF4-FFF2-40B4-BE49-F238E27FC236}">
                  <a16:creationId xmlns:a16="http://schemas.microsoft.com/office/drawing/2014/main" id="{2772DA22-4A48-455B-9200-9C4FAA50C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文本框 35">
              <a:extLst>
                <a:ext uri="{FF2B5EF4-FFF2-40B4-BE49-F238E27FC236}">
                  <a16:creationId xmlns:a16="http://schemas.microsoft.com/office/drawing/2014/main" id="{3B20EE35-2B6C-44B7-BABB-CD5992C71992}"/>
                </a:ext>
              </a:extLst>
            </p:cNvPr>
            <p:cNvSpPr txBox="1"/>
            <p:nvPr/>
          </p:nvSpPr>
          <p:spPr>
            <a:xfrm>
              <a:off x="11234510" y="36574"/>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Lead-in</a:t>
              </a:r>
              <a:endParaRPr lang="zh-CN" altLang="en-US" b="1" kern="0" dirty="0">
                <a:solidFill>
                  <a:schemeClr val="bg1"/>
                </a:solidFill>
                <a:ea typeface="+mn-ea"/>
                <a:cs typeface="+mn-cs"/>
              </a:endParaRPr>
            </a:p>
          </p:txBody>
        </p:sp>
      </p:grpSp>
      <p:sp>
        <p:nvSpPr>
          <p:cNvPr id="37" name="文本框 36">
            <a:extLst>
              <a:ext uri="{FF2B5EF4-FFF2-40B4-BE49-F238E27FC236}">
                <a16:creationId xmlns:a16="http://schemas.microsoft.com/office/drawing/2014/main" id="{95516341-30E4-4B7A-A790-2C79E19A6ACE}"/>
              </a:ext>
            </a:extLst>
          </p:cNvPr>
          <p:cNvSpPr txBox="1"/>
          <p:nvPr/>
        </p:nvSpPr>
        <p:spPr>
          <a:xfrm>
            <a:off x="4894044" y="520637"/>
            <a:ext cx="336728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Book Cover</a:t>
            </a:r>
            <a:endParaRPr lang="zh-CN" altLang="en-US" sz="4000" b="1" kern="0" dirty="0">
              <a:solidFill>
                <a:srgbClr val="0083D1"/>
              </a:solidFill>
              <a:ea typeface="+mn-ea"/>
              <a:cs typeface="+mn-cs"/>
            </a:endParaRPr>
          </a:p>
        </p:txBody>
      </p:sp>
      <p:grpSp>
        <p:nvGrpSpPr>
          <p:cNvPr id="20484" name="组合 22">
            <a:extLst>
              <a:ext uri="{FF2B5EF4-FFF2-40B4-BE49-F238E27FC236}">
                <a16:creationId xmlns:a16="http://schemas.microsoft.com/office/drawing/2014/main" id="{01E174F1-62AE-4C89-B5EF-FAEE87CDA704}"/>
              </a:ext>
            </a:extLst>
          </p:cNvPr>
          <p:cNvGrpSpPr>
            <a:grpSpLocks/>
          </p:cNvGrpSpPr>
          <p:nvPr/>
        </p:nvGrpSpPr>
        <p:grpSpPr bwMode="auto">
          <a:xfrm>
            <a:off x="-32746" y="7360621"/>
            <a:ext cx="944563" cy="295275"/>
            <a:chOff x="-36290" y="6501016"/>
            <a:chExt cx="943722" cy="294424"/>
          </a:xfrm>
        </p:grpSpPr>
        <p:pic>
          <p:nvPicPr>
            <p:cNvPr id="20499" name="图片 23">
              <a:extLst>
                <a:ext uri="{FF2B5EF4-FFF2-40B4-BE49-F238E27FC236}">
                  <a16:creationId xmlns:a16="http://schemas.microsoft.com/office/drawing/2014/main" id="{14A26C44-4436-410A-9C14-759739E6F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0" name="文本框 24">
              <a:extLst>
                <a:ext uri="{FF2B5EF4-FFF2-40B4-BE49-F238E27FC236}">
                  <a16:creationId xmlns:a16="http://schemas.microsoft.com/office/drawing/2014/main" id="{331ACF0B-0C76-424B-871B-33850496E2AE}"/>
                </a:ext>
              </a:extLst>
            </p:cNvPr>
            <p:cNvSpPr txBox="1">
              <a:spLocks noChangeArrowheads="1"/>
            </p:cNvSpPr>
            <p:nvPr/>
          </p:nvSpPr>
          <p:spPr bwMode="auto">
            <a:xfrm>
              <a:off x="-36290" y="6501016"/>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1:00</a:t>
              </a:r>
              <a:endParaRPr lang="zh-CN" altLang="en-US" sz="1100" b="1" dirty="0"/>
            </a:p>
          </p:txBody>
        </p:sp>
      </p:grpSp>
      <p:grpSp>
        <p:nvGrpSpPr>
          <p:cNvPr id="20485" name="组合 25">
            <a:extLst>
              <a:ext uri="{FF2B5EF4-FFF2-40B4-BE49-F238E27FC236}">
                <a16:creationId xmlns:a16="http://schemas.microsoft.com/office/drawing/2014/main" id="{94E73133-5CD9-4C22-B44A-971BBB77B28F}"/>
              </a:ext>
            </a:extLst>
          </p:cNvPr>
          <p:cNvGrpSpPr>
            <a:grpSpLocks/>
          </p:cNvGrpSpPr>
          <p:nvPr/>
        </p:nvGrpSpPr>
        <p:grpSpPr bwMode="auto">
          <a:xfrm>
            <a:off x="12712700" y="7291388"/>
            <a:ext cx="719138" cy="261937"/>
            <a:chOff x="11244544" y="6563878"/>
            <a:chExt cx="718618" cy="261610"/>
          </a:xfrm>
        </p:grpSpPr>
        <p:sp>
          <p:nvSpPr>
            <p:cNvPr id="27" name="流程图: 终止 26">
              <a:extLst>
                <a:ext uri="{FF2B5EF4-FFF2-40B4-BE49-F238E27FC236}">
                  <a16:creationId xmlns:a16="http://schemas.microsoft.com/office/drawing/2014/main" id="{2FE67F80-7010-4EDD-90EC-E1DEEEC4A408}"/>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20498" name="文本框 27">
              <a:extLst>
                <a:ext uri="{FF2B5EF4-FFF2-40B4-BE49-F238E27FC236}">
                  <a16:creationId xmlns:a16="http://schemas.microsoft.com/office/drawing/2014/main" id="{76FDB435-0DE5-49CD-A1D9-A0765684FBCD}"/>
                </a:ext>
              </a:extLst>
            </p:cNvPr>
            <p:cNvSpPr txBox="1">
              <a:spLocks noChangeArrowheads="1"/>
            </p:cNvSpPr>
            <p:nvPr/>
          </p:nvSpPr>
          <p:spPr bwMode="auto">
            <a:xfrm>
              <a:off x="11244544" y="6563878"/>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6/31</a:t>
              </a:r>
              <a:endParaRPr lang="zh-CN" altLang="en-US" sz="1100" b="1" dirty="0"/>
            </a:p>
          </p:txBody>
        </p:sp>
      </p:grpSp>
      <p:sp>
        <p:nvSpPr>
          <p:cNvPr id="20490" name="矩形 37">
            <a:extLst>
              <a:ext uri="{FF2B5EF4-FFF2-40B4-BE49-F238E27FC236}">
                <a16:creationId xmlns:a16="http://schemas.microsoft.com/office/drawing/2014/main" id="{66F04419-936B-43C9-9683-2E442B44E340}"/>
              </a:ext>
            </a:extLst>
          </p:cNvPr>
          <p:cNvSpPr>
            <a:spLocks noChangeArrowheads="1"/>
          </p:cNvSpPr>
          <p:nvPr/>
        </p:nvSpPr>
        <p:spPr bwMode="auto">
          <a:xfrm>
            <a:off x="1205134" y="2481742"/>
            <a:ext cx="737781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marL="0" indent="0" algn="l" eaLnBrk="1">
              <a:lnSpc>
                <a:spcPts val="4000"/>
              </a:lnSpc>
            </a:pPr>
            <a:r>
              <a:rPr lang="en-US" altLang="zh-CN" sz="2600" b="1" dirty="0">
                <a:solidFill>
                  <a:schemeClr val="tx1"/>
                </a:solidFill>
                <a:ea typeface="Berlin"/>
                <a:cs typeface="Calibri" panose="020F0502020204030204" pitchFamily="34" charset="0"/>
              </a:rPr>
              <a:t>What is the machine behind Anneena and Nadim? How is it different from a modern aeroplane?</a:t>
            </a:r>
          </a:p>
        </p:txBody>
      </p:sp>
      <p:sp>
        <p:nvSpPr>
          <p:cNvPr id="43" name="矩形: 圆角 13">
            <a:extLst>
              <a:ext uri="{FF2B5EF4-FFF2-40B4-BE49-F238E27FC236}">
                <a16:creationId xmlns:a16="http://schemas.microsoft.com/office/drawing/2014/main" id="{0EC0AC7D-47A9-4268-9539-A29D29860AFE}"/>
              </a:ext>
            </a:extLst>
          </p:cNvPr>
          <p:cNvSpPr/>
          <p:nvPr/>
        </p:nvSpPr>
        <p:spPr>
          <a:xfrm>
            <a:off x="998999" y="2283637"/>
            <a:ext cx="7591234" cy="1887947"/>
          </a:xfrm>
          <a:prstGeom prst="roundRect">
            <a:avLst/>
          </a:prstGeom>
          <a:noFill/>
          <a:ln w="28575"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defTabSz="584200" eaLnBrk="1" fontAlgn="auto">
              <a:lnSpc>
                <a:spcPct val="120000"/>
              </a:lnSpc>
              <a:spcBef>
                <a:spcPts val="0"/>
              </a:spcBef>
              <a:spcAft>
                <a:spcPts val="0"/>
              </a:spcAft>
              <a:defRPr/>
            </a:pPr>
            <a:endParaRPr lang="zh-CN" altLang="en-US" sz="2400" b="1" kern="0" dirty="0">
              <a:ln w="38100">
                <a:noFill/>
              </a:ln>
              <a:solidFill>
                <a:schemeClr val="tx1"/>
              </a:solidFill>
              <a:ea typeface="+mn-ea"/>
              <a:cs typeface="Calibri" panose="020F0502020204030204" pitchFamily="34" charset="0"/>
            </a:endParaRPr>
          </a:p>
        </p:txBody>
      </p:sp>
      <p:sp>
        <p:nvSpPr>
          <p:cNvPr id="44" name="矩形: 圆角 12">
            <a:extLst>
              <a:ext uri="{FF2B5EF4-FFF2-40B4-BE49-F238E27FC236}">
                <a16:creationId xmlns:a16="http://schemas.microsoft.com/office/drawing/2014/main" id="{D0CC71DC-D1F9-4AFC-8EDD-44A0D9109210}"/>
              </a:ext>
            </a:extLst>
          </p:cNvPr>
          <p:cNvSpPr/>
          <p:nvPr/>
        </p:nvSpPr>
        <p:spPr>
          <a:xfrm>
            <a:off x="1106573" y="1846692"/>
            <a:ext cx="3231445"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ea typeface="+mn-ea"/>
                <a:cs typeface="+mn-cs"/>
              </a:rPr>
              <a:t>Before Reading</a:t>
            </a:r>
          </a:p>
        </p:txBody>
      </p:sp>
      <p:sp>
        <p:nvSpPr>
          <p:cNvPr id="20493" name="矩形 44">
            <a:extLst>
              <a:ext uri="{FF2B5EF4-FFF2-40B4-BE49-F238E27FC236}">
                <a16:creationId xmlns:a16="http://schemas.microsoft.com/office/drawing/2014/main" id="{85B6DFD4-A050-4352-8B14-AF0D1DE828BF}"/>
              </a:ext>
            </a:extLst>
          </p:cNvPr>
          <p:cNvSpPr>
            <a:spLocks noChangeArrowheads="1"/>
          </p:cNvSpPr>
          <p:nvPr/>
        </p:nvSpPr>
        <p:spPr bwMode="auto">
          <a:xfrm>
            <a:off x="1212413" y="5296098"/>
            <a:ext cx="7370540" cy="1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eaLnBrk="1">
              <a:lnSpc>
                <a:spcPts val="4000"/>
              </a:lnSpc>
            </a:pPr>
            <a:r>
              <a:rPr lang="en-US" altLang="zh-CN" sz="2600" b="1" dirty="0">
                <a:solidFill>
                  <a:schemeClr val="tx1">
                    <a:lumMod val="95000"/>
                    <a:lumOff val="5000"/>
                  </a:schemeClr>
                </a:solidFill>
                <a:ea typeface="Berlin"/>
                <a:cs typeface="Calibri" panose="020F0502020204030204" pitchFamily="34" charset="0"/>
              </a:rPr>
              <a:t>What kinds of flying machines do you know about? Which ones have you ridden in?</a:t>
            </a:r>
            <a:endParaRPr lang="zh-CN" altLang="zh-CN" sz="2600" b="1" dirty="0">
              <a:solidFill>
                <a:schemeClr val="tx1">
                  <a:lumMod val="95000"/>
                  <a:lumOff val="5000"/>
                </a:schemeClr>
              </a:solidFill>
              <a:ea typeface="Berlin"/>
              <a:cs typeface="Calibri" panose="020F0502020204030204" pitchFamily="34" charset="0"/>
            </a:endParaRPr>
          </a:p>
        </p:txBody>
      </p:sp>
      <p:sp>
        <p:nvSpPr>
          <p:cNvPr id="46" name="矩形: 圆角 17">
            <a:extLst>
              <a:ext uri="{FF2B5EF4-FFF2-40B4-BE49-F238E27FC236}">
                <a16:creationId xmlns:a16="http://schemas.microsoft.com/office/drawing/2014/main" id="{C0D77416-D5D5-485B-9709-AE69AA652B79}"/>
              </a:ext>
            </a:extLst>
          </p:cNvPr>
          <p:cNvSpPr/>
          <p:nvPr/>
        </p:nvSpPr>
        <p:spPr>
          <a:xfrm>
            <a:off x="998999" y="4963718"/>
            <a:ext cx="7591234" cy="1539717"/>
          </a:xfrm>
          <a:prstGeom prst="roundRect">
            <a:avLst/>
          </a:prstGeom>
          <a:noFill/>
          <a:ln w="28575" cap="flat">
            <a:solidFill>
              <a:schemeClr val="accent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defTabSz="584200" eaLnBrk="1" fontAlgn="auto">
              <a:lnSpc>
                <a:spcPct val="120000"/>
              </a:lnSpc>
              <a:spcBef>
                <a:spcPts val="0"/>
              </a:spcBef>
              <a:spcAft>
                <a:spcPts val="0"/>
              </a:spcAft>
              <a:defRPr/>
            </a:pPr>
            <a:endParaRPr lang="zh-CN" altLang="en-US" sz="2400" b="1" kern="0" dirty="0">
              <a:ln w="38100">
                <a:noFill/>
              </a:ln>
              <a:solidFill>
                <a:schemeClr val="tx1"/>
              </a:solidFill>
              <a:ea typeface="+mn-ea"/>
              <a:cs typeface="Calibri" panose="020F0502020204030204" pitchFamily="34" charset="0"/>
            </a:endParaRPr>
          </a:p>
        </p:txBody>
      </p:sp>
      <p:sp>
        <p:nvSpPr>
          <p:cNvPr id="47" name="矩形: 圆角 1">
            <a:extLst>
              <a:ext uri="{FF2B5EF4-FFF2-40B4-BE49-F238E27FC236}">
                <a16:creationId xmlns:a16="http://schemas.microsoft.com/office/drawing/2014/main" id="{42964A6B-18C0-46E8-9B70-BF800958F521}"/>
              </a:ext>
            </a:extLst>
          </p:cNvPr>
          <p:cNvSpPr/>
          <p:nvPr/>
        </p:nvSpPr>
        <p:spPr>
          <a:xfrm>
            <a:off x="998998" y="4705865"/>
            <a:ext cx="3169916" cy="590233"/>
          </a:xfrm>
          <a:prstGeom prst="roundRect">
            <a:avLst/>
          </a:prstGeom>
          <a:solidFill>
            <a:srgbClr val="0083D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ea typeface="+mn-ea"/>
                <a:cs typeface="+mn-cs"/>
              </a:rPr>
              <a:t>Connections</a:t>
            </a:r>
            <a:endParaRPr lang="zh-CN" altLang="en-US" b="1" kern="0" dirty="0">
              <a:solidFill>
                <a:srgbClr val="FFFFFF"/>
              </a:solidFill>
              <a:ea typeface="+mn-ea"/>
              <a:cs typeface="+mn-cs"/>
            </a:endParaRPr>
          </a:p>
        </p:txBody>
      </p:sp>
      <p:sp>
        <p:nvSpPr>
          <p:cNvPr id="23" name="矩形 22">
            <a:extLst>
              <a:ext uri="{FF2B5EF4-FFF2-40B4-BE49-F238E27FC236}">
                <a16:creationId xmlns:a16="http://schemas.microsoft.com/office/drawing/2014/main" id="{68939BC1-8866-0D4D-874F-CE44CC871099}"/>
              </a:ext>
            </a:extLst>
          </p:cNvPr>
          <p:cNvSpPr/>
          <p:nvPr/>
        </p:nvSpPr>
        <p:spPr>
          <a:xfrm>
            <a:off x="9258300" y="0"/>
            <a:ext cx="4316412" cy="1543546"/>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sym typeface="Helvetica Neue"/>
              </a:rPr>
              <a:t>LO: Ask Ss to look at the book cover and to talk about what they can learn from the book cover; predict what might happen in the story and connect the story to real life experiences.</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Have Ss discuss the given questions before reading. </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Have Ss discuss the given questions in the connections section. </a:t>
            </a:r>
          </a:p>
        </p:txBody>
      </p:sp>
      <p:pic>
        <p:nvPicPr>
          <p:cNvPr id="24" name="图片 23"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55562" y="-127000"/>
            <a:ext cx="1130300" cy="762000"/>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6618" y="2058727"/>
            <a:ext cx="3597089" cy="4709059"/>
          </a:xfrm>
          <a:prstGeom prst="rect">
            <a:avLst/>
          </a:prstGeom>
        </p:spPr>
      </p:pic>
    </p:spTree>
    <p:extLst>
      <p:ext uri="{BB962C8B-B14F-4D97-AF65-F5344CB8AC3E}">
        <p14:creationId xmlns:p14="http://schemas.microsoft.com/office/powerpoint/2010/main" val="55874014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4">
            <a:extLst>
              <a:ext uri="{FF2B5EF4-FFF2-40B4-BE49-F238E27FC236}">
                <a16:creationId xmlns:a16="http://schemas.microsoft.com/office/drawing/2014/main" id="{B0CD9B6F-1FFD-41FB-9B8D-75117E944617}"/>
              </a:ext>
            </a:extLst>
          </p:cNvPr>
          <p:cNvSpPr/>
          <p:nvPr/>
        </p:nvSpPr>
        <p:spPr>
          <a:xfrm>
            <a:off x="6780980" y="1861272"/>
            <a:ext cx="5592763" cy="1123950"/>
          </a:xfrm>
          <a:prstGeom prst="roundRect">
            <a:avLst/>
          </a:prstGeom>
          <a:solidFill>
            <a:srgbClr val="02C258"/>
          </a:solidFill>
          <a:ln>
            <a:noFill/>
          </a:ln>
        </p:spPr>
        <p:style>
          <a:lnRef idx="3">
            <a:schemeClr val="lt1"/>
          </a:lnRef>
          <a:fillRef idx="1">
            <a:schemeClr val="accent6"/>
          </a:fillRef>
          <a:effectRef idx="1">
            <a:schemeClr val="accent6"/>
          </a:effectRef>
          <a:fontRef idx="minor">
            <a:schemeClr val="lt1"/>
          </a:fontRef>
        </p:style>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3000" b="1" dirty="0">
                <a:solidFill>
                  <a:srgbClr val="FFFFFF"/>
                </a:solidFill>
                <a:latin typeface="Futura Std Heavy"/>
                <a:ea typeface="Helvetica Light"/>
                <a:cs typeface="Helvetica Light"/>
              </a:rPr>
              <a:t>   </a:t>
            </a:r>
            <a:r>
              <a:rPr lang="en-US" altLang="zh-CN" sz="3000" b="1" dirty="0">
                <a:solidFill>
                  <a:srgbClr val="FFFFFF"/>
                </a:solidFill>
                <a:ea typeface="Helvetica Light"/>
                <a:cs typeface="Helvetica Light"/>
              </a:rPr>
              <a:t>Use details from the illustration to make guesses.</a:t>
            </a:r>
            <a:endParaRPr lang="zh-CN" altLang="en-US" sz="3000" b="1">
              <a:solidFill>
                <a:srgbClr val="FFFFFF"/>
              </a:solidFill>
              <a:ea typeface="Helvetica Light"/>
              <a:cs typeface="Helvetica Light"/>
            </a:endParaRPr>
          </a:p>
        </p:txBody>
      </p:sp>
      <p:pic>
        <p:nvPicPr>
          <p:cNvPr id="22531" name="图片 3">
            <a:extLst>
              <a:ext uri="{FF2B5EF4-FFF2-40B4-BE49-F238E27FC236}">
                <a16:creationId xmlns:a16="http://schemas.microsoft.com/office/drawing/2014/main" id="{A0DE33E9-4408-41D0-AD10-228A4773C3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3193" y="1391372"/>
            <a:ext cx="6667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1">
            <a:extLst>
              <a:ext uri="{FF2B5EF4-FFF2-40B4-BE49-F238E27FC236}">
                <a16:creationId xmlns:a16="http://schemas.microsoft.com/office/drawing/2014/main" id="{E3018754-B65D-4D18-923E-1298FCCD9862}"/>
              </a:ext>
            </a:extLst>
          </p:cNvPr>
          <p:cNvSpPr txBox="1">
            <a:spLocks noChangeArrowheads="1"/>
          </p:cNvSpPr>
          <p:nvPr/>
        </p:nvSpPr>
        <p:spPr bwMode="auto">
          <a:xfrm>
            <a:off x="7036568" y="3422395"/>
            <a:ext cx="5536432" cy="347787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514350" indent="-360000" algn="l">
              <a:lnSpc>
                <a:spcPct val="150000"/>
              </a:lnSpc>
              <a:spcBef>
                <a:spcPts val="1200"/>
              </a:spcBef>
              <a:buFont typeface="+mj-lt"/>
              <a:buAutoNum type="arabicPeriod"/>
              <a:defRPr/>
            </a:pPr>
            <a:r>
              <a:rPr lang="en-US" altLang="zh-CN" sz="2800" b="1" dirty="0">
                <a:solidFill>
                  <a:schemeClr val="tx1">
                    <a:lumMod val="95000"/>
                    <a:lumOff val="5000"/>
                  </a:schemeClr>
                </a:solidFill>
                <a:latin typeface="Century Gothic" panose="020B0502020202020204" pitchFamily="34" charset="0"/>
              </a:rPr>
              <a:t>Who do you think the two men are?</a:t>
            </a:r>
          </a:p>
          <a:p>
            <a:pPr marL="514350" indent="-360000" algn="l">
              <a:lnSpc>
                <a:spcPct val="150000"/>
              </a:lnSpc>
              <a:spcBef>
                <a:spcPts val="1200"/>
              </a:spcBef>
              <a:buFont typeface="+mj-lt"/>
              <a:buAutoNum type="arabicPeriod"/>
              <a:defRPr/>
            </a:pPr>
            <a:r>
              <a:rPr lang="en-US" altLang="zh-CN" sz="2800" b="1" dirty="0">
                <a:solidFill>
                  <a:schemeClr val="tx1">
                    <a:lumMod val="95000"/>
                    <a:lumOff val="5000"/>
                  </a:schemeClr>
                </a:solidFill>
                <a:latin typeface="Century Gothic" panose="020B0502020202020204" pitchFamily="34" charset="0"/>
              </a:rPr>
              <a:t>What do you think Nadim and Anneena might do to help the men?</a:t>
            </a:r>
            <a:endParaRPr lang="zh-CN" altLang="en-US" sz="2800" b="1" kern="0" dirty="0">
              <a:solidFill>
                <a:schemeClr val="tx1">
                  <a:lumMod val="95000"/>
                  <a:lumOff val="5000"/>
                </a:schemeClr>
              </a:solidFill>
              <a:latin typeface="Century Gothic" panose="020B0502020202020204" pitchFamily="34" charset="0"/>
              <a:cs typeface="+mn-cs"/>
            </a:endParaRPr>
          </a:p>
        </p:txBody>
      </p:sp>
      <p:sp>
        <p:nvSpPr>
          <p:cNvPr id="22533" name="矩形 1">
            <a:extLst>
              <a:ext uri="{FF2B5EF4-FFF2-40B4-BE49-F238E27FC236}">
                <a16:creationId xmlns:a16="http://schemas.microsoft.com/office/drawing/2014/main" id="{8E892FAD-EBEA-4FFE-BE3E-E1987D1E9D0D}"/>
              </a:ext>
            </a:extLst>
          </p:cNvPr>
          <p:cNvSpPr>
            <a:spLocks noChangeArrowheads="1"/>
          </p:cNvSpPr>
          <p:nvPr/>
        </p:nvSpPr>
        <p:spPr bwMode="auto">
          <a:xfrm>
            <a:off x="4225925" y="552450"/>
            <a:ext cx="5097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3600" b="1" dirty="0">
                <a:solidFill>
                  <a:schemeClr val="bg1"/>
                </a:solidFill>
                <a:latin typeface="Futura Std Heavy"/>
              </a:rPr>
              <a:t>ns! </a:t>
            </a:r>
            <a:endParaRPr lang="zh-CN" altLang="en-US" sz="3600" b="1">
              <a:solidFill>
                <a:schemeClr val="bg1"/>
              </a:solidFill>
              <a:latin typeface="Futura Std Heavy"/>
            </a:endParaRPr>
          </a:p>
        </p:txBody>
      </p:sp>
      <p:grpSp>
        <p:nvGrpSpPr>
          <p:cNvPr id="22534" name="组合 29">
            <a:extLst>
              <a:ext uri="{FF2B5EF4-FFF2-40B4-BE49-F238E27FC236}">
                <a16:creationId xmlns:a16="http://schemas.microsoft.com/office/drawing/2014/main" id="{98319FCC-3E1A-42EA-9950-D7AB2287A1F1}"/>
              </a:ext>
            </a:extLst>
          </p:cNvPr>
          <p:cNvGrpSpPr>
            <a:grpSpLocks/>
          </p:cNvGrpSpPr>
          <p:nvPr/>
        </p:nvGrpSpPr>
        <p:grpSpPr bwMode="auto">
          <a:xfrm>
            <a:off x="11031538" y="457200"/>
            <a:ext cx="2578100" cy="889000"/>
            <a:chOff x="11381362" y="-138057"/>
            <a:chExt cx="2227761" cy="889186"/>
          </a:xfrm>
        </p:grpSpPr>
        <p:pic>
          <p:nvPicPr>
            <p:cNvPr id="22547" name="图片 30">
              <a:extLst>
                <a:ext uri="{FF2B5EF4-FFF2-40B4-BE49-F238E27FC236}">
                  <a16:creationId xmlns:a16="http://schemas.microsoft.com/office/drawing/2014/main" id="{C72893FF-4123-441E-A604-FC022F4BE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31">
              <a:extLst>
                <a:ext uri="{FF2B5EF4-FFF2-40B4-BE49-F238E27FC236}">
                  <a16:creationId xmlns:a16="http://schemas.microsoft.com/office/drawing/2014/main" id="{22B4CB64-5198-4654-8B2E-9C70050D58DE}"/>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Lead-in</a:t>
              </a:r>
              <a:endParaRPr lang="zh-CN" altLang="en-US" b="1" kern="0" dirty="0">
                <a:solidFill>
                  <a:schemeClr val="bg1"/>
                </a:solidFill>
                <a:ea typeface="+mn-ea"/>
                <a:cs typeface="+mn-cs"/>
              </a:endParaRPr>
            </a:p>
          </p:txBody>
        </p:sp>
      </p:grpSp>
      <p:sp>
        <p:nvSpPr>
          <p:cNvPr id="33" name="文本框 32">
            <a:extLst>
              <a:ext uri="{FF2B5EF4-FFF2-40B4-BE49-F238E27FC236}">
                <a16:creationId xmlns:a16="http://schemas.microsoft.com/office/drawing/2014/main" id="{5426A683-7021-400E-8936-6DD50A93FB0A}"/>
              </a:ext>
            </a:extLst>
          </p:cNvPr>
          <p:cNvSpPr txBox="1"/>
          <p:nvPr/>
        </p:nvSpPr>
        <p:spPr>
          <a:xfrm>
            <a:off x="3254895" y="705954"/>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Make Predictions</a:t>
            </a:r>
          </a:p>
        </p:txBody>
      </p:sp>
      <p:grpSp>
        <p:nvGrpSpPr>
          <p:cNvPr id="22536" name="组合 12">
            <a:extLst>
              <a:ext uri="{FF2B5EF4-FFF2-40B4-BE49-F238E27FC236}">
                <a16:creationId xmlns:a16="http://schemas.microsoft.com/office/drawing/2014/main" id="{E0803934-B26E-4CC4-9885-DD9D733B67D9}"/>
              </a:ext>
            </a:extLst>
          </p:cNvPr>
          <p:cNvGrpSpPr>
            <a:grpSpLocks/>
          </p:cNvGrpSpPr>
          <p:nvPr/>
        </p:nvGrpSpPr>
        <p:grpSpPr bwMode="auto">
          <a:xfrm>
            <a:off x="-114300" y="7300913"/>
            <a:ext cx="944563" cy="293687"/>
            <a:chOff x="-36290" y="6501016"/>
            <a:chExt cx="943722" cy="294424"/>
          </a:xfrm>
        </p:grpSpPr>
        <p:pic>
          <p:nvPicPr>
            <p:cNvPr id="22545" name="图片 13">
              <a:extLst>
                <a:ext uri="{FF2B5EF4-FFF2-40B4-BE49-F238E27FC236}">
                  <a16:creationId xmlns:a16="http://schemas.microsoft.com/office/drawing/2014/main" id="{9720AE6D-EE0F-4E75-BBA0-656E033FE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6" name="文本框 18">
              <a:extLst>
                <a:ext uri="{FF2B5EF4-FFF2-40B4-BE49-F238E27FC236}">
                  <a16:creationId xmlns:a16="http://schemas.microsoft.com/office/drawing/2014/main" id="{E8A5F7E6-B056-4A6D-B266-F6385D0D803A}"/>
                </a:ext>
              </a:extLst>
            </p:cNvPr>
            <p:cNvSpPr txBox="1">
              <a:spLocks noChangeArrowheads="1"/>
            </p:cNvSpPr>
            <p:nvPr/>
          </p:nvSpPr>
          <p:spPr bwMode="auto">
            <a:xfrm>
              <a:off x="-36290" y="6501016"/>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1:30</a:t>
              </a:r>
              <a:endParaRPr lang="zh-CN" altLang="en-US" sz="1100" b="1"/>
            </a:p>
          </p:txBody>
        </p:sp>
      </p:grpSp>
      <p:grpSp>
        <p:nvGrpSpPr>
          <p:cNvPr id="22537" name="组合 19">
            <a:extLst>
              <a:ext uri="{FF2B5EF4-FFF2-40B4-BE49-F238E27FC236}">
                <a16:creationId xmlns:a16="http://schemas.microsoft.com/office/drawing/2014/main" id="{004BCC79-FA4F-445E-BED6-AB20585038EE}"/>
              </a:ext>
            </a:extLst>
          </p:cNvPr>
          <p:cNvGrpSpPr>
            <a:grpSpLocks/>
          </p:cNvGrpSpPr>
          <p:nvPr/>
        </p:nvGrpSpPr>
        <p:grpSpPr bwMode="auto">
          <a:xfrm>
            <a:off x="12723813" y="7300913"/>
            <a:ext cx="717550" cy="260350"/>
            <a:chOff x="11244544" y="6563878"/>
            <a:chExt cx="718618" cy="261610"/>
          </a:xfrm>
        </p:grpSpPr>
        <p:sp>
          <p:nvSpPr>
            <p:cNvPr id="21" name="流程图: 终止 20">
              <a:extLst>
                <a:ext uri="{FF2B5EF4-FFF2-40B4-BE49-F238E27FC236}">
                  <a16:creationId xmlns:a16="http://schemas.microsoft.com/office/drawing/2014/main" id="{59D1A4B3-B351-427A-9AD0-BB782510E4A3}"/>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22544" name="文本框 21">
              <a:extLst>
                <a:ext uri="{FF2B5EF4-FFF2-40B4-BE49-F238E27FC236}">
                  <a16:creationId xmlns:a16="http://schemas.microsoft.com/office/drawing/2014/main" id="{A36C5058-EA2E-4EA9-86A7-CE96D9520A82}"/>
                </a:ext>
              </a:extLst>
            </p:cNvPr>
            <p:cNvSpPr txBox="1">
              <a:spLocks noChangeArrowheads="1"/>
            </p:cNvSpPr>
            <p:nvPr/>
          </p:nvSpPr>
          <p:spPr bwMode="auto">
            <a:xfrm>
              <a:off x="11244544" y="6563878"/>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7/31</a:t>
              </a:r>
              <a:endParaRPr lang="zh-CN" altLang="en-US" sz="1100" b="1" dirty="0"/>
            </a:p>
          </p:txBody>
        </p:sp>
      </p:grpSp>
      <p:sp>
        <p:nvSpPr>
          <p:cNvPr id="22" name="矩形 21">
            <a:extLst>
              <a:ext uri="{FF2B5EF4-FFF2-40B4-BE49-F238E27FC236}">
                <a16:creationId xmlns:a16="http://schemas.microsoft.com/office/drawing/2014/main" id="{68939BC1-8866-0D4D-874F-CE44CC871099}"/>
              </a:ext>
            </a:extLst>
          </p:cNvPr>
          <p:cNvSpPr/>
          <p:nvPr/>
        </p:nvSpPr>
        <p:spPr>
          <a:xfrm>
            <a:off x="9037851" y="0"/>
            <a:ext cx="4536861" cy="925172"/>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sym typeface="Helvetica Neue"/>
              </a:rPr>
              <a:t>LO: Use details from the pictures to make predictions. </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Help Ss to recall how to make predictions.</a:t>
            </a:r>
          </a:p>
          <a:p>
            <a:pPr marL="228600" indent="-228600" algn="l" defTabSz="356870" hangingPunct="1">
              <a:lnSpc>
                <a:spcPct val="118000"/>
              </a:lnSpc>
              <a:buFont typeface="+mj-lt"/>
              <a:buAutoNum type="arabicPeriod"/>
            </a:pPr>
            <a:r>
              <a:rPr lang="en-US" altLang="zh-CN" sz="1100" b="1" dirty="0">
                <a:solidFill>
                  <a:schemeClr val="bg1"/>
                </a:solidFill>
                <a:sym typeface="Helvetica Neue"/>
              </a:rPr>
              <a:t>Guide Ss to make predictions by using the provided questions. Encourage Ss to answer the questions.</a:t>
            </a:r>
          </a:p>
        </p:txBody>
      </p:sp>
      <p:pic>
        <p:nvPicPr>
          <p:cNvPr id="23" name="图片 22"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6"/>
          <a:stretch>
            <a:fillRect/>
          </a:stretch>
        </p:blipFill>
        <p:spPr>
          <a:xfrm>
            <a:off x="12755562" y="-127000"/>
            <a:ext cx="1130300" cy="762000"/>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711" y="3235522"/>
            <a:ext cx="6239926" cy="2757210"/>
          </a:xfrm>
          <a:prstGeom prst="rect">
            <a:avLst/>
          </a:prstGeom>
        </p:spPr>
      </p:pic>
    </p:spTree>
    <p:extLst>
      <p:ext uri="{BB962C8B-B14F-4D97-AF65-F5344CB8AC3E}">
        <p14:creationId xmlns:p14="http://schemas.microsoft.com/office/powerpoint/2010/main" val="240179588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组合 30">
            <a:extLst>
              <a:ext uri="{FF2B5EF4-FFF2-40B4-BE49-F238E27FC236}">
                <a16:creationId xmlns:a16="http://schemas.microsoft.com/office/drawing/2014/main" id="{4335541E-C5BA-4364-8AE2-ABF004D3B815}"/>
              </a:ext>
            </a:extLst>
          </p:cNvPr>
          <p:cNvGrpSpPr>
            <a:grpSpLocks/>
          </p:cNvGrpSpPr>
          <p:nvPr/>
        </p:nvGrpSpPr>
        <p:grpSpPr bwMode="auto">
          <a:xfrm>
            <a:off x="11061700" y="525463"/>
            <a:ext cx="2578100" cy="889000"/>
            <a:chOff x="11381362" y="-138057"/>
            <a:chExt cx="2227761" cy="889186"/>
          </a:xfrm>
        </p:grpSpPr>
        <p:pic>
          <p:nvPicPr>
            <p:cNvPr id="24595" name="图片 31">
              <a:extLst>
                <a:ext uri="{FF2B5EF4-FFF2-40B4-BE49-F238E27FC236}">
                  <a16:creationId xmlns:a16="http://schemas.microsoft.com/office/drawing/2014/main" id="{871251EE-86AA-41B7-B1D0-9296B0984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a:extLst>
                <a:ext uri="{FF2B5EF4-FFF2-40B4-BE49-F238E27FC236}">
                  <a16:creationId xmlns:a16="http://schemas.microsoft.com/office/drawing/2014/main" id="{AD7E60D7-76D8-49ED-B96E-45579F229485}"/>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chemeClr val="bg1"/>
                  </a:solidFill>
                  <a:ea typeface="+mn-ea"/>
                  <a:cs typeface="+mn-cs"/>
                </a:rPr>
                <a:t>Reading</a:t>
              </a:r>
              <a:endParaRPr lang="zh-CN" altLang="en-US" b="1" kern="0" dirty="0">
                <a:solidFill>
                  <a:schemeClr val="bg1"/>
                </a:solidFill>
                <a:ea typeface="+mn-ea"/>
                <a:cs typeface="+mn-cs"/>
              </a:endParaRPr>
            </a:p>
          </p:txBody>
        </p:sp>
      </p:grpSp>
      <p:sp>
        <p:nvSpPr>
          <p:cNvPr id="9" name="文本框 8">
            <a:extLst>
              <a:ext uri="{FF2B5EF4-FFF2-40B4-BE49-F238E27FC236}">
                <a16:creationId xmlns:a16="http://schemas.microsoft.com/office/drawing/2014/main" id="{C9CDFEEA-0D9E-4302-BA4A-B8835D46E001}"/>
              </a:ext>
            </a:extLst>
          </p:cNvPr>
          <p:cNvSpPr txBox="1"/>
          <p:nvPr/>
        </p:nvSpPr>
        <p:spPr>
          <a:xfrm>
            <a:off x="3333750" y="189633"/>
            <a:ext cx="6102857"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The Flying Machine</a:t>
            </a:r>
            <a:r>
              <a:rPr lang="en-US" altLang="zh-CN" sz="4000" b="1" dirty="0">
                <a:solidFill>
                  <a:srgbClr val="0083D1"/>
                </a:solidFill>
              </a:rPr>
              <a:t>1</a:t>
            </a:r>
            <a:endParaRPr lang="zh-CN" altLang="en-US" sz="4000" b="1" kern="0" dirty="0">
              <a:solidFill>
                <a:srgbClr val="0083D1"/>
              </a:solidFill>
              <a:ea typeface="+mn-ea"/>
              <a:cs typeface="+mn-cs"/>
            </a:endParaRPr>
          </a:p>
        </p:txBody>
      </p:sp>
      <p:sp>
        <p:nvSpPr>
          <p:cNvPr id="3" name="箭头: 燕尾形 2">
            <a:extLst>
              <a:ext uri="{FF2B5EF4-FFF2-40B4-BE49-F238E27FC236}">
                <a16:creationId xmlns:a16="http://schemas.microsoft.com/office/drawing/2014/main" id="{999D7EDF-92EA-47CA-82FC-0A0AB8C38293}"/>
              </a:ext>
            </a:extLst>
          </p:cNvPr>
          <p:cNvSpPr/>
          <p:nvPr/>
        </p:nvSpPr>
        <p:spPr>
          <a:xfrm>
            <a:off x="1165164" y="5758193"/>
            <a:ext cx="2490672"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2400" b="1" kern="0" dirty="0">
                <a:solidFill>
                  <a:srgbClr val="FFFFFF"/>
                </a:solidFill>
                <a:ea typeface="+mn-ea"/>
                <a:cs typeface="+mn-cs"/>
              </a:rPr>
              <a:t>Pages 1-3</a:t>
            </a:r>
            <a:endParaRPr lang="zh-CN" altLang="en-US" sz="2400" b="1" kern="0" dirty="0">
              <a:solidFill>
                <a:srgbClr val="FFFFFF"/>
              </a:solidFill>
              <a:ea typeface="+mn-ea"/>
              <a:cs typeface="+mn-cs"/>
            </a:endParaRPr>
          </a:p>
        </p:txBody>
      </p:sp>
      <p:sp>
        <p:nvSpPr>
          <p:cNvPr id="24581" name="矩形 12">
            <a:extLst>
              <a:ext uri="{FF2B5EF4-FFF2-40B4-BE49-F238E27FC236}">
                <a16:creationId xmlns:a16="http://schemas.microsoft.com/office/drawing/2014/main" id="{D14800B8-51DA-4EE0-BC30-74A87F63EC53}"/>
              </a:ext>
            </a:extLst>
          </p:cNvPr>
          <p:cNvSpPr>
            <a:spLocks noChangeArrowheads="1"/>
          </p:cNvSpPr>
          <p:nvPr/>
        </p:nvSpPr>
        <p:spPr bwMode="auto">
          <a:xfrm>
            <a:off x="5723278" y="5590851"/>
            <a:ext cx="6792912" cy="1272143"/>
          </a:xfrm>
          <a:prstGeom prst="rect">
            <a:avLst/>
          </a:prstGeom>
          <a:solidFill>
            <a:schemeClr val="bg1"/>
          </a:solidFill>
          <a:ln w="28575">
            <a:solidFill>
              <a:srgbClr val="02C258"/>
            </a:solidFill>
            <a:prstDash val="lgDash"/>
            <a:miter lim="800000"/>
            <a:headEnd/>
            <a:tailEnd/>
          </a:ln>
        </p:spPr>
        <p:txBody>
          <a:bodyPr>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lnSpc>
                <a:spcPts val="4600"/>
              </a:lnSpc>
            </a:pPr>
            <a:r>
              <a:rPr lang="en-US" altLang="zh-CN" sz="2600" b="1" dirty="0">
                <a:solidFill>
                  <a:schemeClr val="tx1"/>
                </a:solidFill>
                <a:cs typeface="Calibri" panose="020F0502020204030204" pitchFamily="34" charset="0"/>
              </a:rPr>
              <a:t>Use the illustration and context clues to define the word </a:t>
            </a:r>
            <a:r>
              <a:rPr lang="en-US" altLang="zh-CN" sz="2600" b="1" i="1" dirty="0">
                <a:solidFill>
                  <a:schemeClr val="tx1"/>
                </a:solidFill>
                <a:cs typeface="Calibri" panose="020F0502020204030204" pitchFamily="34" charset="0"/>
              </a:rPr>
              <a:t>steward</a:t>
            </a:r>
            <a:r>
              <a:rPr lang="en-US" altLang="zh-CN" sz="2600" b="1" dirty="0">
                <a:solidFill>
                  <a:schemeClr val="tx1"/>
                </a:solidFill>
                <a:cs typeface="Calibri" panose="020F0502020204030204" pitchFamily="34" charset="0"/>
              </a:rPr>
              <a:t>.</a:t>
            </a:r>
          </a:p>
        </p:txBody>
      </p:sp>
      <p:sp>
        <p:nvSpPr>
          <p:cNvPr id="14" name="矩形: 圆角 13">
            <a:extLst>
              <a:ext uri="{FF2B5EF4-FFF2-40B4-BE49-F238E27FC236}">
                <a16:creationId xmlns:a16="http://schemas.microsoft.com/office/drawing/2014/main" id="{A5AA4A09-CDB2-44F6-8EA0-5EF5E3867023}"/>
              </a:ext>
            </a:extLst>
          </p:cNvPr>
          <p:cNvSpPr/>
          <p:nvPr/>
        </p:nvSpPr>
        <p:spPr>
          <a:xfrm>
            <a:off x="5677243" y="5090800"/>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ea typeface="+mn-ea"/>
                <a:cs typeface="+mn-cs"/>
              </a:rPr>
              <a:t>Vocabulary</a:t>
            </a:r>
          </a:p>
        </p:txBody>
      </p:sp>
      <p:grpSp>
        <p:nvGrpSpPr>
          <p:cNvPr id="24583" name="组合 14">
            <a:extLst>
              <a:ext uri="{FF2B5EF4-FFF2-40B4-BE49-F238E27FC236}">
                <a16:creationId xmlns:a16="http://schemas.microsoft.com/office/drawing/2014/main" id="{49BDF126-063D-4D8A-88C9-990ECBCA2C5D}"/>
              </a:ext>
            </a:extLst>
          </p:cNvPr>
          <p:cNvGrpSpPr>
            <a:grpSpLocks/>
          </p:cNvGrpSpPr>
          <p:nvPr/>
        </p:nvGrpSpPr>
        <p:grpSpPr bwMode="auto">
          <a:xfrm>
            <a:off x="-71438" y="7285038"/>
            <a:ext cx="915988" cy="304800"/>
            <a:chOff x="-8316" y="6490129"/>
            <a:chExt cx="915748" cy="305311"/>
          </a:xfrm>
        </p:grpSpPr>
        <p:pic>
          <p:nvPicPr>
            <p:cNvPr id="24593" name="图片 15">
              <a:extLst>
                <a:ext uri="{FF2B5EF4-FFF2-40B4-BE49-F238E27FC236}">
                  <a16:creationId xmlns:a16="http://schemas.microsoft.com/office/drawing/2014/main" id="{6E1CE4EF-D083-4549-A65A-88B5A8FD5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文本框 16">
              <a:extLst>
                <a:ext uri="{FF2B5EF4-FFF2-40B4-BE49-F238E27FC236}">
                  <a16:creationId xmlns:a16="http://schemas.microsoft.com/office/drawing/2014/main" id="{616F00C6-E882-4151-9E44-1EFD14EC9FB0}"/>
                </a:ext>
              </a:extLst>
            </p:cNvPr>
            <p:cNvSpPr txBox="1">
              <a:spLocks noChangeArrowheads="1"/>
            </p:cNvSpPr>
            <p:nvPr/>
          </p:nvSpPr>
          <p:spPr bwMode="auto">
            <a:xfrm>
              <a:off x="-8316" y="6490129"/>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0:30</a:t>
              </a:r>
              <a:endParaRPr lang="zh-CN" altLang="en-US" sz="1100" b="1"/>
            </a:p>
          </p:txBody>
        </p:sp>
      </p:grpSp>
      <p:grpSp>
        <p:nvGrpSpPr>
          <p:cNvPr id="24584" name="组合 17">
            <a:extLst>
              <a:ext uri="{FF2B5EF4-FFF2-40B4-BE49-F238E27FC236}">
                <a16:creationId xmlns:a16="http://schemas.microsoft.com/office/drawing/2014/main" id="{B3746164-3C72-4938-878F-D019F5349AD2}"/>
              </a:ext>
            </a:extLst>
          </p:cNvPr>
          <p:cNvGrpSpPr>
            <a:grpSpLocks/>
          </p:cNvGrpSpPr>
          <p:nvPr/>
        </p:nvGrpSpPr>
        <p:grpSpPr bwMode="auto">
          <a:xfrm>
            <a:off x="12755563" y="7292975"/>
            <a:ext cx="719137" cy="261938"/>
            <a:chOff x="11261602" y="6573516"/>
            <a:chExt cx="718618" cy="261610"/>
          </a:xfrm>
        </p:grpSpPr>
        <p:sp>
          <p:nvSpPr>
            <p:cNvPr id="20" name="流程图: 终止 19">
              <a:extLst>
                <a:ext uri="{FF2B5EF4-FFF2-40B4-BE49-F238E27FC236}">
                  <a16:creationId xmlns:a16="http://schemas.microsoft.com/office/drawing/2014/main" id="{95D759CF-13E7-46D1-9716-C6CAA594CD97}"/>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24592" name="文本框 20">
              <a:extLst>
                <a:ext uri="{FF2B5EF4-FFF2-40B4-BE49-F238E27FC236}">
                  <a16:creationId xmlns:a16="http://schemas.microsoft.com/office/drawing/2014/main" id="{B162A400-AC7B-4DBC-B6F5-695EE7DAD64C}"/>
                </a:ext>
              </a:extLst>
            </p:cNvPr>
            <p:cNvSpPr txBox="1">
              <a:spLocks noChangeArrowheads="1"/>
            </p:cNvSpPr>
            <p:nvPr/>
          </p:nvSpPr>
          <p:spPr bwMode="auto">
            <a:xfrm>
              <a:off x="11261602" y="6573516"/>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8/31</a:t>
              </a:r>
              <a:endParaRPr lang="zh-CN" altLang="en-US" sz="1100" b="1" dirty="0"/>
            </a:p>
          </p:txBody>
        </p:sp>
      </p:grpSp>
      <p:sp>
        <p:nvSpPr>
          <p:cNvPr id="19" name="文本框 18">
            <a:extLst>
              <a:ext uri="{FF2B5EF4-FFF2-40B4-BE49-F238E27FC236}">
                <a16:creationId xmlns:a16="http://schemas.microsoft.com/office/drawing/2014/main" id="{01F1CDA3-3AF4-4DF1-AE6B-6DD05C68E2CF}"/>
              </a:ext>
            </a:extLst>
          </p:cNvPr>
          <p:cNvSpPr txBox="1"/>
          <p:nvPr/>
        </p:nvSpPr>
        <p:spPr>
          <a:xfrm>
            <a:off x="5899373" y="1445522"/>
            <a:ext cx="7008736" cy="3426579"/>
          </a:xfrm>
          <a:prstGeom prst="rect">
            <a:avLst/>
          </a:prstGeom>
          <a:noFill/>
          <a:ln w="28575"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l" defTabSz="456377" eaLnBrk="1" fontAlgn="auto">
              <a:lnSpc>
                <a:spcPct val="150000"/>
              </a:lnSpc>
              <a:spcBef>
                <a:spcPts val="0"/>
              </a:spcBef>
              <a:spcAft>
                <a:spcPts val="0"/>
              </a:spcAft>
              <a:defRPr/>
            </a:pPr>
            <a:r>
              <a:rPr lang="en-US" altLang="zh-CN" sz="2400" b="1" kern="0" dirty="0">
                <a:ea typeface="Ayuthaya" pitchFamily="2" charset="-34"/>
                <a:cs typeface="Ayuthaya" pitchFamily="2" charset="-34"/>
              </a:rPr>
              <a:t>    On the flight there was a surprise for Nadim.</a:t>
            </a:r>
          </a:p>
          <a:p>
            <a:pPr algn="l" defTabSz="456377" eaLnBrk="1" fontAlgn="auto">
              <a:lnSpc>
                <a:spcPct val="150000"/>
              </a:lnSpc>
              <a:spcBef>
                <a:spcPts val="0"/>
              </a:spcBef>
              <a:spcAft>
                <a:spcPts val="0"/>
              </a:spcAft>
              <a:defRPr/>
            </a:pPr>
            <a:r>
              <a:rPr lang="en-US" altLang="zh-CN" sz="2400" b="1" dirty="0">
                <a:ea typeface="Ayuthaya" pitchFamily="2" charset="-34"/>
                <a:cs typeface="Ayuthaya" pitchFamily="2" charset="-34"/>
              </a:rPr>
              <a:t>The </a:t>
            </a:r>
            <a:r>
              <a:rPr lang="en-US" altLang="zh-CN" sz="2400" b="1" dirty="0">
                <a:solidFill>
                  <a:srgbClr val="0070C0"/>
                </a:solidFill>
                <a:ea typeface="Ayuthaya" pitchFamily="2" charset="-34"/>
                <a:cs typeface="Ayuthaya" pitchFamily="2" charset="-34"/>
              </a:rPr>
              <a:t>steward</a:t>
            </a:r>
            <a:r>
              <a:rPr lang="en-US" altLang="zh-CN" sz="2400" b="1" dirty="0">
                <a:ea typeface="Ayuthaya" pitchFamily="2" charset="-34"/>
                <a:cs typeface="Ayuthaya" pitchFamily="2" charset="-34"/>
              </a:rPr>
              <a:t> asked him if he wanted to see the controls.</a:t>
            </a:r>
          </a:p>
          <a:p>
            <a:pPr algn="l" defTabSz="456377" eaLnBrk="1" fontAlgn="auto">
              <a:lnSpc>
                <a:spcPct val="150000"/>
              </a:lnSpc>
              <a:spcBef>
                <a:spcPts val="0"/>
              </a:spcBef>
              <a:spcAft>
                <a:spcPts val="0"/>
              </a:spcAft>
              <a:defRPr/>
            </a:pPr>
            <a:r>
              <a:rPr lang="en-US" altLang="zh-CN" sz="2400" b="1" kern="0" dirty="0">
                <a:ea typeface="Ayuthaya" pitchFamily="2" charset="-34"/>
                <a:cs typeface="Ayuthaya" pitchFamily="2" charset="-34"/>
              </a:rPr>
              <a:t>    Nadim was excited. </a:t>
            </a:r>
            <a:r>
              <a:rPr lang="en-US" altLang="zh-CN" sz="2400" b="1" dirty="0">
                <a:ea typeface="Ayuthaya" pitchFamily="2" charset="-34"/>
                <a:cs typeface="Ayuthaya" pitchFamily="2" charset="-34"/>
              </a:rPr>
              <a:t>He had always wanted to see the flight deck of an areoplane.</a:t>
            </a:r>
          </a:p>
          <a:p>
            <a:pPr algn="l" defTabSz="456377" eaLnBrk="1" fontAlgn="auto">
              <a:lnSpc>
                <a:spcPct val="150000"/>
              </a:lnSpc>
              <a:spcBef>
                <a:spcPts val="0"/>
              </a:spcBef>
              <a:spcAft>
                <a:spcPts val="0"/>
              </a:spcAft>
              <a:defRPr/>
            </a:pPr>
            <a:r>
              <a:rPr lang="en-US" altLang="zh-CN" sz="2400" b="1" kern="0" dirty="0">
                <a:ea typeface="Ayuthaya" pitchFamily="2" charset="-34"/>
                <a:cs typeface="Ayuthaya" pitchFamily="2" charset="-34"/>
              </a:rPr>
              <a:t>    “Oh brilliant!” he said. “Yes, please</a:t>
            </a:r>
            <a:r>
              <a:rPr lang="en-US" altLang="zh-CN" sz="2400" b="1" dirty="0">
                <a:ea typeface="Ayuthaya" pitchFamily="2" charset="-34"/>
                <a:cs typeface="Ayuthaya" pitchFamily="2" charset="-34"/>
              </a:rPr>
              <a:t>!”</a:t>
            </a:r>
            <a:endParaRPr lang="en-US" altLang="zh-CN" sz="2400" b="1" kern="0" dirty="0">
              <a:ea typeface="Ayuthaya" pitchFamily="2" charset="-34"/>
              <a:cs typeface="Ayuthaya" pitchFamily="2" charset="-34"/>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164" y="1657823"/>
            <a:ext cx="3849605" cy="3491277"/>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2421" y="5590850"/>
            <a:ext cx="1102348" cy="1443117"/>
          </a:xfrm>
          <a:prstGeom prst="rect">
            <a:avLst/>
          </a:prstGeom>
        </p:spPr>
      </p:pic>
      <p:sp>
        <p:nvSpPr>
          <p:cNvPr id="18" name="矩形 17">
            <a:extLst>
              <a:ext uri="{FF2B5EF4-FFF2-40B4-BE49-F238E27FC236}">
                <a16:creationId xmlns:a16="http://schemas.microsoft.com/office/drawing/2014/main" id="{A5C687BB-5D4C-4EDC-BF89-CEBD4A7F165E}"/>
              </a:ext>
            </a:extLst>
          </p:cNvPr>
          <p:cNvSpPr/>
          <p:nvPr/>
        </p:nvSpPr>
        <p:spPr>
          <a:xfrm>
            <a:off x="9037851" y="0"/>
            <a:ext cx="4536861" cy="1499623"/>
          </a:xfrm>
          <a:prstGeom prst="rect">
            <a:avLst/>
          </a:prstGeom>
          <a:solidFill>
            <a:srgbClr val="5EC25B"/>
          </a:solidFill>
        </p:spPr>
        <p:txBody>
          <a:bodyPr wrap="square" lIns="108000" tIns="72000" rIns="324000" bIns="72000">
            <a:spAutoFit/>
          </a:bodyPr>
          <a:lstStyle/>
          <a:p>
            <a:pPr algn="l"/>
            <a:r>
              <a:rPr lang="en-US" altLang="zh-CN" sz="1100" b="1" dirty="0">
                <a:solidFill>
                  <a:schemeClr val="bg1"/>
                </a:solidFill>
              </a:rPr>
              <a:t>LO: Define the word </a:t>
            </a:r>
            <a:r>
              <a:rPr lang="en-US" altLang="zh-CN" sz="1100" b="1" i="1" dirty="0">
                <a:solidFill>
                  <a:schemeClr val="bg1"/>
                </a:solidFill>
              </a:rPr>
              <a:t>steward </a:t>
            </a:r>
            <a:r>
              <a:rPr lang="en-US" altLang="zh-CN" sz="1100" b="1" dirty="0">
                <a:solidFill>
                  <a:schemeClr val="bg1"/>
                </a:solidFill>
              </a:rPr>
              <a:t>in context. </a:t>
            </a:r>
            <a:endParaRPr lang="zh-CN" altLang="zh-CN" sz="1100" b="1" dirty="0">
              <a:solidFill>
                <a:schemeClr val="bg1"/>
              </a:solidFill>
            </a:endParaRPr>
          </a:p>
          <a:p>
            <a:pPr marL="228600" indent="-228600" algn="l">
              <a:buFont typeface="+mj-lt"/>
              <a:buAutoNum type="arabicPeriod"/>
            </a:pPr>
            <a:r>
              <a:rPr lang="en-US" altLang="zh-CN" sz="1100" b="1" dirty="0">
                <a:solidFill>
                  <a:schemeClr val="bg1"/>
                </a:solidFill>
              </a:rPr>
              <a:t>Have Ss go through the text quickly to find the word and have Ss work together to define the word </a:t>
            </a:r>
            <a:r>
              <a:rPr lang="en-US" altLang="zh-CN" sz="1100" b="1" i="1" dirty="0">
                <a:solidFill>
                  <a:schemeClr val="bg1"/>
                </a:solidFill>
              </a:rPr>
              <a:t>steward </a:t>
            </a:r>
            <a:r>
              <a:rPr lang="en-US" altLang="zh-CN" sz="1100" b="1" dirty="0">
                <a:solidFill>
                  <a:schemeClr val="bg1"/>
                </a:solidFill>
              </a:rPr>
              <a:t>by using the illustration and the context clues; give feedback.  </a:t>
            </a:r>
            <a:endParaRPr lang="zh-CN" altLang="zh-CN" sz="1100" b="1" dirty="0">
              <a:solidFill>
                <a:schemeClr val="bg1"/>
              </a:solidFill>
            </a:endParaRPr>
          </a:p>
          <a:p>
            <a:pPr algn="l"/>
            <a:r>
              <a:rPr lang="en-US" altLang="zh-CN" sz="1100" b="1" dirty="0">
                <a:solidFill>
                  <a:schemeClr val="bg1"/>
                </a:solidFill>
              </a:rPr>
              <a:t>Note: If Ss can present a correct understanding of the unfamiliar word(s), it’s not necessary to teach the word(s) on the next slide. </a:t>
            </a:r>
            <a:endParaRPr lang="zh-CN" altLang="zh-CN" sz="1100" b="1" dirty="0">
              <a:solidFill>
                <a:schemeClr val="bg1"/>
              </a:solidFill>
            </a:endParaRPr>
          </a:p>
        </p:txBody>
      </p:sp>
      <p:pic>
        <p:nvPicPr>
          <p:cNvPr id="21" name="图片 20" descr="图片包含 游戏机, 标志, 钟表, 画&#10;&#10;描述已自动生成">
            <a:extLst>
              <a:ext uri="{FF2B5EF4-FFF2-40B4-BE49-F238E27FC236}">
                <a16:creationId xmlns:a16="http://schemas.microsoft.com/office/drawing/2014/main" id="{893828F9-A2E9-43F9-805E-768AB14E2FF4}"/>
              </a:ext>
            </a:extLst>
          </p:cNvPr>
          <p:cNvPicPr>
            <a:picLocks noChangeAspect="1"/>
          </p:cNvPicPr>
          <p:nvPr/>
        </p:nvPicPr>
        <p:blipFill>
          <a:blip r:embed="rId7"/>
          <a:stretch>
            <a:fillRect/>
          </a:stretch>
        </p:blipFill>
        <p:spPr>
          <a:xfrm>
            <a:off x="12755562" y="-127000"/>
            <a:ext cx="1130300" cy="762000"/>
          </a:xfrm>
          <a:prstGeom prst="rect">
            <a:avLst/>
          </a:prstGeom>
        </p:spPr>
      </p:pic>
    </p:spTree>
    <p:extLst>
      <p:ext uri="{BB962C8B-B14F-4D97-AF65-F5344CB8AC3E}">
        <p14:creationId xmlns:p14="http://schemas.microsoft.com/office/powerpoint/2010/main" val="51794883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4">
            <a:extLst>
              <a:ext uri="{FF2B5EF4-FFF2-40B4-BE49-F238E27FC236}">
                <a16:creationId xmlns:a16="http://schemas.microsoft.com/office/drawing/2014/main" id="{54BCDD4C-A53B-4C1A-BADD-D8106A3E8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64" y="1523502"/>
            <a:ext cx="5870381" cy="521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矩形 22">
            <a:extLst>
              <a:ext uri="{FF2B5EF4-FFF2-40B4-BE49-F238E27FC236}">
                <a16:creationId xmlns:a16="http://schemas.microsoft.com/office/drawing/2014/main" id="{9A26C512-99D1-45C8-A7E1-FFA01132E350}"/>
              </a:ext>
            </a:extLst>
          </p:cNvPr>
          <p:cNvSpPr>
            <a:spLocks noChangeArrowheads="1"/>
          </p:cNvSpPr>
          <p:nvPr/>
        </p:nvSpPr>
        <p:spPr bwMode="auto">
          <a:xfrm>
            <a:off x="7281641" y="2311069"/>
            <a:ext cx="5778375" cy="2753025"/>
          </a:xfrm>
          <a:prstGeom prst="rect">
            <a:avLst/>
          </a:prstGeom>
          <a:noFill/>
          <a:ln w="28575">
            <a:solidFill>
              <a:srgbClr val="02C258"/>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144000" tIns="144000" rIns="144000" bIns="144000">
            <a:spAutoFit/>
          </a:bodyPr>
          <a:lstStyle>
            <a:lvl1pPr marL="457200" indent="-358775"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a:lnSpc>
                <a:spcPts val="3600"/>
              </a:lnSpc>
              <a:spcBef>
                <a:spcPts val="1200"/>
              </a:spcBef>
              <a:buFontTx/>
              <a:buAutoNum type="arabicPeriod"/>
            </a:pPr>
            <a:r>
              <a:rPr lang="en-US" altLang="zh-CN" sz="2400" b="1" dirty="0">
                <a:solidFill>
                  <a:schemeClr val="tx1"/>
                </a:solidFill>
                <a:cs typeface="Calibri" panose="020F0502020204030204" pitchFamily="34" charset="0"/>
              </a:rPr>
              <a:t>How did Nadim's dad feel about flying? Why?</a:t>
            </a:r>
          </a:p>
          <a:p>
            <a:pPr algn="l">
              <a:lnSpc>
                <a:spcPts val="3600"/>
              </a:lnSpc>
              <a:spcBef>
                <a:spcPts val="1200"/>
              </a:spcBef>
              <a:buFontTx/>
              <a:buAutoNum type="arabicPeriod"/>
            </a:pPr>
            <a:r>
              <a:rPr lang="en-US" altLang="zh-CN" sz="2400" b="1" dirty="0">
                <a:solidFill>
                  <a:schemeClr val="tx1"/>
                </a:solidFill>
              </a:rPr>
              <a:t>How did Nadim feel when the steward asked him if he wanted to see the flight deck? Why?</a:t>
            </a:r>
          </a:p>
        </p:txBody>
      </p:sp>
      <p:grpSp>
        <p:nvGrpSpPr>
          <p:cNvPr id="47108" name="组合 30">
            <a:extLst>
              <a:ext uri="{FF2B5EF4-FFF2-40B4-BE49-F238E27FC236}">
                <a16:creationId xmlns:a16="http://schemas.microsoft.com/office/drawing/2014/main" id="{0D37D289-0748-4946-B8F5-2FEC7C59B985}"/>
              </a:ext>
            </a:extLst>
          </p:cNvPr>
          <p:cNvGrpSpPr>
            <a:grpSpLocks/>
          </p:cNvGrpSpPr>
          <p:nvPr/>
        </p:nvGrpSpPr>
        <p:grpSpPr bwMode="auto">
          <a:xfrm>
            <a:off x="11023600" y="415925"/>
            <a:ext cx="2578100" cy="889000"/>
            <a:chOff x="11381362" y="-138057"/>
            <a:chExt cx="2227761" cy="889186"/>
          </a:xfrm>
        </p:grpSpPr>
        <p:pic>
          <p:nvPicPr>
            <p:cNvPr id="47126" name="图片 31">
              <a:extLst>
                <a:ext uri="{FF2B5EF4-FFF2-40B4-BE49-F238E27FC236}">
                  <a16:creationId xmlns:a16="http://schemas.microsoft.com/office/drawing/2014/main" id="{B1D72ED3-14F7-4F3D-A41C-545325A3A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1362" y="-138057"/>
              <a:ext cx="2167950" cy="88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a:extLst>
                <a:ext uri="{FF2B5EF4-FFF2-40B4-BE49-F238E27FC236}">
                  <a16:creationId xmlns:a16="http://schemas.microsoft.com/office/drawing/2014/main" id="{25E0E064-F3EE-4EEA-B8E7-1E2360DF68E0}"/>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latin typeface="Futura Std Heavy" panose="020B0702020204020203" pitchFamily="34" charset="0"/>
                  <a:ea typeface="+mn-ea"/>
                  <a:cs typeface="+mn-cs"/>
                </a:rPr>
                <a:t>Reading</a:t>
              </a:r>
              <a:endParaRPr lang="zh-CN" altLang="en-US" b="1" kern="0" dirty="0">
                <a:solidFill>
                  <a:srgbClr val="FFFFFF"/>
                </a:solidFill>
                <a:latin typeface="Futura Std Heavy" panose="020B0702020204020203" pitchFamily="34" charset="0"/>
                <a:ea typeface="+mn-ea"/>
                <a:cs typeface="+mn-cs"/>
              </a:endParaRPr>
            </a:p>
          </p:txBody>
        </p:sp>
      </p:grpSp>
      <p:sp>
        <p:nvSpPr>
          <p:cNvPr id="47109" name="矩形 11">
            <a:extLst>
              <a:ext uri="{FF2B5EF4-FFF2-40B4-BE49-F238E27FC236}">
                <a16:creationId xmlns:a16="http://schemas.microsoft.com/office/drawing/2014/main" id="{156997DE-42F5-4ADF-B177-59C7471B45A7}"/>
              </a:ext>
            </a:extLst>
          </p:cNvPr>
          <p:cNvSpPr>
            <a:spLocks noChangeArrowheads="1"/>
          </p:cNvSpPr>
          <p:nvPr/>
        </p:nvSpPr>
        <p:spPr bwMode="auto">
          <a:xfrm>
            <a:off x="812591" y="4131291"/>
            <a:ext cx="59361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eaLnBrk="1"/>
            <a:r>
              <a:rPr lang="en-US" altLang="zh-CN" sz="2400" b="1" dirty="0">
                <a:solidFill>
                  <a:srgbClr val="0083D1"/>
                </a:solidFill>
              </a:rPr>
              <a:t>Definition</a:t>
            </a:r>
            <a:r>
              <a:rPr lang="en-US" altLang="zh-CN" sz="2400" b="1" dirty="0">
                <a:solidFill>
                  <a:schemeClr val="tx1"/>
                </a:solidFill>
              </a:rPr>
              <a:t>: a person who works on a ship, plane, or train, looking after passengers and serving meals to them</a:t>
            </a:r>
            <a:endParaRPr lang="en-US" altLang="zh-CN" sz="2400" b="1" dirty="0"/>
          </a:p>
        </p:txBody>
      </p:sp>
      <p:pic>
        <p:nvPicPr>
          <p:cNvPr id="47110" name="图片 2">
            <a:extLst>
              <a:ext uri="{FF2B5EF4-FFF2-40B4-BE49-F238E27FC236}">
                <a16:creationId xmlns:a16="http://schemas.microsoft.com/office/drawing/2014/main" id="{DDB5646E-DF4A-484F-957E-B1883AF27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1886" y="1804447"/>
            <a:ext cx="37036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1CF0E703-4083-4A0C-BCEB-A976C0A66040}"/>
              </a:ext>
            </a:extLst>
          </p:cNvPr>
          <p:cNvSpPr txBox="1"/>
          <p:nvPr/>
        </p:nvSpPr>
        <p:spPr>
          <a:xfrm>
            <a:off x="4472145" y="2634709"/>
            <a:ext cx="206654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r>
              <a:rPr lang="en-US" altLang="zh-CN" sz="3200" b="1" dirty="0">
                <a:solidFill>
                  <a:srgbClr val="002060"/>
                </a:solidFill>
              </a:rPr>
              <a:t>s</a:t>
            </a:r>
            <a:r>
              <a:rPr lang="en-US" altLang="zh-CN" sz="3200" b="1" kern="0" dirty="0">
                <a:solidFill>
                  <a:srgbClr val="002060"/>
                </a:solidFill>
                <a:ea typeface="+mn-ea"/>
                <a:cs typeface="+mn-cs"/>
              </a:rPr>
              <a:t>teward (n.)</a:t>
            </a:r>
          </a:p>
        </p:txBody>
      </p:sp>
      <p:sp>
        <p:nvSpPr>
          <p:cNvPr id="7" name="文本框 6">
            <a:extLst>
              <a:ext uri="{FF2B5EF4-FFF2-40B4-BE49-F238E27FC236}">
                <a16:creationId xmlns:a16="http://schemas.microsoft.com/office/drawing/2014/main" id="{7D96456D-17BA-463D-BA7B-B711F4030188}"/>
              </a:ext>
            </a:extLst>
          </p:cNvPr>
          <p:cNvSpPr txBox="1"/>
          <p:nvPr/>
        </p:nvSpPr>
        <p:spPr>
          <a:xfrm>
            <a:off x="995911" y="5509093"/>
            <a:ext cx="554277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l" defTabSz="584200">
              <a:defRPr/>
            </a:pPr>
            <a:r>
              <a:rPr lang="en-US" altLang="zh-CN" sz="2400" b="1" dirty="0"/>
              <a:t>Before the plane takes off, the </a:t>
            </a:r>
            <a:r>
              <a:rPr lang="en-US" altLang="zh-CN" sz="2400" b="1" dirty="0">
                <a:solidFill>
                  <a:srgbClr val="0070C0"/>
                </a:solidFill>
              </a:rPr>
              <a:t>steward</a:t>
            </a:r>
            <a:r>
              <a:rPr lang="en-US" altLang="zh-CN" sz="2400" b="1" dirty="0"/>
              <a:t> asks everyone to fasten their seat belts.</a:t>
            </a:r>
            <a:endParaRPr lang="zh-CN" altLang="en-US" sz="2400" b="1" kern="0" dirty="0">
              <a:ea typeface="+mn-ea"/>
              <a:cs typeface="+mn-cs"/>
            </a:endParaRPr>
          </a:p>
        </p:txBody>
      </p:sp>
      <p:grpSp>
        <p:nvGrpSpPr>
          <p:cNvPr id="47113" name="组合 16">
            <a:extLst>
              <a:ext uri="{FF2B5EF4-FFF2-40B4-BE49-F238E27FC236}">
                <a16:creationId xmlns:a16="http://schemas.microsoft.com/office/drawing/2014/main" id="{FE20DF47-9DFB-4ADE-8C1D-630098A2C9EC}"/>
              </a:ext>
            </a:extLst>
          </p:cNvPr>
          <p:cNvGrpSpPr>
            <a:grpSpLocks/>
          </p:cNvGrpSpPr>
          <p:nvPr/>
        </p:nvGrpSpPr>
        <p:grpSpPr bwMode="auto">
          <a:xfrm>
            <a:off x="-106363" y="7283450"/>
            <a:ext cx="942976" cy="295275"/>
            <a:chOff x="-36290" y="6501016"/>
            <a:chExt cx="943722" cy="294424"/>
          </a:xfrm>
        </p:grpSpPr>
        <p:pic>
          <p:nvPicPr>
            <p:cNvPr id="47124" name="图片 17">
              <a:extLst>
                <a:ext uri="{FF2B5EF4-FFF2-40B4-BE49-F238E27FC236}">
                  <a16:creationId xmlns:a16="http://schemas.microsoft.com/office/drawing/2014/main" id="{8F89B1D4-BFC7-40E9-A30D-AA9532A479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88" y="6501016"/>
              <a:ext cx="749444" cy="2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5" name="文本框 19">
              <a:extLst>
                <a:ext uri="{FF2B5EF4-FFF2-40B4-BE49-F238E27FC236}">
                  <a16:creationId xmlns:a16="http://schemas.microsoft.com/office/drawing/2014/main" id="{965F406C-BBC5-40F4-8645-5EC884559329}"/>
                </a:ext>
              </a:extLst>
            </p:cNvPr>
            <p:cNvSpPr txBox="1">
              <a:spLocks noChangeArrowheads="1"/>
            </p:cNvSpPr>
            <p:nvPr/>
          </p:nvSpPr>
          <p:spPr bwMode="auto">
            <a:xfrm>
              <a:off x="-36290" y="6501016"/>
              <a:ext cx="806292" cy="2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1:30</a:t>
              </a:r>
              <a:endParaRPr lang="zh-CN" altLang="en-US" sz="1100" b="1"/>
            </a:p>
          </p:txBody>
        </p:sp>
      </p:grpSp>
      <p:grpSp>
        <p:nvGrpSpPr>
          <p:cNvPr id="47114" name="组合 20">
            <a:extLst>
              <a:ext uri="{FF2B5EF4-FFF2-40B4-BE49-F238E27FC236}">
                <a16:creationId xmlns:a16="http://schemas.microsoft.com/office/drawing/2014/main" id="{6FEA4E4C-43E0-4FC6-B977-E285A637C540}"/>
              </a:ext>
            </a:extLst>
          </p:cNvPr>
          <p:cNvGrpSpPr>
            <a:grpSpLocks/>
          </p:cNvGrpSpPr>
          <p:nvPr/>
        </p:nvGrpSpPr>
        <p:grpSpPr bwMode="auto">
          <a:xfrm>
            <a:off x="12730163" y="7277100"/>
            <a:ext cx="717550" cy="261938"/>
            <a:chOff x="11244544" y="6563878"/>
            <a:chExt cx="718618" cy="261610"/>
          </a:xfrm>
        </p:grpSpPr>
        <p:sp>
          <p:nvSpPr>
            <p:cNvPr id="22" name="流程图: 终止 21">
              <a:extLst>
                <a:ext uri="{FF2B5EF4-FFF2-40B4-BE49-F238E27FC236}">
                  <a16:creationId xmlns:a16="http://schemas.microsoft.com/office/drawing/2014/main" id="{0E3A5DF1-465E-4EB0-B845-09944A70A999}"/>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eaLnBrk="1" fontAlgn="auto">
                <a:spcBef>
                  <a:spcPts val="0"/>
                </a:spcBef>
                <a:spcAft>
                  <a:spcPts val="0"/>
                </a:spcAft>
                <a:defRPr/>
              </a:pPr>
              <a:endParaRPr lang="zh-CN" altLang="en-US" sz="2400" kern="0">
                <a:solidFill>
                  <a:srgbClr val="FFFFFF"/>
                </a:solidFill>
                <a:latin typeface="+mn-lt"/>
                <a:ea typeface="+mn-ea"/>
                <a:cs typeface="+mn-cs"/>
              </a:endParaRPr>
            </a:p>
          </p:txBody>
        </p:sp>
        <p:sp>
          <p:nvSpPr>
            <p:cNvPr id="47123" name="文本框 24">
              <a:extLst>
                <a:ext uri="{FF2B5EF4-FFF2-40B4-BE49-F238E27FC236}">
                  <a16:creationId xmlns:a16="http://schemas.microsoft.com/office/drawing/2014/main" id="{826FDCAB-BE6B-4872-9153-0BC09FCFB975}"/>
                </a:ext>
              </a:extLst>
            </p:cNvPr>
            <p:cNvSpPr txBox="1">
              <a:spLocks noChangeArrowheads="1"/>
            </p:cNvSpPr>
            <p:nvPr/>
          </p:nvSpPr>
          <p:spPr bwMode="auto">
            <a:xfrm>
              <a:off x="11244544" y="6563878"/>
              <a:ext cx="71861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455613"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sz="1100" b="1" dirty="0"/>
                <a:t>9/31</a:t>
              </a:r>
              <a:endParaRPr lang="zh-CN" altLang="en-US" sz="1100" b="1" dirty="0"/>
            </a:p>
          </p:txBody>
        </p:sp>
      </p:grpSp>
      <p:sp>
        <p:nvSpPr>
          <p:cNvPr id="47119" name="矩形 8">
            <a:extLst>
              <a:ext uri="{FF2B5EF4-FFF2-40B4-BE49-F238E27FC236}">
                <a16:creationId xmlns:a16="http://schemas.microsoft.com/office/drawing/2014/main" id="{363181B3-EB77-4499-A06E-26C21F28A5DD}"/>
              </a:ext>
            </a:extLst>
          </p:cNvPr>
          <p:cNvSpPr>
            <a:spLocks noChangeArrowheads="1"/>
          </p:cNvSpPr>
          <p:nvPr/>
        </p:nvSpPr>
        <p:spPr bwMode="auto">
          <a:xfrm>
            <a:off x="7281641" y="1228229"/>
            <a:ext cx="29129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ctr" eaLnBrk="1"/>
            <a:r>
              <a:rPr lang="en-US" altLang="zh-CN" b="1" dirty="0">
                <a:solidFill>
                  <a:schemeClr val="tx1"/>
                </a:solidFill>
              </a:rPr>
              <a:t>Read Pages</a:t>
            </a:r>
            <a:r>
              <a:rPr lang="zh-CN" altLang="en-US" b="1" dirty="0">
                <a:solidFill>
                  <a:schemeClr val="tx1"/>
                </a:solidFill>
              </a:rPr>
              <a:t> </a:t>
            </a:r>
            <a:r>
              <a:rPr lang="en-US" altLang="zh-CN" b="1" dirty="0">
                <a:solidFill>
                  <a:schemeClr val="tx1"/>
                </a:solidFill>
              </a:rPr>
              <a:t>1-3</a:t>
            </a:r>
          </a:p>
        </p:txBody>
      </p:sp>
      <p:sp>
        <p:nvSpPr>
          <p:cNvPr id="26" name="矩形 36">
            <a:extLst>
              <a:ext uri="{FF2B5EF4-FFF2-40B4-BE49-F238E27FC236}">
                <a16:creationId xmlns:a16="http://schemas.microsoft.com/office/drawing/2014/main" id="{1B9F0FA7-1F31-4D24-A834-13D9FB679FD6}"/>
              </a:ext>
            </a:extLst>
          </p:cNvPr>
          <p:cNvSpPr>
            <a:spLocks noChangeArrowheads="1"/>
          </p:cNvSpPr>
          <p:nvPr/>
        </p:nvSpPr>
        <p:spPr bwMode="auto">
          <a:xfrm>
            <a:off x="7281641" y="5704221"/>
            <a:ext cx="5778375" cy="1200329"/>
          </a:xfrm>
          <a:prstGeom prst="rect">
            <a:avLst/>
          </a:prstGeom>
          <a:solidFill>
            <a:schemeClr val="bg1"/>
          </a:solidFill>
          <a:ln w="28575">
            <a:solidFill>
              <a:schemeClr val="accent1"/>
            </a:solidFill>
            <a:prstDash val="dash"/>
            <a:miter lim="800000"/>
            <a:headEnd/>
            <a:tailEnd/>
          </a:ln>
        </p:spPr>
        <p:txBody>
          <a:bodyPr wrap="square">
            <a:spAutoFit/>
          </a:bodyPr>
          <a:lstStyle>
            <a:lvl1pPr defTabSz="584200">
              <a:defRPr sz="2800">
                <a:solidFill>
                  <a:srgbClr val="000000"/>
                </a:solidFill>
                <a:latin typeface="Century Gothic" panose="020B0502020202020204" pitchFamily="34" charset="0"/>
                <a:ea typeface="Alegreya sans black"/>
                <a:cs typeface="Alegreya sans black"/>
                <a:sym typeface="Helvetica Light"/>
              </a:defRPr>
            </a:lvl1pPr>
            <a:lvl2pPr marL="742950" indent="-285750" defTabSz="584200">
              <a:defRPr sz="2800">
                <a:solidFill>
                  <a:srgbClr val="000000"/>
                </a:solidFill>
                <a:latin typeface="Century Gothic" panose="020B0502020202020204" pitchFamily="34" charset="0"/>
                <a:ea typeface="Alegreya sans black"/>
                <a:cs typeface="Alegreya sans black"/>
                <a:sym typeface="Helvetica Light"/>
              </a:defRPr>
            </a:lvl2pPr>
            <a:lvl3pPr marL="1143000" indent="-228600" defTabSz="584200">
              <a:defRPr sz="2800">
                <a:solidFill>
                  <a:srgbClr val="000000"/>
                </a:solidFill>
                <a:latin typeface="Century Gothic" panose="020B0502020202020204" pitchFamily="34" charset="0"/>
                <a:ea typeface="Alegreya sans black"/>
                <a:cs typeface="Alegreya sans black"/>
                <a:sym typeface="Helvetica Light"/>
              </a:defRPr>
            </a:lvl3pPr>
            <a:lvl4pPr marL="1600200" indent="-228600" defTabSz="584200">
              <a:defRPr sz="2800">
                <a:solidFill>
                  <a:srgbClr val="000000"/>
                </a:solidFill>
                <a:latin typeface="Century Gothic" panose="020B0502020202020204" pitchFamily="34" charset="0"/>
                <a:ea typeface="Alegreya sans black"/>
                <a:cs typeface="Alegreya sans black"/>
                <a:sym typeface="Helvetica Light"/>
              </a:defRPr>
            </a:lvl4pPr>
            <a:lvl5pPr marL="2057400" indent="-228600" defTabSz="584200">
              <a:defRPr sz="2800">
                <a:solidFill>
                  <a:srgbClr val="000000"/>
                </a:solidFill>
                <a:latin typeface="Century Gothic" panose="020B0502020202020204" pitchFamily="34" charset="0"/>
                <a:ea typeface="Alegreya sans black"/>
                <a:cs typeface="Alegreya sans black"/>
                <a:sym typeface="Helvetica Light"/>
              </a:defRPr>
            </a:lvl5pPr>
            <a:lvl6pPr marL="25146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6pPr>
            <a:lvl7pPr marL="29718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7pPr>
            <a:lvl8pPr marL="34290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8pPr>
            <a:lvl9pPr marL="3886200" indent="-228600" defTabSz="584200" eaLnBrk="0" fontAlgn="base" hangingPunct="0">
              <a:spcBef>
                <a:spcPct val="0"/>
              </a:spcBef>
              <a:spcAft>
                <a:spcPct val="0"/>
              </a:spcAft>
              <a:defRPr sz="2800">
                <a:solidFill>
                  <a:srgbClr val="000000"/>
                </a:solidFill>
                <a:latin typeface="Century Gothic" panose="020B0502020202020204" pitchFamily="34" charset="0"/>
                <a:ea typeface="Alegreya sans black"/>
                <a:cs typeface="Alegreya sans black"/>
                <a:sym typeface="Helvetica Light"/>
              </a:defRPr>
            </a:lvl9pPr>
          </a:lstStyle>
          <a:p>
            <a:pPr algn="l" eaLnBrk="1">
              <a:lnSpc>
                <a:spcPct val="150000"/>
              </a:lnSpc>
            </a:pPr>
            <a:r>
              <a:rPr lang="en-US" altLang="zh-CN" sz="2400" b="1" dirty="0">
                <a:solidFill>
                  <a:schemeClr val="tx1"/>
                </a:solidFill>
                <a:cs typeface="Calibri" panose="020F0502020204030204" pitchFamily="34" charset="0"/>
              </a:rPr>
              <a:t>How do you feel about flying? Have you ever been on a plane?</a:t>
            </a:r>
          </a:p>
        </p:txBody>
      </p:sp>
      <p:sp>
        <p:nvSpPr>
          <p:cNvPr id="27" name="矩形: 圆角 13">
            <a:extLst>
              <a:ext uri="{FF2B5EF4-FFF2-40B4-BE49-F238E27FC236}">
                <a16:creationId xmlns:a16="http://schemas.microsoft.com/office/drawing/2014/main" id="{76BCEC6E-EA99-4BDE-A93A-4B4E60C7DAD8}"/>
              </a:ext>
            </a:extLst>
          </p:cNvPr>
          <p:cNvSpPr/>
          <p:nvPr/>
        </p:nvSpPr>
        <p:spPr>
          <a:xfrm>
            <a:off x="7270472" y="5170090"/>
            <a:ext cx="2693289" cy="590233"/>
          </a:xfrm>
          <a:prstGeom prst="roundRect">
            <a:avLst/>
          </a:prstGeom>
          <a:solidFill>
            <a:srgbClr val="0083D1"/>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b="1" kern="0" dirty="0">
                <a:solidFill>
                  <a:srgbClr val="FFFFFF"/>
                </a:solidFill>
                <a:ea typeface="+mn-ea"/>
                <a:cs typeface="+mn-cs"/>
              </a:rPr>
              <a:t>Connections</a:t>
            </a:r>
          </a:p>
        </p:txBody>
      </p:sp>
      <p:sp>
        <p:nvSpPr>
          <p:cNvPr id="24" name="文本框 23">
            <a:extLst>
              <a:ext uri="{FF2B5EF4-FFF2-40B4-BE49-F238E27FC236}">
                <a16:creationId xmlns:a16="http://schemas.microsoft.com/office/drawing/2014/main" id="{C9CDFEEA-0D9E-4302-BA4A-B8835D46E001}"/>
              </a:ext>
            </a:extLst>
          </p:cNvPr>
          <p:cNvSpPr txBox="1"/>
          <p:nvPr/>
        </p:nvSpPr>
        <p:spPr>
          <a:xfrm>
            <a:off x="3333750" y="189633"/>
            <a:ext cx="6102857"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algn="ctr" defTabSz="584200" eaLnBrk="1" fontAlgn="auto">
              <a:spcBef>
                <a:spcPts val="0"/>
              </a:spcBef>
              <a:spcAft>
                <a:spcPts val="0"/>
              </a:spcAft>
              <a:defRPr/>
            </a:pPr>
            <a:r>
              <a:rPr lang="en-US" altLang="zh-CN" sz="4000" b="1" kern="0" dirty="0">
                <a:solidFill>
                  <a:srgbClr val="0083D1"/>
                </a:solidFill>
                <a:ea typeface="+mn-ea"/>
                <a:cs typeface="+mn-cs"/>
              </a:rPr>
              <a:t>The Flying Machine</a:t>
            </a:r>
            <a:r>
              <a:rPr lang="en-US" altLang="zh-CN" sz="4000" b="1" dirty="0">
                <a:solidFill>
                  <a:srgbClr val="0083D1"/>
                </a:solidFill>
              </a:rPr>
              <a:t>1</a:t>
            </a:r>
            <a:endParaRPr lang="zh-CN" altLang="en-US" sz="4000" b="1" kern="0" dirty="0">
              <a:solidFill>
                <a:srgbClr val="0083D1"/>
              </a:solidFill>
              <a:ea typeface="+mn-ea"/>
              <a:cs typeface="+mn-cs"/>
            </a:endParaRPr>
          </a:p>
        </p:txBody>
      </p:sp>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4418" y="2219578"/>
            <a:ext cx="2294586" cy="1529724"/>
          </a:xfrm>
          <a:prstGeom prst="rect">
            <a:avLst/>
          </a:prstGeom>
        </p:spPr>
      </p:pic>
      <p:sp>
        <p:nvSpPr>
          <p:cNvPr id="23" name="矩形 22">
            <a:extLst>
              <a:ext uri="{FF2B5EF4-FFF2-40B4-BE49-F238E27FC236}">
                <a16:creationId xmlns:a16="http://schemas.microsoft.com/office/drawing/2014/main" id="{D2AED00E-983B-4460-846E-4E5A51DAB515}"/>
              </a:ext>
            </a:extLst>
          </p:cNvPr>
          <p:cNvSpPr/>
          <p:nvPr/>
        </p:nvSpPr>
        <p:spPr>
          <a:xfrm>
            <a:off x="9037851" y="0"/>
            <a:ext cx="4536861" cy="1668900"/>
          </a:xfrm>
          <a:prstGeom prst="rect">
            <a:avLst/>
          </a:prstGeom>
          <a:solidFill>
            <a:srgbClr val="5EC25B"/>
          </a:solidFill>
        </p:spPr>
        <p:txBody>
          <a:bodyPr wrap="square" lIns="108000" tIns="72000" rIns="324000" bIns="72000">
            <a:spAutoFit/>
          </a:bodyPr>
          <a:lstStyle/>
          <a:p>
            <a:pPr algn="l"/>
            <a:r>
              <a:rPr lang="en-US" altLang="zh-CN" sz="1100" b="1" dirty="0">
                <a:solidFill>
                  <a:schemeClr val="bg1"/>
                </a:solidFill>
              </a:rPr>
              <a:t>LO: Utilize the reading strategies and skills to assist in </a:t>
            </a:r>
          </a:p>
          <a:p>
            <a:pPr algn="l"/>
            <a:r>
              <a:rPr lang="en-US" altLang="zh-CN" sz="1100" b="1" dirty="0">
                <a:solidFill>
                  <a:schemeClr val="bg1"/>
                </a:solidFill>
              </a:rPr>
              <a:t>reading comprehension; understand the word </a:t>
            </a:r>
            <a:r>
              <a:rPr lang="en-US" altLang="zh-CN" sz="1100" b="1" i="1" dirty="0">
                <a:solidFill>
                  <a:schemeClr val="bg1"/>
                </a:solidFill>
              </a:rPr>
              <a:t>steward </a:t>
            </a:r>
            <a:r>
              <a:rPr lang="en-US" altLang="zh-CN" sz="1100" b="1" dirty="0">
                <a:solidFill>
                  <a:schemeClr val="bg1"/>
                </a:solidFill>
              </a:rPr>
              <a:t>in context. </a:t>
            </a:r>
            <a:endParaRPr lang="zh-CN" altLang="zh-CN" sz="1100" dirty="0">
              <a:solidFill>
                <a:schemeClr val="bg1"/>
              </a:solidFill>
            </a:endParaRPr>
          </a:p>
          <a:p>
            <a:pPr marL="228600" lvl="0" indent="-228600" algn="l">
              <a:buFont typeface="+mj-lt"/>
              <a:buAutoNum type="arabicPeriod"/>
            </a:pPr>
            <a:r>
              <a:rPr lang="en-US" altLang="zh-CN" sz="1100" b="1" dirty="0">
                <a:solidFill>
                  <a:schemeClr val="bg1"/>
                </a:solidFill>
              </a:rPr>
              <a:t>If Ss can present a good understanding of the word from the previous slide, skip the vocabulary teaching part. If not, explain the word </a:t>
            </a:r>
            <a:r>
              <a:rPr lang="en-US" altLang="zh-CN" sz="1100" b="1" i="1" dirty="0">
                <a:solidFill>
                  <a:schemeClr val="bg1"/>
                </a:solidFill>
              </a:rPr>
              <a:t>steward </a:t>
            </a:r>
            <a:r>
              <a:rPr lang="en-US" altLang="zh-CN" sz="1100" b="1" dirty="0">
                <a:solidFill>
                  <a:schemeClr val="bg1"/>
                </a:solidFill>
              </a:rPr>
              <a:t>with the sample sentence and ask Ss to make sentences with it.</a:t>
            </a:r>
            <a:endParaRPr lang="zh-CN" altLang="zh-CN" sz="1100" dirty="0">
              <a:solidFill>
                <a:schemeClr val="bg1"/>
              </a:solidFill>
            </a:endParaRPr>
          </a:p>
          <a:p>
            <a:pPr marL="228600" indent="-228600" algn="l">
              <a:buFont typeface="+mj-lt"/>
              <a:buAutoNum type="arabicPeriod"/>
            </a:pPr>
            <a:r>
              <a:rPr lang="en-US" altLang="zh-CN" sz="1100" b="1" dirty="0">
                <a:solidFill>
                  <a:schemeClr val="bg1"/>
                </a:solidFill>
              </a:rPr>
              <a:t>Ask Ss to discuss the comprehension questions and give feedback.</a:t>
            </a:r>
            <a:endParaRPr lang="en-US" altLang="zh-CN" sz="1100" b="1" dirty="0">
              <a:solidFill>
                <a:schemeClr val="bg1"/>
              </a:solidFill>
              <a:sym typeface="Helvetica Neue"/>
            </a:endParaRPr>
          </a:p>
        </p:txBody>
      </p:sp>
      <p:pic>
        <p:nvPicPr>
          <p:cNvPr id="25" name="图片 24" descr="图片包含 游戏机, 标志, 钟表, 画&#10;&#10;描述已自动生成">
            <a:extLst>
              <a:ext uri="{FF2B5EF4-FFF2-40B4-BE49-F238E27FC236}">
                <a16:creationId xmlns:a16="http://schemas.microsoft.com/office/drawing/2014/main" id="{37DA151F-33DF-4FDE-A77A-F300C0DF4E0F}"/>
              </a:ext>
            </a:extLst>
          </p:cNvPr>
          <p:cNvPicPr>
            <a:picLocks noChangeAspect="1"/>
          </p:cNvPicPr>
          <p:nvPr/>
        </p:nvPicPr>
        <p:blipFill>
          <a:blip r:embed="rId8"/>
          <a:stretch>
            <a:fillRect/>
          </a:stretch>
        </p:blipFill>
        <p:spPr>
          <a:xfrm>
            <a:off x="12755562" y="-127000"/>
            <a:ext cx="1130300" cy="762000"/>
          </a:xfrm>
          <a:prstGeom prst="rect">
            <a:avLst/>
          </a:prstGeom>
        </p:spPr>
      </p:pic>
    </p:spTree>
    <p:extLst>
      <p:ext uri="{BB962C8B-B14F-4D97-AF65-F5344CB8AC3E}">
        <p14:creationId xmlns:p14="http://schemas.microsoft.com/office/powerpoint/2010/main" val="43146196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3"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prek">
      <a:majorFont>
        <a:latin typeface="Century Gothic"/>
        <a:ea typeface="Alegreya Sans Black"/>
        <a:cs typeface=""/>
      </a:majorFont>
      <a:minorFont>
        <a:latin typeface="Century Gothic"/>
        <a:ea typeface="Alegreya Sans Black"/>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44331</TotalTime>
  <Words>3569</Words>
  <Application>Microsoft Office PowerPoint</Application>
  <PresentationFormat>Custom</PresentationFormat>
  <Paragraphs>407</Paragraphs>
  <Slides>31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Alegreya Sans Black</vt:lpstr>
      <vt:lpstr>Arial</vt:lpstr>
      <vt:lpstr>Century Gothic</vt:lpstr>
      <vt:lpstr>Futura Std Heavy</vt:lpstr>
      <vt:lpstr>Helvetica Neue</vt:lpstr>
      <vt:lpstr>Wingdings</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EDZ</dc:creator>
  <cp:lastModifiedBy>Alex Wooldridge | Swan</cp:lastModifiedBy>
  <cp:revision>2547</cp:revision>
  <dcterms:modified xsi:type="dcterms:W3CDTF">2020-12-17T14:03:18Z</dcterms:modified>
</cp:coreProperties>
</file>