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embedTrueTypeFonts="1" removePersonalInfoOnSave="1"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type="screen16x9" cy="6858000" cx="12192000"/>
  <p:notesSz cx="6858000" cy="9144000"/>
  <p:embeddedFontLst>
    <p:embeddedFont>
      <p:font typeface="Adobe Arabic" panose="02040503050201020203" pitchFamily="18" charset="-78"/>
      <p:regular r:id="rId18"/>
      <p:bold r:id="rId19"/>
      <p:italic r:id="rId20"/>
      <p:boldItalic r:id="rId21"/>
    </p:embeddedFont>
    <p:embeddedFont>
      <p:font typeface="Badaga" panose="02000503000000000000" pitchFamily="2" charset="0"/>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Nanum Pen" panose="03040600000000000000" pitchFamily="66" charset="-127"/>
      <p:regular r:id="rId29"/>
    </p:embeddedFont>
    <p:embeddedFont>
      <p:font typeface="Raybent Mango" pitchFamily="2" charset="0"/>
      <p:regular r:id="rId30"/>
    </p:embeddedFont>
  </p:embeddedFontLst>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FFFAF6"/>
    <a:srgbClr val="DD833F"/>
    <a:srgbClr val="CBA282"/>
    <a:srgbClr val="FFD365"/>
    <a:srgbClr val="6C6F72"/>
    <a:srgbClr val="5192BE"/>
    <a:srgbClr val="FFB96E"/>
    <a:srgbClr val="FFC861"/>
    <a:srgbClr val="FDEEDB"/>
    <a:srgbClr val="8E8500"/>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6524" autoAdjust="0"/>
    <p:restoredTop sz="94660"/>
  </p:normalViewPr>
  <p:slideViewPr>
    <p:cSldViewPr showGuides="1" snapToGrid="0">
      <p:cViewPr varScale="1">
        <p:scale>
          <a:sx n="78" d="100"/>
          <a:sy n="78" d="100"/>
        </p:scale>
        <p:origin x="80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font" Target="fonts/font1.fntdata"/><Relationship Id="rId19" Type="http://schemas.openxmlformats.org/officeDocument/2006/relationships/font" Target="fonts/font2.fntdata"/><Relationship Id="rId20" Type="http://schemas.openxmlformats.org/officeDocument/2006/relationships/font" Target="fonts/font3.fntdata"/><Relationship Id="rId21" Type="http://schemas.openxmlformats.org/officeDocument/2006/relationships/font" Target="fonts/font4.fntdata"/><Relationship Id="rId22" Type="http://schemas.openxmlformats.org/officeDocument/2006/relationships/font" Target="fonts/font5.fntdata"/><Relationship Id="rId23" Type="http://schemas.openxmlformats.org/officeDocument/2006/relationships/font" Target="fonts/font6.fntdata"/><Relationship Id="rId24" Type="http://schemas.openxmlformats.org/officeDocument/2006/relationships/font" Target="fonts/font7.fntdata"/><Relationship Id="rId25" Type="http://schemas.openxmlformats.org/officeDocument/2006/relationships/font" Target="fonts/font8.fntdata"/><Relationship Id="rId26" Type="http://schemas.openxmlformats.org/officeDocument/2006/relationships/font" Target="fonts/font9.fntdata"/><Relationship Id="rId27" Type="http://schemas.openxmlformats.org/officeDocument/2006/relationships/font" Target="fonts/font10.fntdata"/><Relationship Id="rId28" Type="http://schemas.openxmlformats.org/officeDocument/2006/relationships/font" Target="fonts/font11.fntdata"/><Relationship Id="rId29" Type="http://schemas.openxmlformats.org/officeDocument/2006/relationships/font" Target="fonts/font12.fntdata"/><Relationship Id="rId30" Type="http://schemas.openxmlformats.org/officeDocument/2006/relationships/font" Target="fonts/font13.fntdata"/><Relationship Id="rId31" Type="http://schemas.openxmlformats.org/officeDocument/2006/relationships/tableStyles" Target="tableStyles.xml"/><Relationship Id="rId32" Type="http://schemas.openxmlformats.org/officeDocument/2006/relationships/presProps" Target="presProps.xml"/><Relationship Id="rId33" Type="http://schemas.openxmlformats.org/officeDocument/2006/relationships/viewProps" Target="viewProps.xml"/><Relationship Id="rId3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92" name=""/>
        <p:cNvGrpSpPr/>
        <p:nvPr/>
      </p:nvGrpSpPr>
      <p:grpSpPr>
        <a:xfrm>
          <a:off x="0" y="0"/>
          <a:ext cx="0" cy="0"/>
          <a:chOff x="0" y="0"/>
          <a:chExt cx="0" cy="0"/>
        </a:xfrm>
      </p:grpSpPr>
      <p:sp>
        <p:nvSpPr>
          <p:cNvPr id="1048710"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11"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12"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13"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14"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15"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3" name=""/>
        <p:cNvGrpSpPr/>
        <p:nvPr/>
      </p:nvGrpSpPr>
      <p:grpSpPr>
        <a:xfrm>
          <a:off x="0" y="0"/>
          <a:ext cx="0" cy="0"/>
          <a:chOff x="0" y="0"/>
          <a:chExt cx="0" cy="0"/>
        </a:xfrm>
      </p:grpSpPr>
      <p:sp>
        <p:nvSpPr>
          <p:cNvPr id="1048581"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1048582" name="Subtitle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a:t>Click to edit Master subtitle style</a:t>
            </a:r>
            <a:endParaRPr lang="en-ID"/>
          </a:p>
        </p:txBody>
      </p:sp>
      <p:sp>
        <p:nvSpPr>
          <p:cNvPr id="1048583" name="Date Placeholder 3"/>
          <p:cNvSpPr>
            <a:spLocks noGrp="1"/>
          </p:cNvSpPr>
          <p:nvPr>
            <p:ph type="dt" sz="half" idx="10"/>
          </p:nvPr>
        </p:nvSpPr>
        <p:spPr/>
        <p:txBody>
          <a:bodyPr/>
          <a:p>
            <a:fld id="{DD2850A0-59CD-443C-A585-D920A74194BB}" type="datetimeFigureOut">
              <a:rPr lang="en-ID" smtClean="0"/>
              <a:t>10/09/2021</a:t>
            </a:fld>
            <a:endParaRPr lang="en-ID"/>
          </a:p>
        </p:txBody>
      </p:sp>
      <p:sp>
        <p:nvSpPr>
          <p:cNvPr id="1048584" name="Footer Placeholder 4"/>
          <p:cNvSpPr>
            <a:spLocks noGrp="1"/>
          </p:cNvSpPr>
          <p:nvPr>
            <p:ph type="ftr" sz="quarter" idx="11"/>
          </p:nvPr>
        </p:nvSpPr>
        <p:spPr/>
        <p:txBody>
          <a:bodyPr/>
          <a:p>
            <a:endParaRPr lang="en-ID"/>
          </a:p>
        </p:txBody>
      </p:sp>
      <p:sp>
        <p:nvSpPr>
          <p:cNvPr id="1048585" name="Slide Number Placeholder 5"/>
          <p:cNvSpPr>
            <a:spLocks noGrp="1"/>
          </p:cNvSpPr>
          <p:nvPr>
            <p:ph type="sldNum" sz="quarter" idx="12"/>
          </p:nvPr>
        </p:nvSpPr>
        <p:spPr/>
        <p:txBody>
          <a:bodyPr/>
          <a:p>
            <a:fld id="{5EB43DE7-1C69-4722-A3FC-0E5E6650586C}" type="slidenum">
              <a:rPr lang="en-ID" smtClean="0"/>
              <a:t>‹#›</a:t>
            </a:fld>
            <a:endParaRPr lang="en-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85" name=""/>
        <p:cNvGrpSpPr/>
        <p:nvPr/>
      </p:nvGrpSpPr>
      <p:grpSpPr>
        <a:xfrm>
          <a:off x="0" y="0"/>
          <a:ext cx="0" cy="0"/>
          <a:chOff x="0" y="0"/>
          <a:chExt cx="0" cy="0"/>
        </a:xfrm>
      </p:grpSpPr>
      <p:sp>
        <p:nvSpPr>
          <p:cNvPr id="1048677" name="Title 1"/>
          <p:cNvSpPr>
            <a:spLocks noGrp="1"/>
          </p:cNvSpPr>
          <p:nvPr>
            <p:ph type="title"/>
          </p:nvPr>
        </p:nvSpPr>
        <p:spPr/>
        <p:txBody>
          <a:bodyPr/>
          <a:p>
            <a:r>
              <a:rPr lang="en-US"/>
              <a:t>Click to edit Master title style</a:t>
            </a:r>
            <a:endParaRPr lang="en-ID"/>
          </a:p>
        </p:txBody>
      </p:sp>
      <p:sp>
        <p:nvSpPr>
          <p:cNvPr id="1048678"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048679" name="Date Placeholder 3"/>
          <p:cNvSpPr>
            <a:spLocks noGrp="1"/>
          </p:cNvSpPr>
          <p:nvPr>
            <p:ph type="dt" sz="half" idx="10"/>
          </p:nvPr>
        </p:nvSpPr>
        <p:spPr/>
        <p:txBody>
          <a:bodyPr/>
          <a:p>
            <a:fld id="{DD2850A0-59CD-443C-A585-D920A74194BB}" type="datetimeFigureOut">
              <a:rPr lang="en-ID" smtClean="0"/>
              <a:t>10/09/2021</a:t>
            </a:fld>
            <a:endParaRPr lang="en-ID"/>
          </a:p>
        </p:txBody>
      </p:sp>
      <p:sp>
        <p:nvSpPr>
          <p:cNvPr id="1048680" name="Footer Placeholder 4"/>
          <p:cNvSpPr>
            <a:spLocks noGrp="1"/>
          </p:cNvSpPr>
          <p:nvPr>
            <p:ph type="ftr" sz="quarter" idx="11"/>
          </p:nvPr>
        </p:nvSpPr>
        <p:spPr/>
        <p:txBody>
          <a:bodyPr/>
          <a:p>
            <a:endParaRPr lang="en-ID"/>
          </a:p>
        </p:txBody>
      </p:sp>
      <p:sp>
        <p:nvSpPr>
          <p:cNvPr id="1048681" name="Slide Number Placeholder 5"/>
          <p:cNvSpPr>
            <a:spLocks noGrp="1"/>
          </p:cNvSpPr>
          <p:nvPr>
            <p:ph type="sldNum" sz="quarter" idx="12"/>
          </p:nvPr>
        </p:nvSpPr>
        <p:spPr/>
        <p:txBody>
          <a:bodyPr/>
          <a:p>
            <a:fld id="{5EB43DE7-1C69-4722-A3FC-0E5E6650586C}" type="slidenum">
              <a:rPr lang="en-ID" smtClean="0"/>
              <a:t>‹#›</a:t>
            </a:fld>
            <a:endParaRPr lang="en-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83" name=""/>
        <p:cNvGrpSpPr/>
        <p:nvPr/>
      </p:nvGrpSpPr>
      <p:grpSpPr>
        <a:xfrm>
          <a:off x="0" y="0"/>
          <a:ext cx="0" cy="0"/>
          <a:chOff x="0" y="0"/>
          <a:chExt cx="0" cy="0"/>
        </a:xfrm>
      </p:grpSpPr>
      <p:sp>
        <p:nvSpPr>
          <p:cNvPr id="1048666" name="Vertical Title 1"/>
          <p:cNvSpPr>
            <a:spLocks noGrp="1"/>
          </p:cNvSpPr>
          <p:nvPr>
            <p:ph type="title" orient="vert"/>
          </p:nvPr>
        </p:nvSpPr>
        <p:spPr>
          <a:xfrm>
            <a:off x="8724900" y="365125"/>
            <a:ext cx="2628900" cy="5811838"/>
          </a:xfrm>
        </p:spPr>
        <p:txBody>
          <a:bodyPr vert="eaVert"/>
          <a:p>
            <a:r>
              <a:rPr lang="en-US"/>
              <a:t>Click to edit Master title style</a:t>
            </a:r>
            <a:endParaRPr lang="en-ID"/>
          </a:p>
        </p:txBody>
      </p:sp>
      <p:sp>
        <p:nvSpPr>
          <p:cNvPr id="1048667" name="Vertical Text Placeholder 2"/>
          <p:cNvSpPr>
            <a:spLocks noGrp="1"/>
          </p:cNvSpPr>
          <p:nvPr>
            <p:ph type="body" orient="vert" idx="1"/>
          </p:nvPr>
        </p:nvSpPr>
        <p:spPr>
          <a:xfrm>
            <a:off x="838200" y="365125"/>
            <a:ext cx="7734300" cy="5811838"/>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048668" name="Date Placeholder 3"/>
          <p:cNvSpPr>
            <a:spLocks noGrp="1"/>
          </p:cNvSpPr>
          <p:nvPr>
            <p:ph type="dt" sz="half" idx="10"/>
          </p:nvPr>
        </p:nvSpPr>
        <p:spPr/>
        <p:txBody>
          <a:bodyPr/>
          <a:p>
            <a:fld id="{DD2850A0-59CD-443C-A585-D920A74194BB}" type="datetimeFigureOut">
              <a:rPr lang="en-ID" smtClean="0"/>
              <a:t>10/09/2021</a:t>
            </a:fld>
            <a:endParaRPr lang="en-ID"/>
          </a:p>
        </p:txBody>
      </p:sp>
      <p:sp>
        <p:nvSpPr>
          <p:cNvPr id="1048669" name="Footer Placeholder 4"/>
          <p:cNvSpPr>
            <a:spLocks noGrp="1"/>
          </p:cNvSpPr>
          <p:nvPr>
            <p:ph type="ftr" sz="quarter" idx="11"/>
          </p:nvPr>
        </p:nvSpPr>
        <p:spPr/>
        <p:txBody>
          <a:bodyPr/>
          <a:p>
            <a:endParaRPr lang="en-ID"/>
          </a:p>
        </p:txBody>
      </p:sp>
      <p:sp>
        <p:nvSpPr>
          <p:cNvPr id="1048670" name="Slide Number Placeholder 5"/>
          <p:cNvSpPr>
            <a:spLocks noGrp="1"/>
          </p:cNvSpPr>
          <p:nvPr>
            <p:ph type="sldNum" sz="quarter" idx="12"/>
          </p:nvPr>
        </p:nvSpPr>
        <p:spPr/>
        <p:txBody>
          <a:bodyPr/>
          <a:p>
            <a:fld id="{5EB43DE7-1C69-4722-A3FC-0E5E6650586C}" type="slidenum">
              <a:rPr lang="en-ID" smtClean="0"/>
              <a:t>‹#›</a:t>
            </a:fld>
            <a:endParaRPr lang="en-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58" name=""/>
        <p:cNvGrpSpPr/>
        <p:nvPr/>
      </p:nvGrpSpPr>
      <p:grpSpPr>
        <a:xfrm>
          <a:off x="0" y="0"/>
          <a:ext cx="0" cy="0"/>
          <a:chOff x="0" y="0"/>
          <a:chExt cx="0" cy="0"/>
        </a:xfrm>
      </p:grpSpPr>
      <p:sp>
        <p:nvSpPr>
          <p:cNvPr id="1048644" name="Title 1"/>
          <p:cNvSpPr>
            <a:spLocks noGrp="1"/>
          </p:cNvSpPr>
          <p:nvPr>
            <p:ph type="title"/>
          </p:nvPr>
        </p:nvSpPr>
        <p:spPr/>
        <p:txBody>
          <a:bodyPr/>
          <a:p>
            <a:r>
              <a:rPr lang="en-US"/>
              <a:t>Click to edit Master title style</a:t>
            </a:r>
            <a:endParaRPr lang="en-ID"/>
          </a:p>
        </p:txBody>
      </p:sp>
      <p:sp>
        <p:nvSpPr>
          <p:cNvPr id="1048645"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048646" name="Date Placeholder 3"/>
          <p:cNvSpPr>
            <a:spLocks noGrp="1"/>
          </p:cNvSpPr>
          <p:nvPr>
            <p:ph type="dt" sz="half" idx="10"/>
          </p:nvPr>
        </p:nvSpPr>
        <p:spPr/>
        <p:txBody>
          <a:bodyPr/>
          <a:p>
            <a:fld id="{DD2850A0-59CD-443C-A585-D920A74194BB}" type="datetimeFigureOut">
              <a:rPr lang="en-ID" smtClean="0"/>
              <a:t>10/09/2021</a:t>
            </a:fld>
            <a:endParaRPr lang="en-ID"/>
          </a:p>
        </p:txBody>
      </p:sp>
      <p:sp>
        <p:nvSpPr>
          <p:cNvPr id="1048647" name="Footer Placeholder 4"/>
          <p:cNvSpPr>
            <a:spLocks noGrp="1"/>
          </p:cNvSpPr>
          <p:nvPr>
            <p:ph type="ftr" sz="quarter" idx="11"/>
          </p:nvPr>
        </p:nvSpPr>
        <p:spPr/>
        <p:txBody>
          <a:bodyPr/>
          <a:p>
            <a:endParaRPr lang="en-ID"/>
          </a:p>
        </p:txBody>
      </p:sp>
      <p:sp>
        <p:nvSpPr>
          <p:cNvPr id="1048648" name="Slide Number Placeholder 5"/>
          <p:cNvSpPr>
            <a:spLocks noGrp="1"/>
          </p:cNvSpPr>
          <p:nvPr>
            <p:ph type="sldNum" sz="quarter" idx="12"/>
          </p:nvPr>
        </p:nvSpPr>
        <p:spPr/>
        <p:txBody>
          <a:bodyPr/>
          <a:p>
            <a:fld id="{5EB43DE7-1C69-4722-A3FC-0E5E6650586C}" type="slidenum">
              <a:rPr lang="en-ID" smtClean="0"/>
              <a:t>‹#›</a:t>
            </a:fld>
            <a:endParaRPr lang="en-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86" name=""/>
        <p:cNvGrpSpPr/>
        <p:nvPr/>
      </p:nvGrpSpPr>
      <p:grpSpPr>
        <a:xfrm>
          <a:off x="0" y="0"/>
          <a:ext cx="0" cy="0"/>
          <a:chOff x="0" y="0"/>
          <a:chExt cx="0" cy="0"/>
        </a:xfrm>
      </p:grpSpPr>
      <p:sp>
        <p:nvSpPr>
          <p:cNvPr id="104868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1048683" name="Text Placeholder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en-US"/>
              <a:t>Click to edit Master text styles</a:t>
            </a:r>
          </a:p>
        </p:txBody>
      </p:sp>
      <p:sp>
        <p:nvSpPr>
          <p:cNvPr id="1048684" name="Date Placeholder 3"/>
          <p:cNvSpPr>
            <a:spLocks noGrp="1"/>
          </p:cNvSpPr>
          <p:nvPr>
            <p:ph type="dt" sz="half" idx="10"/>
          </p:nvPr>
        </p:nvSpPr>
        <p:spPr/>
        <p:txBody>
          <a:bodyPr/>
          <a:p>
            <a:fld id="{DD2850A0-59CD-443C-A585-D920A74194BB}" type="datetimeFigureOut">
              <a:rPr lang="en-ID" smtClean="0"/>
              <a:t>10/09/2021</a:t>
            </a:fld>
            <a:endParaRPr lang="en-ID"/>
          </a:p>
        </p:txBody>
      </p:sp>
      <p:sp>
        <p:nvSpPr>
          <p:cNvPr id="1048685" name="Footer Placeholder 4"/>
          <p:cNvSpPr>
            <a:spLocks noGrp="1"/>
          </p:cNvSpPr>
          <p:nvPr>
            <p:ph type="ftr" sz="quarter" idx="11"/>
          </p:nvPr>
        </p:nvSpPr>
        <p:spPr/>
        <p:txBody>
          <a:bodyPr/>
          <a:p>
            <a:endParaRPr lang="en-ID"/>
          </a:p>
        </p:txBody>
      </p:sp>
      <p:sp>
        <p:nvSpPr>
          <p:cNvPr id="1048686" name="Slide Number Placeholder 5"/>
          <p:cNvSpPr>
            <a:spLocks noGrp="1"/>
          </p:cNvSpPr>
          <p:nvPr>
            <p:ph type="sldNum" sz="quarter" idx="12"/>
          </p:nvPr>
        </p:nvSpPr>
        <p:spPr/>
        <p:txBody>
          <a:bodyPr/>
          <a:p>
            <a:fld id="{5EB43DE7-1C69-4722-A3FC-0E5E6650586C}" type="slidenum">
              <a:rPr lang="en-ID" smtClean="0"/>
              <a:t>‹#›</a:t>
            </a:fld>
            <a:endParaRPr lang="en-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87" name=""/>
        <p:cNvGrpSpPr/>
        <p:nvPr/>
      </p:nvGrpSpPr>
      <p:grpSpPr>
        <a:xfrm>
          <a:off x="0" y="0"/>
          <a:ext cx="0" cy="0"/>
          <a:chOff x="0" y="0"/>
          <a:chExt cx="0" cy="0"/>
        </a:xfrm>
      </p:grpSpPr>
      <p:sp>
        <p:nvSpPr>
          <p:cNvPr id="1048687" name="Title 1"/>
          <p:cNvSpPr>
            <a:spLocks noGrp="1"/>
          </p:cNvSpPr>
          <p:nvPr>
            <p:ph type="title"/>
          </p:nvPr>
        </p:nvSpPr>
        <p:spPr/>
        <p:txBody>
          <a:bodyPr/>
          <a:p>
            <a:r>
              <a:rPr lang="en-US"/>
              <a:t>Click to edit Master title style</a:t>
            </a:r>
            <a:endParaRPr lang="en-ID"/>
          </a:p>
        </p:txBody>
      </p:sp>
      <p:sp>
        <p:nvSpPr>
          <p:cNvPr id="1048688" name="Content Placeholder 2"/>
          <p:cNvSpPr>
            <a:spLocks noGrp="1"/>
          </p:cNvSpPr>
          <p:nvPr>
            <p:ph sz="half" idx="1"/>
          </p:nvPr>
        </p:nvSpPr>
        <p:spPr>
          <a:xfrm>
            <a:off x="838200" y="1825625"/>
            <a:ext cx="51816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048689" name="Content Placeholder 3"/>
          <p:cNvSpPr>
            <a:spLocks noGrp="1"/>
          </p:cNvSpPr>
          <p:nvPr>
            <p:ph sz="half" idx="2"/>
          </p:nvPr>
        </p:nvSpPr>
        <p:spPr>
          <a:xfrm>
            <a:off x="6172200" y="1825625"/>
            <a:ext cx="51816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048690" name="Date Placeholder 4"/>
          <p:cNvSpPr>
            <a:spLocks noGrp="1"/>
          </p:cNvSpPr>
          <p:nvPr>
            <p:ph type="dt" sz="half" idx="10"/>
          </p:nvPr>
        </p:nvSpPr>
        <p:spPr/>
        <p:txBody>
          <a:bodyPr/>
          <a:p>
            <a:fld id="{DD2850A0-59CD-443C-A585-D920A74194BB}" type="datetimeFigureOut">
              <a:rPr lang="en-ID" smtClean="0"/>
              <a:t>10/09/2021</a:t>
            </a:fld>
            <a:endParaRPr lang="en-ID"/>
          </a:p>
        </p:txBody>
      </p:sp>
      <p:sp>
        <p:nvSpPr>
          <p:cNvPr id="1048691" name="Footer Placeholder 5"/>
          <p:cNvSpPr>
            <a:spLocks noGrp="1"/>
          </p:cNvSpPr>
          <p:nvPr>
            <p:ph type="ftr" sz="quarter" idx="11"/>
          </p:nvPr>
        </p:nvSpPr>
        <p:spPr/>
        <p:txBody>
          <a:bodyPr/>
          <a:p>
            <a:endParaRPr lang="en-ID"/>
          </a:p>
        </p:txBody>
      </p:sp>
      <p:sp>
        <p:nvSpPr>
          <p:cNvPr id="1048692" name="Slide Number Placeholder 6"/>
          <p:cNvSpPr>
            <a:spLocks noGrp="1"/>
          </p:cNvSpPr>
          <p:nvPr>
            <p:ph type="sldNum" sz="quarter" idx="12"/>
          </p:nvPr>
        </p:nvSpPr>
        <p:spPr/>
        <p:txBody>
          <a:bodyPr/>
          <a:p>
            <a:fld id="{5EB43DE7-1C69-4722-A3FC-0E5E6650586C}" type="slidenum">
              <a:rPr lang="en-ID" smtClean="0"/>
              <a:t>‹#›</a:t>
            </a:fld>
            <a:endParaRPr lang="en-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88" name=""/>
        <p:cNvGrpSpPr/>
        <p:nvPr/>
      </p:nvGrpSpPr>
      <p:grpSpPr>
        <a:xfrm>
          <a:off x="0" y="0"/>
          <a:ext cx="0" cy="0"/>
          <a:chOff x="0" y="0"/>
          <a:chExt cx="0" cy="0"/>
        </a:xfrm>
      </p:grpSpPr>
      <p:sp>
        <p:nvSpPr>
          <p:cNvPr id="1048693" name="Title 1"/>
          <p:cNvSpPr>
            <a:spLocks noGrp="1"/>
          </p:cNvSpPr>
          <p:nvPr>
            <p:ph type="title"/>
          </p:nvPr>
        </p:nvSpPr>
        <p:spPr>
          <a:xfrm>
            <a:off x="839788" y="365125"/>
            <a:ext cx="10515600" cy="1325563"/>
          </a:xfrm>
        </p:spPr>
        <p:txBody>
          <a:bodyPr/>
          <a:p>
            <a:r>
              <a:rPr lang="en-US"/>
              <a:t>Click to edit Master title style</a:t>
            </a:r>
            <a:endParaRPr lang="en-ID"/>
          </a:p>
        </p:txBody>
      </p:sp>
      <p:sp>
        <p:nvSpPr>
          <p:cNvPr id="1048694" name="Text Placeholder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95" name="Content Placeholder 3"/>
          <p:cNvSpPr>
            <a:spLocks noGrp="1"/>
          </p:cNvSpPr>
          <p:nvPr>
            <p:ph sz="half" idx="2"/>
          </p:nvPr>
        </p:nvSpPr>
        <p:spPr>
          <a:xfrm>
            <a:off x="839788" y="2505075"/>
            <a:ext cx="5157787"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048696" name="Text Placeholder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97" name="Content Placeholder 5"/>
          <p:cNvSpPr>
            <a:spLocks noGrp="1"/>
          </p:cNvSpPr>
          <p:nvPr>
            <p:ph sz="quarter" idx="4"/>
          </p:nvPr>
        </p:nvSpPr>
        <p:spPr>
          <a:xfrm>
            <a:off x="6172200" y="2505075"/>
            <a:ext cx="5183188"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048698" name="Date Placeholder 6"/>
          <p:cNvSpPr>
            <a:spLocks noGrp="1"/>
          </p:cNvSpPr>
          <p:nvPr>
            <p:ph type="dt" sz="half" idx="10"/>
          </p:nvPr>
        </p:nvSpPr>
        <p:spPr/>
        <p:txBody>
          <a:bodyPr/>
          <a:p>
            <a:fld id="{DD2850A0-59CD-443C-A585-D920A74194BB}" type="datetimeFigureOut">
              <a:rPr lang="en-ID" smtClean="0"/>
              <a:t>10/09/2021</a:t>
            </a:fld>
            <a:endParaRPr lang="en-ID"/>
          </a:p>
        </p:txBody>
      </p:sp>
      <p:sp>
        <p:nvSpPr>
          <p:cNvPr id="1048699" name="Footer Placeholder 7"/>
          <p:cNvSpPr>
            <a:spLocks noGrp="1"/>
          </p:cNvSpPr>
          <p:nvPr>
            <p:ph type="ftr" sz="quarter" idx="11"/>
          </p:nvPr>
        </p:nvSpPr>
        <p:spPr/>
        <p:txBody>
          <a:bodyPr/>
          <a:p>
            <a:endParaRPr lang="en-ID"/>
          </a:p>
        </p:txBody>
      </p:sp>
      <p:sp>
        <p:nvSpPr>
          <p:cNvPr id="1048700" name="Slide Number Placeholder 8"/>
          <p:cNvSpPr>
            <a:spLocks noGrp="1"/>
          </p:cNvSpPr>
          <p:nvPr>
            <p:ph type="sldNum" sz="quarter" idx="12"/>
          </p:nvPr>
        </p:nvSpPr>
        <p:spPr/>
        <p:txBody>
          <a:bodyPr/>
          <a:p>
            <a:fld id="{5EB43DE7-1C69-4722-A3FC-0E5E6650586C}" type="slidenum">
              <a:rPr lang="en-ID" smtClean="0"/>
              <a:t>‹#›</a:t>
            </a:fld>
            <a:endParaRPr lang="en-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82" name=""/>
        <p:cNvGrpSpPr/>
        <p:nvPr/>
      </p:nvGrpSpPr>
      <p:grpSpPr>
        <a:xfrm>
          <a:off x="0" y="0"/>
          <a:ext cx="0" cy="0"/>
          <a:chOff x="0" y="0"/>
          <a:chExt cx="0" cy="0"/>
        </a:xfrm>
      </p:grpSpPr>
      <p:sp>
        <p:nvSpPr>
          <p:cNvPr id="1048662" name="Title 1"/>
          <p:cNvSpPr>
            <a:spLocks noGrp="1"/>
          </p:cNvSpPr>
          <p:nvPr>
            <p:ph type="title"/>
          </p:nvPr>
        </p:nvSpPr>
        <p:spPr/>
        <p:txBody>
          <a:bodyPr/>
          <a:p>
            <a:r>
              <a:rPr lang="en-US"/>
              <a:t>Click to edit Master title style</a:t>
            </a:r>
            <a:endParaRPr lang="en-ID"/>
          </a:p>
        </p:txBody>
      </p:sp>
      <p:sp>
        <p:nvSpPr>
          <p:cNvPr id="1048663" name="Date Placeholder 2"/>
          <p:cNvSpPr>
            <a:spLocks noGrp="1"/>
          </p:cNvSpPr>
          <p:nvPr>
            <p:ph type="dt" sz="half" idx="10"/>
          </p:nvPr>
        </p:nvSpPr>
        <p:spPr/>
        <p:txBody>
          <a:bodyPr/>
          <a:p>
            <a:fld id="{DD2850A0-59CD-443C-A585-D920A74194BB}" type="datetimeFigureOut">
              <a:rPr lang="en-ID" smtClean="0"/>
              <a:t>10/09/2021</a:t>
            </a:fld>
            <a:endParaRPr lang="en-ID"/>
          </a:p>
        </p:txBody>
      </p:sp>
      <p:sp>
        <p:nvSpPr>
          <p:cNvPr id="1048664" name="Footer Placeholder 3"/>
          <p:cNvSpPr>
            <a:spLocks noGrp="1"/>
          </p:cNvSpPr>
          <p:nvPr>
            <p:ph type="ftr" sz="quarter" idx="11"/>
          </p:nvPr>
        </p:nvSpPr>
        <p:spPr/>
        <p:txBody>
          <a:bodyPr/>
          <a:p>
            <a:endParaRPr lang="en-ID"/>
          </a:p>
        </p:txBody>
      </p:sp>
      <p:sp>
        <p:nvSpPr>
          <p:cNvPr id="1048665" name="Slide Number Placeholder 4"/>
          <p:cNvSpPr>
            <a:spLocks noGrp="1"/>
          </p:cNvSpPr>
          <p:nvPr>
            <p:ph type="sldNum" sz="quarter" idx="12"/>
          </p:nvPr>
        </p:nvSpPr>
        <p:spPr/>
        <p:txBody>
          <a:bodyPr/>
          <a:p>
            <a:fld id="{5EB43DE7-1C69-4722-A3FC-0E5E6650586C}" type="slidenum">
              <a:rPr lang="en-ID" smtClean="0"/>
              <a:t>‹#›</a:t>
            </a:fld>
            <a:endParaRPr lang="en-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89" name=""/>
        <p:cNvGrpSpPr/>
        <p:nvPr/>
      </p:nvGrpSpPr>
      <p:grpSpPr>
        <a:xfrm>
          <a:off x="0" y="0"/>
          <a:ext cx="0" cy="0"/>
          <a:chOff x="0" y="0"/>
          <a:chExt cx="0" cy="0"/>
        </a:xfrm>
      </p:grpSpPr>
      <p:sp>
        <p:nvSpPr>
          <p:cNvPr id="1048701" name="Date Placeholder 1"/>
          <p:cNvSpPr>
            <a:spLocks noGrp="1"/>
          </p:cNvSpPr>
          <p:nvPr>
            <p:ph type="dt" sz="half" idx="10"/>
          </p:nvPr>
        </p:nvSpPr>
        <p:spPr/>
        <p:txBody>
          <a:bodyPr/>
          <a:p>
            <a:fld id="{DD2850A0-59CD-443C-A585-D920A74194BB}" type="datetimeFigureOut">
              <a:rPr lang="en-ID" smtClean="0"/>
              <a:t>10/09/2021</a:t>
            </a:fld>
            <a:endParaRPr lang="en-ID"/>
          </a:p>
        </p:txBody>
      </p:sp>
      <p:sp>
        <p:nvSpPr>
          <p:cNvPr id="1048702" name="Footer Placeholder 2"/>
          <p:cNvSpPr>
            <a:spLocks noGrp="1"/>
          </p:cNvSpPr>
          <p:nvPr>
            <p:ph type="ftr" sz="quarter" idx="11"/>
          </p:nvPr>
        </p:nvSpPr>
        <p:spPr/>
        <p:txBody>
          <a:bodyPr/>
          <a:p>
            <a:endParaRPr lang="en-ID"/>
          </a:p>
        </p:txBody>
      </p:sp>
      <p:sp>
        <p:nvSpPr>
          <p:cNvPr id="1048703" name="Slide Number Placeholder 3"/>
          <p:cNvSpPr>
            <a:spLocks noGrp="1"/>
          </p:cNvSpPr>
          <p:nvPr>
            <p:ph type="sldNum" sz="quarter" idx="12"/>
          </p:nvPr>
        </p:nvSpPr>
        <p:spPr/>
        <p:txBody>
          <a:bodyPr/>
          <a:p>
            <a:fld id="{5EB43DE7-1C69-4722-A3FC-0E5E6650586C}" type="slidenum">
              <a:rPr lang="en-ID" smtClean="0"/>
              <a:t>‹#›</a:t>
            </a:fld>
            <a:endParaRPr lang="en-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90" name=""/>
        <p:cNvGrpSpPr/>
        <p:nvPr/>
      </p:nvGrpSpPr>
      <p:grpSpPr>
        <a:xfrm>
          <a:off x="0" y="0"/>
          <a:ext cx="0" cy="0"/>
          <a:chOff x="0" y="0"/>
          <a:chExt cx="0" cy="0"/>
        </a:xfrm>
      </p:grpSpPr>
      <p:sp>
        <p:nvSpPr>
          <p:cNvPr id="1048704"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1048705"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048706"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707" name="Date Placeholder 4"/>
          <p:cNvSpPr>
            <a:spLocks noGrp="1"/>
          </p:cNvSpPr>
          <p:nvPr>
            <p:ph type="dt" sz="half" idx="10"/>
          </p:nvPr>
        </p:nvSpPr>
        <p:spPr/>
        <p:txBody>
          <a:bodyPr/>
          <a:p>
            <a:fld id="{DD2850A0-59CD-443C-A585-D920A74194BB}" type="datetimeFigureOut">
              <a:rPr lang="en-ID" smtClean="0"/>
              <a:t>10/09/2021</a:t>
            </a:fld>
            <a:endParaRPr lang="en-ID"/>
          </a:p>
        </p:txBody>
      </p:sp>
      <p:sp>
        <p:nvSpPr>
          <p:cNvPr id="1048708" name="Footer Placeholder 5"/>
          <p:cNvSpPr>
            <a:spLocks noGrp="1"/>
          </p:cNvSpPr>
          <p:nvPr>
            <p:ph type="ftr" sz="quarter" idx="11"/>
          </p:nvPr>
        </p:nvSpPr>
        <p:spPr/>
        <p:txBody>
          <a:bodyPr/>
          <a:p>
            <a:endParaRPr lang="en-ID"/>
          </a:p>
        </p:txBody>
      </p:sp>
      <p:sp>
        <p:nvSpPr>
          <p:cNvPr id="1048709" name="Slide Number Placeholder 6"/>
          <p:cNvSpPr>
            <a:spLocks noGrp="1"/>
          </p:cNvSpPr>
          <p:nvPr>
            <p:ph type="sldNum" sz="quarter" idx="12"/>
          </p:nvPr>
        </p:nvSpPr>
        <p:spPr/>
        <p:txBody>
          <a:bodyPr/>
          <a:p>
            <a:fld id="{5EB43DE7-1C69-4722-A3FC-0E5E6650586C}" type="slidenum">
              <a:rPr lang="en-ID" smtClean="0"/>
              <a:t>‹#›</a:t>
            </a:fld>
            <a:endParaRPr lang="en-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84" name=""/>
        <p:cNvGrpSpPr/>
        <p:nvPr/>
      </p:nvGrpSpPr>
      <p:grpSpPr>
        <a:xfrm>
          <a:off x="0" y="0"/>
          <a:ext cx="0" cy="0"/>
          <a:chOff x="0" y="0"/>
          <a:chExt cx="0" cy="0"/>
        </a:xfrm>
      </p:grpSpPr>
      <p:sp>
        <p:nvSpPr>
          <p:cNvPr id="1048671"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1048672" name="Picture Placeholder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ID"/>
          </a:p>
        </p:txBody>
      </p:sp>
      <p:sp>
        <p:nvSpPr>
          <p:cNvPr id="1048673"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674" name="Date Placeholder 4"/>
          <p:cNvSpPr>
            <a:spLocks noGrp="1"/>
          </p:cNvSpPr>
          <p:nvPr>
            <p:ph type="dt" sz="half" idx="10"/>
          </p:nvPr>
        </p:nvSpPr>
        <p:spPr/>
        <p:txBody>
          <a:bodyPr/>
          <a:p>
            <a:fld id="{DD2850A0-59CD-443C-A585-D920A74194BB}" type="datetimeFigureOut">
              <a:rPr lang="en-ID" smtClean="0"/>
              <a:t>10/09/2021</a:t>
            </a:fld>
            <a:endParaRPr lang="en-ID"/>
          </a:p>
        </p:txBody>
      </p:sp>
      <p:sp>
        <p:nvSpPr>
          <p:cNvPr id="1048675" name="Footer Placeholder 5"/>
          <p:cNvSpPr>
            <a:spLocks noGrp="1"/>
          </p:cNvSpPr>
          <p:nvPr>
            <p:ph type="ftr" sz="quarter" idx="11"/>
          </p:nvPr>
        </p:nvSpPr>
        <p:spPr/>
        <p:txBody>
          <a:bodyPr/>
          <a:p>
            <a:endParaRPr lang="en-ID"/>
          </a:p>
        </p:txBody>
      </p:sp>
      <p:sp>
        <p:nvSpPr>
          <p:cNvPr id="1048676" name="Slide Number Placeholder 6"/>
          <p:cNvSpPr>
            <a:spLocks noGrp="1"/>
          </p:cNvSpPr>
          <p:nvPr>
            <p:ph type="sldNum" sz="quarter" idx="12"/>
          </p:nvPr>
        </p:nvSpPr>
        <p:spPr/>
        <p:txBody>
          <a:bodyPr/>
          <a:p>
            <a:fld id="{5EB43DE7-1C69-4722-A3FC-0E5E6650586C}" type="slidenum">
              <a:rPr lang="en-ID" smtClean="0"/>
              <a:t>‹#›</a:t>
            </a:fld>
            <a:endParaRPr lang="en-I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F6"/>
        </a:solidFill>
      </p:bgPr>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lang="en-US"/>
              <a:t>Click to edit Master title style</a:t>
            </a:r>
            <a:endParaRPr lang="en-ID"/>
          </a:p>
        </p:txBody>
      </p:sp>
      <p:sp>
        <p:nvSpPr>
          <p:cNvPr id="1048577"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048578" name="Date Placeholder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DD2850A0-59CD-443C-A585-D920A74194BB}" type="datetimeFigureOut">
              <a:rPr lang="en-ID" smtClean="0"/>
              <a:t>10/09/2021</a:t>
            </a:fld>
            <a:endParaRPr lang="en-ID"/>
          </a:p>
        </p:txBody>
      </p:sp>
      <p:sp>
        <p:nvSpPr>
          <p:cNvPr id="1048579" name="Footer Placeholder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ID"/>
          </a:p>
        </p:txBody>
      </p:sp>
      <p:sp>
        <p:nvSpPr>
          <p:cNvPr id="1048580" name="Slide Number Placeholder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5EB43DE7-1C69-4722-A3FC-0E5E6650586C}" type="slidenum">
              <a:rPr lang="en-ID" smtClean="0"/>
              <a:t>‹#›</a:t>
            </a:fld>
            <a:endParaRPr lang="en-ID"/>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 Target="slide2.xml"/><Relationship Id="rId3"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4" name=""/>
        <p:cNvGrpSpPr/>
        <p:nvPr/>
      </p:nvGrpSpPr>
      <p:grpSpPr>
        <a:xfrm>
          <a:off x="0" y="0"/>
          <a:ext cx="0" cy="0"/>
          <a:chOff x="0" y="0"/>
          <a:chExt cx="0" cy="0"/>
        </a:xfrm>
      </p:grpSpPr>
      <p:grpSp>
        <p:nvGrpSpPr>
          <p:cNvPr id="25" name="Group 94"/>
          <p:cNvGrpSpPr/>
          <p:nvPr/>
        </p:nvGrpSpPr>
        <p:grpSpPr>
          <a:xfrm>
            <a:off x="0" y="0"/>
            <a:ext cx="12191996" cy="6858000"/>
            <a:chOff x="0" y="0"/>
            <a:chExt cx="12191996" cy="6858000"/>
          </a:xfrm>
        </p:grpSpPr>
        <p:cxnSp>
          <p:nvCxnSpPr>
            <p:cNvPr id="3145728" name="Straight Connector 30"/>
            <p:cNvCxnSpPr>
              <a:cxnSpLocks/>
            </p:cNvCxnSpPr>
            <p:nvPr/>
          </p:nvCxnSpPr>
          <p:spPr>
            <a:xfrm>
              <a:off x="2456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29" name="Straight Connector 31"/>
            <p:cNvCxnSpPr>
              <a:cxnSpLocks/>
            </p:cNvCxnSpPr>
            <p:nvPr/>
          </p:nvCxnSpPr>
          <p:spPr>
            <a:xfrm>
              <a:off x="5709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30" name="Straight Connector 32"/>
            <p:cNvCxnSpPr>
              <a:cxnSpLocks/>
            </p:cNvCxnSpPr>
            <p:nvPr/>
          </p:nvCxnSpPr>
          <p:spPr>
            <a:xfrm>
              <a:off x="8962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31" name="Straight Connector 33"/>
            <p:cNvCxnSpPr>
              <a:cxnSpLocks/>
            </p:cNvCxnSpPr>
            <p:nvPr/>
          </p:nvCxnSpPr>
          <p:spPr>
            <a:xfrm>
              <a:off x="12214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32" name="Straight Connector 34"/>
            <p:cNvCxnSpPr>
              <a:cxnSpLocks/>
            </p:cNvCxnSpPr>
            <p:nvPr/>
          </p:nvCxnSpPr>
          <p:spPr>
            <a:xfrm>
              <a:off x="15467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33" name="Straight Connector 35"/>
            <p:cNvCxnSpPr>
              <a:cxnSpLocks/>
            </p:cNvCxnSpPr>
            <p:nvPr/>
          </p:nvCxnSpPr>
          <p:spPr>
            <a:xfrm>
              <a:off x="18720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34" name="Straight Connector 36"/>
            <p:cNvCxnSpPr>
              <a:cxnSpLocks/>
            </p:cNvCxnSpPr>
            <p:nvPr/>
          </p:nvCxnSpPr>
          <p:spPr>
            <a:xfrm>
              <a:off x="21972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35" name="Straight Connector 39"/>
            <p:cNvCxnSpPr>
              <a:cxnSpLocks/>
            </p:cNvCxnSpPr>
            <p:nvPr/>
          </p:nvCxnSpPr>
          <p:spPr>
            <a:xfrm>
              <a:off x="25225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36" name="Straight Connector 40"/>
            <p:cNvCxnSpPr>
              <a:cxnSpLocks/>
            </p:cNvCxnSpPr>
            <p:nvPr/>
          </p:nvCxnSpPr>
          <p:spPr>
            <a:xfrm>
              <a:off x="28478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37" name="Straight Connector 41"/>
            <p:cNvCxnSpPr>
              <a:cxnSpLocks/>
            </p:cNvCxnSpPr>
            <p:nvPr/>
          </p:nvCxnSpPr>
          <p:spPr>
            <a:xfrm>
              <a:off x="31731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38" name="Straight Connector 42"/>
            <p:cNvCxnSpPr>
              <a:cxnSpLocks/>
            </p:cNvCxnSpPr>
            <p:nvPr/>
          </p:nvCxnSpPr>
          <p:spPr>
            <a:xfrm>
              <a:off x="34983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39" name="Straight Connector 43"/>
            <p:cNvCxnSpPr>
              <a:cxnSpLocks/>
            </p:cNvCxnSpPr>
            <p:nvPr/>
          </p:nvCxnSpPr>
          <p:spPr>
            <a:xfrm>
              <a:off x="382365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40" name="Straight Connector 44"/>
            <p:cNvCxnSpPr>
              <a:cxnSpLocks/>
            </p:cNvCxnSpPr>
            <p:nvPr/>
          </p:nvCxnSpPr>
          <p:spPr>
            <a:xfrm>
              <a:off x="414892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41" name="Straight Connector 45"/>
            <p:cNvCxnSpPr>
              <a:cxnSpLocks/>
            </p:cNvCxnSpPr>
            <p:nvPr/>
          </p:nvCxnSpPr>
          <p:spPr>
            <a:xfrm>
              <a:off x="447419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42" name="Straight Connector 46"/>
            <p:cNvCxnSpPr>
              <a:cxnSpLocks/>
            </p:cNvCxnSpPr>
            <p:nvPr/>
          </p:nvCxnSpPr>
          <p:spPr>
            <a:xfrm>
              <a:off x="479946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43" name="Straight Connector 47"/>
            <p:cNvCxnSpPr>
              <a:cxnSpLocks/>
            </p:cNvCxnSpPr>
            <p:nvPr/>
          </p:nvCxnSpPr>
          <p:spPr>
            <a:xfrm>
              <a:off x="51247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44" name="Straight Connector 48"/>
            <p:cNvCxnSpPr>
              <a:cxnSpLocks/>
            </p:cNvCxnSpPr>
            <p:nvPr/>
          </p:nvCxnSpPr>
          <p:spPr>
            <a:xfrm>
              <a:off x="545001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45" name="Straight Connector 49"/>
            <p:cNvCxnSpPr>
              <a:cxnSpLocks/>
            </p:cNvCxnSpPr>
            <p:nvPr/>
          </p:nvCxnSpPr>
          <p:spPr>
            <a:xfrm>
              <a:off x="577528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46" name="Straight Connector 50"/>
            <p:cNvCxnSpPr>
              <a:cxnSpLocks/>
            </p:cNvCxnSpPr>
            <p:nvPr/>
          </p:nvCxnSpPr>
          <p:spPr>
            <a:xfrm>
              <a:off x="610055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47" name="Straight Connector 51"/>
            <p:cNvCxnSpPr>
              <a:cxnSpLocks/>
            </p:cNvCxnSpPr>
            <p:nvPr/>
          </p:nvCxnSpPr>
          <p:spPr>
            <a:xfrm>
              <a:off x="642582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48" name="Straight Connector 52"/>
            <p:cNvCxnSpPr>
              <a:cxnSpLocks/>
            </p:cNvCxnSpPr>
            <p:nvPr/>
          </p:nvCxnSpPr>
          <p:spPr>
            <a:xfrm>
              <a:off x="675110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49" name="Straight Connector 53"/>
            <p:cNvCxnSpPr>
              <a:cxnSpLocks/>
            </p:cNvCxnSpPr>
            <p:nvPr/>
          </p:nvCxnSpPr>
          <p:spPr>
            <a:xfrm>
              <a:off x="707637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50" name="Straight Connector 54"/>
            <p:cNvCxnSpPr>
              <a:cxnSpLocks/>
            </p:cNvCxnSpPr>
            <p:nvPr/>
          </p:nvCxnSpPr>
          <p:spPr>
            <a:xfrm>
              <a:off x="740164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51" name="Straight Connector 55"/>
            <p:cNvCxnSpPr>
              <a:cxnSpLocks/>
            </p:cNvCxnSpPr>
            <p:nvPr/>
          </p:nvCxnSpPr>
          <p:spPr>
            <a:xfrm>
              <a:off x="772691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52" name="Straight Connector 56"/>
            <p:cNvCxnSpPr>
              <a:cxnSpLocks/>
            </p:cNvCxnSpPr>
            <p:nvPr/>
          </p:nvCxnSpPr>
          <p:spPr>
            <a:xfrm>
              <a:off x="805218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53" name="Straight Connector 57"/>
            <p:cNvCxnSpPr>
              <a:cxnSpLocks/>
            </p:cNvCxnSpPr>
            <p:nvPr/>
          </p:nvCxnSpPr>
          <p:spPr>
            <a:xfrm>
              <a:off x="83774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54" name="Straight Connector 58"/>
            <p:cNvCxnSpPr>
              <a:cxnSpLocks/>
            </p:cNvCxnSpPr>
            <p:nvPr/>
          </p:nvCxnSpPr>
          <p:spPr>
            <a:xfrm>
              <a:off x="87027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55" name="Straight Connector 59"/>
            <p:cNvCxnSpPr>
              <a:cxnSpLocks/>
            </p:cNvCxnSpPr>
            <p:nvPr/>
          </p:nvCxnSpPr>
          <p:spPr>
            <a:xfrm>
              <a:off x="90280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56" name="Straight Connector 60"/>
            <p:cNvCxnSpPr>
              <a:cxnSpLocks/>
            </p:cNvCxnSpPr>
            <p:nvPr/>
          </p:nvCxnSpPr>
          <p:spPr>
            <a:xfrm>
              <a:off x="93532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57" name="Straight Connector 61"/>
            <p:cNvCxnSpPr>
              <a:cxnSpLocks/>
            </p:cNvCxnSpPr>
            <p:nvPr/>
          </p:nvCxnSpPr>
          <p:spPr>
            <a:xfrm>
              <a:off x="96785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58" name="Straight Connector 62"/>
            <p:cNvCxnSpPr>
              <a:cxnSpLocks/>
            </p:cNvCxnSpPr>
            <p:nvPr/>
          </p:nvCxnSpPr>
          <p:spPr>
            <a:xfrm>
              <a:off x="100038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59" name="Straight Connector 63"/>
            <p:cNvCxnSpPr>
              <a:cxnSpLocks/>
            </p:cNvCxnSpPr>
            <p:nvPr/>
          </p:nvCxnSpPr>
          <p:spPr>
            <a:xfrm>
              <a:off x="103290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60" name="Straight Connector 64"/>
            <p:cNvCxnSpPr>
              <a:cxnSpLocks/>
            </p:cNvCxnSpPr>
            <p:nvPr/>
          </p:nvCxnSpPr>
          <p:spPr>
            <a:xfrm>
              <a:off x="106543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61" name="Straight Connector 65"/>
            <p:cNvCxnSpPr>
              <a:cxnSpLocks/>
            </p:cNvCxnSpPr>
            <p:nvPr/>
          </p:nvCxnSpPr>
          <p:spPr>
            <a:xfrm>
              <a:off x="109796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62" name="Straight Connector 66"/>
            <p:cNvCxnSpPr>
              <a:cxnSpLocks/>
            </p:cNvCxnSpPr>
            <p:nvPr/>
          </p:nvCxnSpPr>
          <p:spPr>
            <a:xfrm>
              <a:off x="113049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63" name="Straight Connector 67"/>
            <p:cNvCxnSpPr>
              <a:cxnSpLocks/>
            </p:cNvCxnSpPr>
            <p:nvPr/>
          </p:nvCxnSpPr>
          <p:spPr>
            <a:xfrm>
              <a:off x="116301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64" name="Straight Connector 68"/>
            <p:cNvCxnSpPr>
              <a:cxnSpLocks/>
            </p:cNvCxnSpPr>
            <p:nvPr/>
          </p:nvCxnSpPr>
          <p:spPr>
            <a:xfrm>
              <a:off x="119554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65" name="Straight Connector 71"/>
            <p:cNvCxnSpPr>
              <a:cxnSpLocks/>
            </p:cNvCxnSpPr>
            <p:nvPr/>
          </p:nvCxnSpPr>
          <p:spPr>
            <a:xfrm rot="5400000">
              <a:off x="6095998" y="-591971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66" name="Straight Connector 72"/>
            <p:cNvCxnSpPr>
              <a:cxnSpLocks/>
            </p:cNvCxnSpPr>
            <p:nvPr/>
          </p:nvCxnSpPr>
          <p:spPr>
            <a:xfrm rot="5400000">
              <a:off x="6095998" y="-559444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67" name="Straight Connector 73"/>
            <p:cNvCxnSpPr>
              <a:cxnSpLocks/>
            </p:cNvCxnSpPr>
            <p:nvPr/>
          </p:nvCxnSpPr>
          <p:spPr>
            <a:xfrm rot="5400000">
              <a:off x="6095998" y="-526917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68" name="Straight Connector 74"/>
            <p:cNvCxnSpPr>
              <a:cxnSpLocks/>
            </p:cNvCxnSpPr>
            <p:nvPr/>
          </p:nvCxnSpPr>
          <p:spPr>
            <a:xfrm rot="5400000">
              <a:off x="6095998" y="-494390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69" name="Straight Connector 75"/>
            <p:cNvCxnSpPr>
              <a:cxnSpLocks/>
            </p:cNvCxnSpPr>
            <p:nvPr/>
          </p:nvCxnSpPr>
          <p:spPr>
            <a:xfrm rot="5400000">
              <a:off x="6095998" y="-461863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70" name="Straight Connector 76"/>
            <p:cNvCxnSpPr>
              <a:cxnSpLocks/>
            </p:cNvCxnSpPr>
            <p:nvPr/>
          </p:nvCxnSpPr>
          <p:spPr>
            <a:xfrm rot="5400000">
              <a:off x="6095998" y="-429335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71" name="Straight Connector 77"/>
            <p:cNvCxnSpPr>
              <a:cxnSpLocks/>
            </p:cNvCxnSpPr>
            <p:nvPr/>
          </p:nvCxnSpPr>
          <p:spPr>
            <a:xfrm rot="5400000">
              <a:off x="6095998" y="-396808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72" name="Straight Connector 78"/>
            <p:cNvCxnSpPr>
              <a:cxnSpLocks/>
            </p:cNvCxnSpPr>
            <p:nvPr/>
          </p:nvCxnSpPr>
          <p:spPr>
            <a:xfrm rot="5400000">
              <a:off x="6095998" y="-364281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73" name="Straight Connector 79"/>
            <p:cNvCxnSpPr>
              <a:cxnSpLocks/>
            </p:cNvCxnSpPr>
            <p:nvPr/>
          </p:nvCxnSpPr>
          <p:spPr>
            <a:xfrm rot="5400000">
              <a:off x="6095998" y="-331754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74" name="Straight Connector 80"/>
            <p:cNvCxnSpPr>
              <a:cxnSpLocks/>
            </p:cNvCxnSpPr>
            <p:nvPr/>
          </p:nvCxnSpPr>
          <p:spPr>
            <a:xfrm rot="5400000">
              <a:off x="6095998" y="-299227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75" name="Straight Connector 81"/>
            <p:cNvCxnSpPr>
              <a:cxnSpLocks/>
            </p:cNvCxnSpPr>
            <p:nvPr/>
          </p:nvCxnSpPr>
          <p:spPr>
            <a:xfrm rot="5400000">
              <a:off x="6095998" y="-266699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76" name="Straight Connector 82"/>
            <p:cNvCxnSpPr>
              <a:cxnSpLocks/>
            </p:cNvCxnSpPr>
            <p:nvPr/>
          </p:nvCxnSpPr>
          <p:spPr>
            <a:xfrm rot="5400000">
              <a:off x="6095998" y="-234172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77" name="Straight Connector 83"/>
            <p:cNvCxnSpPr>
              <a:cxnSpLocks/>
            </p:cNvCxnSpPr>
            <p:nvPr/>
          </p:nvCxnSpPr>
          <p:spPr>
            <a:xfrm rot="5400000">
              <a:off x="6095998" y="-201645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78" name="Straight Connector 84"/>
            <p:cNvCxnSpPr>
              <a:cxnSpLocks/>
            </p:cNvCxnSpPr>
            <p:nvPr/>
          </p:nvCxnSpPr>
          <p:spPr>
            <a:xfrm rot="5400000">
              <a:off x="6095998" y="-169118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79" name="Straight Connector 85"/>
            <p:cNvCxnSpPr>
              <a:cxnSpLocks/>
            </p:cNvCxnSpPr>
            <p:nvPr/>
          </p:nvCxnSpPr>
          <p:spPr>
            <a:xfrm rot="5400000">
              <a:off x="6095998" y="-136591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80" name="Straight Connector 86"/>
            <p:cNvCxnSpPr>
              <a:cxnSpLocks/>
            </p:cNvCxnSpPr>
            <p:nvPr/>
          </p:nvCxnSpPr>
          <p:spPr>
            <a:xfrm rot="5400000">
              <a:off x="6095998" y="-104063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81" name="Straight Connector 87"/>
            <p:cNvCxnSpPr>
              <a:cxnSpLocks/>
            </p:cNvCxnSpPr>
            <p:nvPr/>
          </p:nvCxnSpPr>
          <p:spPr>
            <a:xfrm rot="5400000">
              <a:off x="6095998" y="-71536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82" name="Straight Connector 88"/>
            <p:cNvCxnSpPr>
              <a:cxnSpLocks/>
            </p:cNvCxnSpPr>
            <p:nvPr/>
          </p:nvCxnSpPr>
          <p:spPr>
            <a:xfrm rot="5400000">
              <a:off x="6095998" y="-39009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83" name="Straight Connector 89"/>
            <p:cNvCxnSpPr>
              <a:cxnSpLocks/>
            </p:cNvCxnSpPr>
            <p:nvPr/>
          </p:nvCxnSpPr>
          <p:spPr>
            <a:xfrm rot="5400000">
              <a:off x="6095998" y="-6482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84" name="Straight Connector 90"/>
            <p:cNvCxnSpPr>
              <a:cxnSpLocks/>
            </p:cNvCxnSpPr>
            <p:nvPr/>
          </p:nvCxnSpPr>
          <p:spPr>
            <a:xfrm rot="5400000">
              <a:off x="6095998" y="260450"/>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85" name="Straight Connector 91"/>
            <p:cNvCxnSpPr>
              <a:cxnSpLocks/>
            </p:cNvCxnSpPr>
            <p:nvPr/>
          </p:nvCxnSpPr>
          <p:spPr>
            <a:xfrm rot="5400000">
              <a:off x="6095998" y="585722"/>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grpSp>
      <p:grpSp>
        <p:nvGrpSpPr>
          <p:cNvPr id="26" name="Group 126"/>
          <p:cNvGrpSpPr/>
          <p:nvPr/>
        </p:nvGrpSpPr>
        <p:grpSpPr>
          <a:xfrm>
            <a:off x="-435286" y="-355423"/>
            <a:ext cx="12627286" cy="7213424"/>
            <a:chOff x="-435286" y="-355423"/>
            <a:chExt cx="12627286" cy="7213424"/>
          </a:xfrm>
        </p:grpSpPr>
        <p:cxnSp>
          <p:nvCxnSpPr>
            <p:cNvPr id="3145786" name="Straight Connector 102"/>
            <p:cNvCxnSpPr>
              <a:cxnSpLocks/>
            </p:cNvCxnSpPr>
            <p:nvPr/>
          </p:nvCxnSpPr>
          <p:spPr>
            <a:xfrm>
              <a:off x="3002507" y="382137"/>
              <a:ext cx="918948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5787" name="Straight Connector 104"/>
            <p:cNvCxnSpPr>
              <a:cxnSpLocks/>
            </p:cNvCxnSpPr>
            <p:nvPr/>
          </p:nvCxnSpPr>
          <p:spPr>
            <a:xfrm>
              <a:off x="0" y="6539552"/>
              <a:ext cx="12192000"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5788" name="Straight Connector 106"/>
            <p:cNvCxnSpPr>
              <a:cxnSpLocks/>
            </p:cNvCxnSpPr>
            <p:nvPr/>
          </p:nvCxnSpPr>
          <p:spPr>
            <a:xfrm rot="16200000">
              <a:off x="8292160" y="3401700"/>
              <a:ext cx="691259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5789" name="Straight Connector 112"/>
            <p:cNvCxnSpPr>
              <a:cxnSpLocks/>
            </p:cNvCxnSpPr>
            <p:nvPr/>
          </p:nvCxnSpPr>
          <p:spPr>
            <a:xfrm flipV="1">
              <a:off x="357541" y="1844051"/>
              <a:ext cx="0" cy="501395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pic>
          <p:nvPicPr>
            <p:cNvPr id="2097152" name="Picture 98"/>
            <p:cNvPicPr>
              <a:picLocks noChangeAspect="1"/>
            </p:cNvPicPr>
            <p:nvPr/>
          </p:nvPicPr>
          <p:blipFill>
            <a:blip xmlns:r="http://schemas.openxmlformats.org/officeDocument/2006/relationships" r:embed="rId1"/>
            <a:stretch>
              <a:fillRect/>
            </a:stretch>
          </p:blipFill>
          <p:spPr>
            <a:xfrm rot="20140392">
              <a:off x="-435286" y="-355423"/>
              <a:ext cx="3520517" cy="1914280"/>
            </a:xfrm>
            <a:prstGeom prst="rect"/>
          </p:spPr>
        </p:pic>
      </p:grpSp>
      <p:sp>
        <p:nvSpPr>
          <p:cNvPr id="1048586" name="TextBox 120"/>
          <p:cNvSpPr txBox="1"/>
          <p:nvPr/>
        </p:nvSpPr>
        <p:spPr>
          <a:xfrm>
            <a:off x="3838010" y="728250"/>
            <a:ext cx="5478780" cy="574040"/>
          </a:xfrm>
          <a:prstGeom prst="rect"/>
          <a:noFill/>
        </p:spPr>
        <p:txBody>
          <a:bodyPr rtlCol="0" wrap="none">
            <a:spAutoFit/>
          </a:bodyPr>
          <a:p>
            <a:r>
              <a:rPr dirty="0" sz="3200" lang="en-US">
                <a:latin typeface="Raybent Mango" pitchFamily="2" charset="0"/>
              </a:rPr>
              <a:t>Welcome to Our Presentation</a:t>
            </a:r>
            <a:endParaRPr dirty="0" sz="3200" lang="en-ID">
              <a:latin typeface="Raybent Mango" pitchFamily="2" charset="0"/>
            </a:endParaRPr>
          </a:p>
        </p:txBody>
      </p:sp>
      <p:sp>
        <p:nvSpPr>
          <p:cNvPr id="1048587" name="TextBox 121"/>
          <p:cNvSpPr txBox="1"/>
          <p:nvPr/>
        </p:nvSpPr>
        <p:spPr>
          <a:xfrm>
            <a:off x="2768006" y="1455632"/>
            <a:ext cx="7358380" cy="1069340"/>
          </a:xfrm>
          <a:prstGeom prst="rect"/>
          <a:noFill/>
        </p:spPr>
        <p:txBody>
          <a:bodyPr rtlCol="0" wrap="none">
            <a:spAutoFit/>
          </a:bodyPr>
          <a:p>
            <a:r>
              <a:rPr dirty="0" sz="6600" lang="en-US">
                <a:latin typeface="Badaga" panose="02000503000000000000" pitchFamily="2" charset="0"/>
              </a:rPr>
              <a:t>Add Your Title Here</a:t>
            </a:r>
            <a:endParaRPr dirty="0" sz="6600" lang="en-ID">
              <a:latin typeface="Badaga" panose="02000503000000000000" pitchFamily="2" charset="0"/>
            </a:endParaRPr>
          </a:p>
        </p:txBody>
      </p:sp>
      <p:sp>
        <p:nvSpPr>
          <p:cNvPr id="1048588" name="TextBox 122"/>
          <p:cNvSpPr txBox="1"/>
          <p:nvPr/>
        </p:nvSpPr>
        <p:spPr>
          <a:xfrm>
            <a:off x="1650239" y="2895602"/>
            <a:ext cx="8891522" cy="3749040"/>
          </a:xfrm>
          <a:prstGeom prst="rect"/>
          <a:noFill/>
          <a:ln w="28575">
            <a:noFill/>
          </a:ln>
        </p:spPr>
        <p:txBody>
          <a:bodyPr rtlCol="0" wrap="square">
            <a:spAutoFit/>
          </a:bodyPr>
          <a:p>
            <a:pPr>
              <a:lnSpc>
                <a:spcPct val="150000"/>
              </a:lnSpc>
            </a:pPr>
            <a:r>
              <a:rPr dirty="0" sz="2000" lang="en-US">
                <a:latin typeface="Adobe Arabic" panose="02040503050201020203" pitchFamily="18" charset="-78"/>
                <a:cs typeface="Adobe Arabic" panose="02040503050201020203" pitchFamily="18" charset="-78"/>
              </a:rPr>
              <a:t>Add your text here Add your text here</a:t>
            </a:r>
            <a:r>
              <a:rPr dirty="0" sz="2000" lang="en-ID">
                <a:latin typeface="Adobe Arabic" panose="02040503050201020203" pitchFamily="18" charset="-78"/>
                <a:cs typeface="Adobe Arabic" panose="02040503050201020203" pitchFamily="18" charset="-78"/>
              </a:rPr>
              <a:t> </a:t>
            </a:r>
            <a:r>
              <a:rPr dirty="0" sz="2000" lang="en-US">
                <a:latin typeface="Adobe Arabic" panose="02040503050201020203" pitchFamily="18" charset="-78"/>
                <a:cs typeface="Adobe Arabic" panose="02040503050201020203" pitchFamily="18" charset="-78"/>
              </a:rPr>
              <a:t>Add your text here</a:t>
            </a:r>
            <a:r>
              <a:rPr dirty="0" sz="2000" lang="en-ID">
                <a:latin typeface="Adobe Arabic" panose="02040503050201020203" pitchFamily="18" charset="-78"/>
                <a:cs typeface="Adobe Arabic" panose="02040503050201020203" pitchFamily="18" charset="-78"/>
              </a:rPr>
              <a:t> </a:t>
            </a:r>
            <a:r>
              <a:rPr dirty="0" sz="2000" lang="en-US">
                <a:latin typeface="Adobe Arabic" panose="02040503050201020203" pitchFamily="18" charset="-78"/>
                <a:cs typeface="Adobe Arabic" panose="02040503050201020203" pitchFamily="18" charset="-78"/>
              </a:rPr>
              <a:t>Add your text here Add your text here Add your text here Add your text here Add your text here Add your text here Add your text here Add your text here Add your text here Add your text here Add your text here Add your text here Add your text here Add your text here Add your text here Add your text here Add your text here Add your text here Add your text here Add your text here Add your text here Add your text here Add your text here Add your text here Add your text here </a:t>
            </a:r>
            <a:endParaRPr dirty="0" sz="2000" lang="en-ID">
              <a:latin typeface="Adobe Arabic" panose="02040503050201020203" pitchFamily="18" charset="-78"/>
              <a:cs typeface="Adobe Arabic" panose="02040503050201020203" pitchFamily="18" charset="-78"/>
            </a:endParaRPr>
          </a:p>
          <a:p>
            <a:pPr>
              <a:lnSpc>
                <a:spcPct val="150000"/>
              </a:lnSpc>
            </a:pPr>
            <a:endParaRPr dirty="0" sz="2000" lang="en-ID">
              <a:latin typeface="Adobe Arabic" panose="02040503050201020203" pitchFamily="18" charset="-78"/>
              <a:cs typeface="Adobe Arabic" panose="02040503050201020203" pitchFamily="18" charset="-78"/>
            </a:endParaRPr>
          </a:p>
        </p:txBody>
      </p:sp>
      <p:sp>
        <p:nvSpPr>
          <p:cNvPr id="1048589" name="TextBox 124">
            <a:hlinkClick r:id="rId2" action="ppaction://hlinksldjump"/>
          </p:cNvPr>
          <p:cNvSpPr txBox="1"/>
          <p:nvPr/>
        </p:nvSpPr>
        <p:spPr>
          <a:xfrm>
            <a:off x="5602413" y="5824212"/>
            <a:ext cx="987174" cy="548639"/>
          </a:xfrm>
          <a:prstGeom prst="rect"/>
          <a:noFill/>
          <a:ln w="28575">
            <a:noFill/>
          </a:ln>
        </p:spPr>
        <p:txBody>
          <a:bodyPr rtlCol="0" wrap="square">
            <a:spAutoFit/>
          </a:bodyPr>
          <a:p>
            <a:pPr>
              <a:lnSpc>
                <a:spcPct val="150000"/>
              </a:lnSpc>
            </a:pPr>
            <a:r>
              <a:rPr dirty="0" sz="2000" lang="en-US">
                <a:latin typeface="Badaga" panose="02000503000000000000" pitchFamily="2" charset="0"/>
                <a:cs typeface="Adobe Arabic" panose="02040503050201020203" pitchFamily="18" charset="-78"/>
              </a:rPr>
              <a:t>START</a:t>
            </a:r>
            <a:endParaRPr dirty="0" sz="2000" lang="en-ID">
              <a:latin typeface="Badaga" panose="02000503000000000000" pitchFamily="2" charset="0"/>
              <a:cs typeface="Adobe Arabic" panose="02040503050201020203" pitchFamily="18" charset="-78"/>
            </a:endParaRP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048586"/>
                                        </p:tgtEl>
                                        <p:attrNameLst>
                                          <p:attrName>style.visibility</p:attrName>
                                        </p:attrNameLst>
                                      </p:cBhvr>
                                      <p:to>
                                        <p:strVal val="visible"/>
                                      </p:to>
                                    </p:set>
                                    <p:animEffect transition="in" filter="fade">
                                      <p:cBhvr>
                                        <p:cTn dur="750" id="7"/>
                                        <p:tgtEl>
                                          <p:spTgt spid="1048586"/>
                                        </p:tgtEl>
                                      </p:cBhvr>
                                    </p:animEffect>
                                    <p:anim calcmode="lin" valueType="num">
                                      <p:cBhvr>
                                        <p:cTn dur="750" fill="hold" id="8"/>
                                        <p:tgtEl>
                                          <p:spTgt spid="1048586"/>
                                        </p:tgtEl>
                                        <p:attrNameLst>
                                          <p:attrName>ppt_x</p:attrName>
                                        </p:attrNameLst>
                                      </p:cBhvr>
                                      <p:tavLst>
                                        <p:tav tm="0">
                                          <p:val>
                                            <p:strVal val="#ppt_x"/>
                                          </p:val>
                                        </p:tav>
                                        <p:tav tm="100000">
                                          <p:val>
                                            <p:strVal val="#ppt_x"/>
                                          </p:val>
                                        </p:tav>
                                      </p:tavLst>
                                    </p:anim>
                                    <p:anim calcmode="lin" valueType="num">
                                      <p:cBhvr>
                                        <p:cTn dur="750" fill="hold" id="9"/>
                                        <p:tgtEl>
                                          <p:spTgt spid="1048586"/>
                                        </p:tgtEl>
                                        <p:attrNameLst>
                                          <p:attrName>ppt_y</p:attrName>
                                        </p:attrNameLst>
                                      </p:cBhvr>
                                      <p:tavLst>
                                        <p:tav tm="0">
                                          <p:val>
                                            <p:strVal val="#ppt_y+.1"/>
                                          </p:val>
                                        </p:tav>
                                        <p:tav tm="100000">
                                          <p:val>
                                            <p:strVal val="#ppt_y"/>
                                          </p:val>
                                        </p:tav>
                                      </p:tavLst>
                                    </p:anim>
                                  </p:childTnLst>
                                </p:cTn>
                              </p:par>
                            </p:childTnLst>
                          </p:cTn>
                        </p:par>
                        <p:par>
                          <p:cTn fill="hold" id="10">
                            <p:stCondLst>
                              <p:cond delay="750"/>
                            </p:stCondLst>
                            <p:childTnLst>
                              <p:par>
                                <p:cTn fill="hold" grpId="0" id="11" nodeType="afterEffect" presetClass="entr" presetID="42" presetSubtype="0">
                                  <p:stCondLst>
                                    <p:cond delay="0"/>
                                  </p:stCondLst>
                                  <p:childTnLst>
                                    <p:set>
                                      <p:cBhvr>
                                        <p:cTn dur="1" fill="hold" id="12">
                                          <p:stCondLst>
                                            <p:cond delay="0"/>
                                          </p:stCondLst>
                                        </p:cTn>
                                        <p:tgtEl>
                                          <p:spTgt spid="1048587"/>
                                        </p:tgtEl>
                                        <p:attrNameLst>
                                          <p:attrName>style.visibility</p:attrName>
                                        </p:attrNameLst>
                                      </p:cBhvr>
                                      <p:to>
                                        <p:strVal val="visible"/>
                                      </p:to>
                                    </p:set>
                                    <p:animEffect transition="in" filter="fade">
                                      <p:cBhvr>
                                        <p:cTn dur="750" id="13"/>
                                        <p:tgtEl>
                                          <p:spTgt spid="1048587"/>
                                        </p:tgtEl>
                                      </p:cBhvr>
                                    </p:animEffect>
                                    <p:anim calcmode="lin" valueType="num">
                                      <p:cBhvr>
                                        <p:cTn dur="750" fill="hold" id="14"/>
                                        <p:tgtEl>
                                          <p:spTgt spid="1048587"/>
                                        </p:tgtEl>
                                        <p:attrNameLst>
                                          <p:attrName>ppt_x</p:attrName>
                                        </p:attrNameLst>
                                      </p:cBhvr>
                                      <p:tavLst>
                                        <p:tav tm="0">
                                          <p:val>
                                            <p:strVal val="#ppt_x"/>
                                          </p:val>
                                        </p:tav>
                                        <p:tav tm="100000">
                                          <p:val>
                                            <p:strVal val="#ppt_x"/>
                                          </p:val>
                                        </p:tav>
                                      </p:tavLst>
                                    </p:anim>
                                    <p:anim calcmode="lin" valueType="num">
                                      <p:cBhvr>
                                        <p:cTn dur="750" fill="hold" id="15"/>
                                        <p:tgtEl>
                                          <p:spTgt spid="1048587"/>
                                        </p:tgtEl>
                                        <p:attrNameLst>
                                          <p:attrName>ppt_y</p:attrName>
                                        </p:attrNameLst>
                                      </p:cBhvr>
                                      <p:tavLst>
                                        <p:tav tm="0">
                                          <p:val>
                                            <p:strVal val="#ppt_y+.1"/>
                                          </p:val>
                                        </p:tav>
                                        <p:tav tm="100000">
                                          <p:val>
                                            <p:strVal val="#ppt_y"/>
                                          </p:val>
                                        </p:tav>
                                      </p:tavLst>
                                    </p:anim>
                                  </p:childTnLst>
                                </p:cTn>
                              </p:par>
                            </p:childTnLst>
                          </p:cTn>
                        </p:par>
                        <p:par>
                          <p:cTn fill="hold" id="16">
                            <p:stCondLst>
                              <p:cond delay="1500"/>
                            </p:stCondLst>
                            <p:childTnLst>
                              <p:par>
                                <p:cTn fill="hold" grpId="0" id="17" nodeType="afterEffect" presetClass="entr" presetID="42" presetSubtype="0">
                                  <p:stCondLst>
                                    <p:cond delay="0"/>
                                  </p:stCondLst>
                                  <p:childTnLst>
                                    <p:set>
                                      <p:cBhvr>
                                        <p:cTn dur="1" fill="hold" id="18">
                                          <p:stCondLst>
                                            <p:cond delay="0"/>
                                          </p:stCondLst>
                                        </p:cTn>
                                        <p:tgtEl>
                                          <p:spTgt spid="1048588"/>
                                        </p:tgtEl>
                                        <p:attrNameLst>
                                          <p:attrName>style.visibility</p:attrName>
                                        </p:attrNameLst>
                                      </p:cBhvr>
                                      <p:to>
                                        <p:strVal val="visible"/>
                                      </p:to>
                                    </p:set>
                                    <p:animEffect transition="in" filter="fade">
                                      <p:cBhvr>
                                        <p:cTn dur="750" id="19"/>
                                        <p:tgtEl>
                                          <p:spTgt spid="1048588"/>
                                        </p:tgtEl>
                                      </p:cBhvr>
                                    </p:animEffect>
                                    <p:anim calcmode="lin" valueType="num">
                                      <p:cBhvr>
                                        <p:cTn dur="750" fill="hold" id="20"/>
                                        <p:tgtEl>
                                          <p:spTgt spid="1048588"/>
                                        </p:tgtEl>
                                        <p:attrNameLst>
                                          <p:attrName>ppt_x</p:attrName>
                                        </p:attrNameLst>
                                      </p:cBhvr>
                                      <p:tavLst>
                                        <p:tav tm="0">
                                          <p:val>
                                            <p:strVal val="#ppt_x"/>
                                          </p:val>
                                        </p:tav>
                                        <p:tav tm="100000">
                                          <p:val>
                                            <p:strVal val="#ppt_x"/>
                                          </p:val>
                                        </p:tav>
                                      </p:tavLst>
                                    </p:anim>
                                    <p:anim calcmode="lin" valueType="num">
                                      <p:cBhvr>
                                        <p:cTn dur="750" fill="hold" id="21"/>
                                        <p:tgtEl>
                                          <p:spTgt spid="1048588"/>
                                        </p:tgtEl>
                                        <p:attrNameLst>
                                          <p:attrName>ppt_y</p:attrName>
                                        </p:attrNameLst>
                                      </p:cBhvr>
                                      <p:tavLst>
                                        <p:tav tm="0">
                                          <p:val>
                                            <p:strVal val="#ppt_y+.1"/>
                                          </p:val>
                                        </p:tav>
                                        <p:tav tm="100000">
                                          <p:val>
                                            <p:strVal val="#ppt_y"/>
                                          </p:val>
                                        </p:tav>
                                      </p:tavLst>
                                    </p:anim>
                                  </p:childTnLst>
                                </p:cTn>
                              </p:par>
                            </p:childTnLst>
                          </p:cTn>
                        </p:par>
                        <p:par>
                          <p:cTn fill="hold" id="22">
                            <p:stCondLst>
                              <p:cond delay="2250"/>
                            </p:stCondLst>
                            <p:childTnLst>
                              <p:par>
                                <p:cTn fill="hold" grpId="0" id="23" nodeType="afterEffect" presetClass="entr" presetID="42" presetSubtype="0">
                                  <p:stCondLst>
                                    <p:cond delay="0"/>
                                  </p:stCondLst>
                                  <p:childTnLst>
                                    <p:set>
                                      <p:cBhvr>
                                        <p:cTn dur="1" fill="hold" id="24">
                                          <p:stCondLst>
                                            <p:cond delay="0"/>
                                          </p:stCondLst>
                                        </p:cTn>
                                        <p:tgtEl>
                                          <p:spTgt spid="1048589"/>
                                        </p:tgtEl>
                                        <p:attrNameLst>
                                          <p:attrName>style.visibility</p:attrName>
                                        </p:attrNameLst>
                                      </p:cBhvr>
                                      <p:to>
                                        <p:strVal val="visible"/>
                                      </p:to>
                                    </p:set>
                                    <p:animEffect transition="in" filter="fade">
                                      <p:cBhvr>
                                        <p:cTn dur="750" id="25"/>
                                        <p:tgtEl>
                                          <p:spTgt spid="1048589"/>
                                        </p:tgtEl>
                                      </p:cBhvr>
                                    </p:animEffect>
                                    <p:anim calcmode="lin" valueType="num">
                                      <p:cBhvr>
                                        <p:cTn dur="750" fill="hold" id="26"/>
                                        <p:tgtEl>
                                          <p:spTgt spid="1048589"/>
                                        </p:tgtEl>
                                        <p:attrNameLst>
                                          <p:attrName>ppt_x</p:attrName>
                                        </p:attrNameLst>
                                      </p:cBhvr>
                                      <p:tavLst>
                                        <p:tav tm="0">
                                          <p:val>
                                            <p:strVal val="#ppt_x"/>
                                          </p:val>
                                        </p:tav>
                                        <p:tav tm="100000">
                                          <p:val>
                                            <p:strVal val="#ppt_x"/>
                                          </p:val>
                                        </p:tav>
                                      </p:tavLst>
                                    </p:anim>
                                    <p:anim calcmode="lin" valueType="num">
                                      <p:cBhvr>
                                        <p:cTn dur="750" fill="hold" id="27"/>
                                        <p:tgtEl>
                                          <p:spTgt spid="10485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6" grpId="0"/>
      <p:bldP spid="1048587" grpId="0"/>
      <p:bldP spid="1048588" grpId="0"/>
      <p:bldP spid="104858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661" name="TextBox 3"/>
          <p:cNvSpPr txBox="1"/>
          <p:nvPr/>
        </p:nvSpPr>
        <p:spPr>
          <a:xfrm>
            <a:off x="4786988" y="3044280"/>
            <a:ext cx="3561079" cy="751840"/>
          </a:xfrm>
          <a:prstGeom prst="rect"/>
          <a:noFill/>
        </p:spPr>
        <p:txBody>
          <a:bodyPr rtlCol="0" wrap="none">
            <a:spAutoFit/>
          </a:bodyPr>
          <a:p>
            <a:r>
              <a:rPr dirty="0" sz="4400" lang="en-US">
                <a:latin typeface="Nanum Pen" panose="03040600000000000000" pitchFamily="66" charset="-127"/>
                <a:ea typeface="Nanum Pen" panose="03040600000000000000" pitchFamily="66" charset="-127"/>
                <a:cs typeface="Aharoni" panose="02010803020104030203" pitchFamily="2" charset="-79"/>
              </a:rPr>
              <a:t>BLANK SLIDE</a:t>
            </a:r>
            <a:endParaRPr dirty="0" sz="4400" lang="en-ID">
              <a:latin typeface="Nanum Pen" panose="03040600000000000000" pitchFamily="66" charset="-127"/>
              <a:ea typeface="Nanum Pen" panose="03040600000000000000" pitchFamily="66" charset="-127"/>
              <a:cs typeface="Aharoni" panose="02010803020104030203" pitchFamily="2" charset="-79"/>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grpSp>
        <p:nvGrpSpPr>
          <p:cNvPr id="68" name="Group 94"/>
          <p:cNvGrpSpPr/>
          <p:nvPr/>
        </p:nvGrpSpPr>
        <p:grpSpPr>
          <a:xfrm>
            <a:off x="0" y="0"/>
            <a:ext cx="12191996" cy="6858000"/>
            <a:chOff x="0" y="0"/>
            <a:chExt cx="12191996" cy="6858000"/>
          </a:xfrm>
        </p:grpSpPr>
        <p:cxnSp>
          <p:nvCxnSpPr>
            <p:cNvPr id="3146229" name="Straight Connector 30"/>
            <p:cNvCxnSpPr>
              <a:cxnSpLocks/>
            </p:cNvCxnSpPr>
            <p:nvPr/>
          </p:nvCxnSpPr>
          <p:spPr>
            <a:xfrm>
              <a:off x="2456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30" name="Straight Connector 31"/>
            <p:cNvCxnSpPr>
              <a:cxnSpLocks/>
            </p:cNvCxnSpPr>
            <p:nvPr/>
          </p:nvCxnSpPr>
          <p:spPr>
            <a:xfrm>
              <a:off x="5709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31" name="Straight Connector 32"/>
            <p:cNvCxnSpPr>
              <a:cxnSpLocks/>
            </p:cNvCxnSpPr>
            <p:nvPr/>
          </p:nvCxnSpPr>
          <p:spPr>
            <a:xfrm>
              <a:off x="8962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32" name="Straight Connector 33"/>
            <p:cNvCxnSpPr>
              <a:cxnSpLocks/>
            </p:cNvCxnSpPr>
            <p:nvPr/>
          </p:nvCxnSpPr>
          <p:spPr>
            <a:xfrm>
              <a:off x="12214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33" name="Straight Connector 34"/>
            <p:cNvCxnSpPr>
              <a:cxnSpLocks/>
            </p:cNvCxnSpPr>
            <p:nvPr/>
          </p:nvCxnSpPr>
          <p:spPr>
            <a:xfrm>
              <a:off x="15467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34" name="Straight Connector 35"/>
            <p:cNvCxnSpPr>
              <a:cxnSpLocks/>
            </p:cNvCxnSpPr>
            <p:nvPr/>
          </p:nvCxnSpPr>
          <p:spPr>
            <a:xfrm>
              <a:off x="18720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35" name="Straight Connector 36"/>
            <p:cNvCxnSpPr>
              <a:cxnSpLocks/>
            </p:cNvCxnSpPr>
            <p:nvPr/>
          </p:nvCxnSpPr>
          <p:spPr>
            <a:xfrm>
              <a:off x="21972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36" name="Straight Connector 39"/>
            <p:cNvCxnSpPr>
              <a:cxnSpLocks/>
            </p:cNvCxnSpPr>
            <p:nvPr/>
          </p:nvCxnSpPr>
          <p:spPr>
            <a:xfrm>
              <a:off x="25225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37" name="Straight Connector 40"/>
            <p:cNvCxnSpPr>
              <a:cxnSpLocks/>
            </p:cNvCxnSpPr>
            <p:nvPr/>
          </p:nvCxnSpPr>
          <p:spPr>
            <a:xfrm>
              <a:off x="28478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38" name="Straight Connector 41"/>
            <p:cNvCxnSpPr>
              <a:cxnSpLocks/>
            </p:cNvCxnSpPr>
            <p:nvPr/>
          </p:nvCxnSpPr>
          <p:spPr>
            <a:xfrm>
              <a:off x="31731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39" name="Straight Connector 42"/>
            <p:cNvCxnSpPr>
              <a:cxnSpLocks/>
            </p:cNvCxnSpPr>
            <p:nvPr/>
          </p:nvCxnSpPr>
          <p:spPr>
            <a:xfrm>
              <a:off x="34983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40" name="Straight Connector 43"/>
            <p:cNvCxnSpPr>
              <a:cxnSpLocks/>
            </p:cNvCxnSpPr>
            <p:nvPr/>
          </p:nvCxnSpPr>
          <p:spPr>
            <a:xfrm>
              <a:off x="382365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41" name="Straight Connector 44"/>
            <p:cNvCxnSpPr>
              <a:cxnSpLocks/>
            </p:cNvCxnSpPr>
            <p:nvPr/>
          </p:nvCxnSpPr>
          <p:spPr>
            <a:xfrm>
              <a:off x="414892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42" name="Straight Connector 45"/>
            <p:cNvCxnSpPr>
              <a:cxnSpLocks/>
            </p:cNvCxnSpPr>
            <p:nvPr/>
          </p:nvCxnSpPr>
          <p:spPr>
            <a:xfrm>
              <a:off x="447419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43" name="Straight Connector 46"/>
            <p:cNvCxnSpPr>
              <a:cxnSpLocks/>
            </p:cNvCxnSpPr>
            <p:nvPr/>
          </p:nvCxnSpPr>
          <p:spPr>
            <a:xfrm>
              <a:off x="479946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44" name="Straight Connector 47"/>
            <p:cNvCxnSpPr>
              <a:cxnSpLocks/>
            </p:cNvCxnSpPr>
            <p:nvPr/>
          </p:nvCxnSpPr>
          <p:spPr>
            <a:xfrm>
              <a:off x="51247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45" name="Straight Connector 48"/>
            <p:cNvCxnSpPr>
              <a:cxnSpLocks/>
            </p:cNvCxnSpPr>
            <p:nvPr/>
          </p:nvCxnSpPr>
          <p:spPr>
            <a:xfrm>
              <a:off x="545001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46" name="Straight Connector 49"/>
            <p:cNvCxnSpPr>
              <a:cxnSpLocks/>
            </p:cNvCxnSpPr>
            <p:nvPr/>
          </p:nvCxnSpPr>
          <p:spPr>
            <a:xfrm>
              <a:off x="577528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47" name="Straight Connector 50"/>
            <p:cNvCxnSpPr>
              <a:cxnSpLocks/>
            </p:cNvCxnSpPr>
            <p:nvPr/>
          </p:nvCxnSpPr>
          <p:spPr>
            <a:xfrm>
              <a:off x="610055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48" name="Straight Connector 51"/>
            <p:cNvCxnSpPr>
              <a:cxnSpLocks/>
            </p:cNvCxnSpPr>
            <p:nvPr/>
          </p:nvCxnSpPr>
          <p:spPr>
            <a:xfrm>
              <a:off x="642582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49" name="Straight Connector 52"/>
            <p:cNvCxnSpPr>
              <a:cxnSpLocks/>
            </p:cNvCxnSpPr>
            <p:nvPr/>
          </p:nvCxnSpPr>
          <p:spPr>
            <a:xfrm>
              <a:off x="675110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50" name="Straight Connector 53"/>
            <p:cNvCxnSpPr>
              <a:cxnSpLocks/>
            </p:cNvCxnSpPr>
            <p:nvPr/>
          </p:nvCxnSpPr>
          <p:spPr>
            <a:xfrm>
              <a:off x="707637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51" name="Straight Connector 54"/>
            <p:cNvCxnSpPr>
              <a:cxnSpLocks/>
            </p:cNvCxnSpPr>
            <p:nvPr/>
          </p:nvCxnSpPr>
          <p:spPr>
            <a:xfrm>
              <a:off x="740164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52" name="Straight Connector 55"/>
            <p:cNvCxnSpPr>
              <a:cxnSpLocks/>
            </p:cNvCxnSpPr>
            <p:nvPr/>
          </p:nvCxnSpPr>
          <p:spPr>
            <a:xfrm>
              <a:off x="772691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53" name="Straight Connector 56"/>
            <p:cNvCxnSpPr>
              <a:cxnSpLocks/>
            </p:cNvCxnSpPr>
            <p:nvPr/>
          </p:nvCxnSpPr>
          <p:spPr>
            <a:xfrm>
              <a:off x="805218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54" name="Straight Connector 57"/>
            <p:cNvCxnSpPr>
              <a:cxnSpLocks/>
            </p:cNvCxnSpPr>
            <p:nvPr/>
          </p:nvCxnSpPr>
          <p:spPr>
            <a:xfrm>
              <a:off x="83774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55" name="Straight Connector 58"/>
            <p:cNvCxnSpPr>
              <a:cxnSpLocks/>
            </p:cNvCxnSpPr>
            <p:nvPr/>
          </p:nvCxnSpPr>
          <p:spPr>
            <a:xfrm>
              <a:off x="87027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56" name="Straight Connector 59"/>
            <p:cNvCxnSpPr>
              <a:cxnSpLocks/>
            </p:cNvCxnSpPr>
            <p:nvPr/>
          </p:nvCxnSpPr>
          <p:spPr>
            <a:xfrm>
              <a:off x="90280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57" name="Straight Connector 60"/>
            <p:cNvCxnSpPr>
              <a:cxnSpLocks/>
            </p:cNvCxnSpPr>
            <p:nvPr/>
          </p:nvCxnSpPr>
          <p:spPr>
            <a:xfrm>
              <a:off x="93532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58" name="Straight Connector 61"/>
            <p:cNvCxnSpPr>
              <a:cxnSpLocks/>
            </p:cNvCxnSpPr>
            <p:nvPr/>
          </p:nvCxnSpPr>
          <p:spPr>
            <a:xfrm>
              <a:off x="96785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59" name="Straight Connector 62"/>
            <p:cNvCxnSpPr>
              <a:cxnSpLocks/>
            </p:cNvCxnSpPr>
            <p:nvPr/>
          </p:nvCxnSpPr>
          <p:spPr>
            <a:xfrm>
              <a:off x="100038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60" name="Straight Connector 63"/>
            <p:cNvCxnSpPr>
              <a:cxnSpLocks/>
            </p:cNvCxnSpPr>
            <p:nvPr/>
          </p:nvCxnSpPr>
          <p:spPr>
            <a:xfrm>
              <a:off x="103290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61" name="Straight Connector 64"/>
            <p:cNvCxnSpPr>
              <a:cxnSpLocks/>
            </p:cNvCxnSpPr>
            <p:nvPr/>
          </p:nvCxnSpPr>
          <p:spPr>
            <a:xfrm>
              <a:off x="106543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62" name="Straight Connector 65"/>
            <p:cNvCxnSpPr>
              <a:cxnSpLocks/>
            </p:cNvCxnSpPr>
            <p:nvPr/>
          </p:nvCxnSpPr>
          <p:spPr>
            <a:xfrm>
              <a:off x="109796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63" name="Straight Connector 66"/>
            <p:cNvCxnSpPr>
              <a:cxnSpLocks/>
            </p:cNvCxnSpPr>
            <p:nvPr/>
          </p:nvCxnSpPr>
          <p:spPr>
            <a:xfrm>
              <a:off x="113049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64" name="Straight Connector 67"/>
            <p:cNvCxnSpPr>
              <a:cxnSpLocks/>
            </p:cNvCxnSpPr>
            <p:nvPr/>
          </p:nvCxnSpPr>
          <p:spPr>
            <a:xfrm>
              <a:off x="116301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65" name="Straight Connector 68"/>
            <p:cNvCxnSpPr>
              <a:cxnSpLocks/>
            </p:cNvCxnSpPr>
            <p:nvPr/>
          </p:nvCxnSpPr>
          <p:spPr>
            <a:xfrm>
              <a:off x="119554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66" name="Straight Connector 71"/>
            <p:cNvCxnSpPr>
              <a:cxnSpLocks/>
            </p:cNvCxnSpPr>
            <p:nvPr/>
          </p:nvCxnSpPr>
          <p:spPr>
            <a:xfrm rot="5400000">
              <a:off x="6095998" y="-591971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67" name="Straight Connector 72"/>
            <p:cNvCxnSpPr>
              <a:cxnSpLocks/>
            </p:cNvCxnSpPr>
            <p:nvPr/>
          </p:nvCxnSpPr>
          <p:spPr>
            <a:xfrm rot="5400000">
              <a:off x="6095998" y="-559444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68" name="Straight Connector 73"/>
            <p:cNvCxnSpPr>
              <a:cxnSpLocks/>
            </p:cNvCxnSpPr>
            <p:nvPr/>
          </p:nvCxnSpPr>
          <p:spPr>
            <a:xfrm rot="5400000">
              <a:off x="6095998" y="-526917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69" name="Straight Connector 74"/>
            <p:cNvCxnSpPr>
              <a:cxnSpLocks/>
            </p:cNvCxnSpPr>
            <p:nvPr/>
          </p:nvCxnSpPr>
          <p:spPr>
            <a:xfrm rot="5400000">
              <a:off x="6095998" y="-494390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70" name="Straight Connector 75"/>
            <p:cNvCxnSpPr>
              <a:cxnSpLocks/>
            </p:cNvCxnSpPr>
            <p:nvPr/>
          </p:nvCxnSpPr>
          <p:spPr>
            <a:xfrm rot="5400000">
              <a:off x="6095998" y="-461863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71" name="Straight Connector 76"/>
            <p:cNvCxnSpPr>
              <a:cxnSpLocks/>
            </p:cNvCxnSpPr>
            <p:nvPr/>
          </p:nvCxnSpPr>
          <p:spPr>
            <a:xfrm rot="5400000">
              <a:off x="6095998" y="-429335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72" name="Straight Connector 77"/>
            <p:cNvCxnSpPr>
              <a:cxnSpLocks/>
            </p:cNvCxnSpPr>
            <p:nvPr/>
          </p:nvCxnSpPr>
          <p:spPr>
            <a:xfrm rot="5400000">
              <a:off x="6095998" y="-396808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73" name="Straight Connector 78"/>
            <p:cNvCxnSpPr>
              <a:cxnSpLocks/>
            </p:cNvCxnSpPr>
            <p:nvPr/>
          </p:nvCxnSpPr>
          <p:spPr>
            <a:xfrm rot="5400000">
              <a:off x="6095998" y="-364281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74" name="Straight Connector 79"/>
            <p:cNvCxnSpPr>
              <a:cxnSpLocks/>
            </p:cNvCxnSpPr>
            <p:nvPr/>
          </p:nvCxnSpPr>
          <p:spPr>
            <a:xfrm rot="5400000">
              <a:off x="6095998" y="-331754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75" name="Straight Connector 80"/>
            <p:cNvCxnSpPr>
              <a:cxnSpLocks/>
            </p:cNvCxnSpPr>
            <p:nvPr/>
          </p:nvCxnSpPr>
          <p:spPr>
            <a:xfrm rot="5400000">
              <a:off x="6095998" y="-299227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76" name="Straight Connector 81"/>
            <p:cNvCxnSpPr>
              <a:cxnSpLocks/>
            </p:cNvCxnSpPr>
            <p:nvPr/>
          </p:nvCxnSpPr>
          <p:spPr>
            <a:xfrm rot="5400000">
              <a:off x="6095998" y="-266699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77" name="Straight Connector 82"/>
            <p:cNvCxnSpPr>
              <a:cxnSpLocks/>
            </p:cNvCxnSpPr>
            <p:nvPr/>
          </p:nvCxnSpPr>
          <p:spPr>
            <a:xfrm rot="5400000">
              <a:off x="6095998" y="-234172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78" name="Straight Connector 83"/>
            <p:cNvCxnSpPr>
              <a:cxnSpLocks/>
            </p:cNvCxnSpPr>
            <p:nvPr/>
          </p:nvCxnSpPr>
          <p:spPr>
            <a:xfrm rot="5400000">
              <a:off x="6095998" y="-201645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79" name="Straight Connector 84"/>
            <p:cNvCxnSpPr>
              <a:cxnSpLocks/>
            </p:cNvCxnSpPr>
            <p:nvPr/>
          </p:nvCxnSpPr>
          <p:spPr>
            <a:xfrm rot="5400000">
              <a:off x="6095998" y="-169118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80" name="Straight Connector 85"/>
            <p:cNvCxnSpPr>
              <a:cxnSpLocks/>
            </p:cNvCxnSpPr>
            <p:nvPr/>
          </p:nvCxnSpPr>
          <p:spPr>
            <a:xfrm rot="5400000">
              <a:off x="6095998" y="-136591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81" name="Straight Connector 86"/>
            <p:cNvCxnSpPr>
              <a:cxnSpLocks/>
            </p:cNvCxnSpPr>
            <p:nvPr/>
          </p:nvCxnSpPr>
          <p:spPr>
            <a:xfrm rot="5400000">
              <a:off x="6095998" y="-104063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82" name="Straight Connector 87"/>
            <p:cNvCxnSpPr>
              <a:cxnSpLocks/>
            </p:cNvCxnSpPr>
            <p:nvPr/>
          </p:nvCxnSpPr>
          <p:spPr>
            <a:xfrm rot="5400000">
              <a:off x="6095998" y="-71536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83" name="Straight Connector 88"/>
            <p:cNvCxnSpPr>
              <a:cxnSpLocks/>
            </p:cNvCxnSpPr>
            <p:nvPr/>
          </p:nvCxnSpPr>
          <p:spPr>
            <a:xfrm rot="5400000">
              <a:off x="6095998" y="-39009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84" name="Straight Connector 89"/>
            <p:cNvCxnSpPr>
              <a:cxnSpLocks/>
            </p:cNvCxnSpPr>
            <p:nvPr/>
          </p:nvCxnSpPr>
          <p:spPr>
            <a:xfrm rot="5400000">
              <a:off x="6095998" y="-6482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85" name="Straight Connector 90"/>
            <p:cNvCxnSpPr>
              <a:cxnSpLocks/>
            </p:cNvCxnSpPr>
            <p:nvPr/>
          </p:nvCxnSpPr>
          <p:spPr>
            <a:xfrm rot="5400000">
              <a:off x="6095998" y="260450"/>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86" name="Straight Connector 91"/>
            <p:cNvCxnSpPr>
              <a:cxnSpLocks/>
            </p:cNvCxnSpPr>
            <p:nvPr/>
          </p:nvCxnSpPr>
          <p:spPr>
            <a:xfrm rot="5400000">
              <a:off x="6095998" y="585722"/>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grpSp>
      <p:grpSp>
        <p:nvGrpSpPr>
          <p:cNvPr id="69" name="Group 3"/>
          <p:cNvGrpSpPr/>
          <p:nvPr/>
        </p:nvGrpSpPr>
        <p:grpSpPr>
          <a:xfrm>
            <a:off x="-435286" y="-355423"/>
            <a:ext cx="12627286" cy="7213424"/>
            <a:chOff x="-435286" y="-355423"/>
            <a:chExt cx="12627286" cy="7213424"/>
          </a:xfrm>
        </p:grpSpPr>
        <p:cxnSp>
          <p:nvCxnSpPr>
            <p:cNvPr id="3146287" name="Straight Connector 102"/>
            <p:cNvCxnSpPr>
              <a:cxnSpLocks/>
            </p:cNvCxnSpPr>
            <p:nvPr/>
          </p:nvCxnSpPr>
          <p:spPr>
            <a:xfrm>
              <a:off x="3002507" y="382137"/>
              <a:ext cx="918948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288" name="Straight Connector 104"/>
            <p:cNvCxnSpPr>
              <a:cxnSpLocks/>
            </p:cNvCxnSpPr>
            <p:nvPr/>
          </p:nvCxnSpPr>
          <p:spPr>
            <a:xfrm>
              <a:off x="0" y="6539552"/>
              <a:ext cx="12192000"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289" name="Straight Connector 106"/>
            <p:cNvCxnSpPr>
              <a:cxnSpLocks/>
            </p:cNvCxnSpPr>
            <p:nvPr/>
          </p:nvCxnSpPr>
          <p:spPr>
            <a:xfrm rot="16200000">
              <a:off x="8292160" y="3401700"/>
              <a:ext cx="691259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290" name="Straight Connector 112"/>
            <p:cNvCxnSpPr>
              <a:cxnSpLocks/>
            </p:cNvCxnSpPr>
            <p:nvPr/>
          </p:nvCxnSpPr>
          <p:spPr>
            <a:xfrm flipV="1">
              <a:off x="357541" y="1844051"/>
              <a:ext cx="0" cy="501395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pic>
          <p:nvPicPr>
            <p:cNvPr id="2097160" name="Picture 98"/>
            <p:cNvPicPr>
              <a:picLocks noChangeAspect="1"/>
            </p:cNvPicPr>
            <p:nvPr/>
          </p:nvPicPr>
          <p:blipFill>
            <a:blip xmlns:r="http://schemas.openxmlformats.org/officeDocument/2006/relationships" r:embed="rId1"/>
            <a:stretch>
              <a:fillRect/>
            </a:stretch>
          </p:blipFill>
          <p:spPr>
            <a:xfrm rot="20140392">
              <a:off x="-435286" y="-355423"/>
              <a:ext cx="3520517" cy="1914280"/>
            </a:xfrm>
            <a:prstGeom prst="rect"/>
          </p:spPr>
        </p:pic>
      </p:grpSp>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grpSp>
        <p:nvGrpSpPr>
          <p:cNvPr id="71" name="Group 94"/>
          <p:cNvGrpSpPr/>
          <p:nvPr/>
        </p:nvGrpSpPr>
        <p:grpSpPr>
          <a:xfrm>
            <a:off x="0" y="0"/>
            <a:ext cx="12191996" cy="6858000"/>
            <a:chOff x="0" y="0"/>
            <a:chExt cx="12191996" cy="6858000"/>
          </a:xfrm>
        </p:grpSpPr>
        <p:cxnSp>
          <p:nvCxnSpPr>
            <p:cNvPr id="3146291" name="Straight Connector 30"/>
            <p:cNvCxnSpPr>
              <a:cxnSpLocks/>
            </p:cNvCxnSpPr>
            <p:nvPr/>
          </p:nvCxnSpPr>
          <p:spPr>
            <a:xfrm>
              <a:off x="2456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92" name="Straight Connector 31"/>
            <p:cNvCxnSpPr>
              <a:cxnSpLocks/>
            </p:cNvCxnSpPr>
            <p:nvPr/>
          </p:nvCxnSpPr>
          <p:spPr>
            <a:xfrm>
              <a:off x="5709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93" name="Straight Connector 32"/>
            <p:cNvCxnSpPr>
              <a:cxnSpLocks/>
            </p:cNvCxnSpPr>
            <p:nvPr/>
          </p:nvCxnSpPr>
          <p:spPr>
            <a:xfrm>
              <a:off x="8962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94" name="Straight Connector 33"/>
            <p:cNvCxnSpPr>
              <a:cxnSpLocks/>
            </p:cNvCxnSpPr>
            <p:nvPr/>
          </p:nvCxnSpPr>
          <p:spPr>
            <a:xfrm>
              <a:off x="12214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95" name="Straight Connector 34"/>
            <p:cNvCxnSpPr>
              <a:cxnSpLocks/>
            </p:cNvCxnSpPr>
            <p:nvPr/>
          </p:nvCxnSpPr>
          <p:spPr>
            <a:xfrm>
              <a:off x="15467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96" name="Straight Connector 35"/>
            <p:cNvCxnSpPr>
              <a:cxnSpLocks/>
            </p:cNvCxnSpPr>
            <p:nvPr/>
          </p:nvCxnSpPr>
          <p:spPr>
            <a:xfrm>
              <a:off x="18720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97" name="Straight Connector 36"/>
            <p:cNvCxnSpPr>
              <a:cxnSpLocks/>
            </p:cNvCxnSpPr>
            <p:nvPr/>
          </p:nvCxnSpPr>
          <p:spPr>
            <a:xfrm>
              <a:off x="21972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98" name="Straight Connector 39"/>
            <p:cNvCxnSpPr>
              <a:cxnSpLocks/>
            </p:cNvCxnSpPr>
            <p:nvPr/>
          </p:nvCxnSpPr>
          <p:spPr>
            <a:xfrm>
              <a:off x="25225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99" name="Straight Connector 40"/>
            <p:cNvCxnSpPr>
              <a:cxnSpLocks/>
            </p:cNvCxnSpPr>
            <p:nvPr/>
          </p:nvCxnSpPr>
          <p:spPr>
            <a:xfrm>
              <a:off x="28478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00" name="Straight Connector 41"/>
            <p:cNvCxnSpPr>
              <a:cxnSpLocks/>
            </p:cNvCxnSpPr>
            <p:nvPr/>
          </p:nvCxnSpPr>
          <p:spPr>
            <a:xfrm>
              <a:off x="31731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01" name="Straight Connector 42"/>
            <p:cNvCxnSpPr>
              <a:cxnSpLocks/>
            </p:cNvCxnSpPr>
            <p:nvPr/>
          </p:nvCxnSpPr>
          <p:spPr>
            <a:xfrm>
              <a:off x="34983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02" name="Straight Connector 43"/>
            <p:cNvCxnSpPr>
              <a:cxnSpLocks/>
            </p:cNvCxnSpPr>
            <p:nvPr/>
          </p:nvCxnSpPr>
          <p:spPr>
            <a:xfrm>
              <a:off x="382365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03" name="Straight Connector 44"/>
            <p:cNvCxnSpPr>
              <a:cxnSpLocks/>
            </p:cNvCxnSpPr>
            <p:nvPr/>
          </p:nvCxnSpPr>
          <p:spPr>
            <a:xfrm>
              <a:off x="414892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04" name="Straight Connector 45"/>
            <p:cNvCxnSpPr>
              <a:cxnSpLocks/>
            </p:cNvCxnSpPr>
            <p:nvPr/>
          </p:nvCxnSpPr>
          <p:spPr>
            <a:xfrm>
              <a:off x="447419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05" name="Straight Connector 46"/>
            <p:cNvCxnSpPr>
              <a:cxnSpLocks/>
            </p:cNvCxnSpPr>
            <p:nvPr/>
          </p:nvCxnSpPr>
          <p:spPr>
            <a:xfrm>
              <a:off x="479946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06" name="Straight Connector 47"/>
            <p:cNvCxnSpPr>
              <a:cxnSpLocks/>
            </p:cNvCxnSpPr>
            <p:nvPr/>
          </p:nvCxnSpPr>
          <p:spPr>
            <a:xfrm>
              <a:off x="51247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07" name="Straight Connector 48"/>
            <p:cNvCxnSpPr>
              <a:cxnSpLocks/>
            </p:cNvCxnSpPr>
            <p:nvPr/>
          </p:nvCxnSpPr>
          <p:spPr>
            <a:xfrm>
              <a:off x="545001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08" name="Straight Connector 49"/>
            <p:cNvCxnSpPr>
              <a:cxnSpLocks/>
            </p:cNvCxnSpPr>
            <p:nvPr/>
          </p:nvCxnSpPr>
          <p:spPr>
            <a:xfrm>
              <a:off x="577528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09" name="Straight Connector 50"/>
            <p:cNvCxnSpPr>
              <a:cxnSpLocks/>
            </p:cNvCxnSpPr>
            <p:nvPr/>
          </p:nvCxnSpPr>
          <p:spPr>
            <a:xfrm>
              <a:off x="610055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10" name="Straight Connector 51"/>
            <p:cNvCxnSpPr>
              <a:cxnSpLocks/>
            </p:cNvCxnSpPr>
            <p:nvPr/>
          </p:nvCxnSpPr>
          <p:spPr>
            <a:xfrm>
              <a:off x="642582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11" name="Straight Connector 52"/>
            <p:cNvCxnSpPr>
              <a:cxnSpLocks/>
            </p:cNvCxnSpPr>
            <p:nvPr/>
          </p:nvCxnSpPr>
          <p:spPr>
            <a:xfrm>
              <a:off x="675110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12" name="Straight Connector 53"/>
            <p:cNvCxnSpPr>
              <a:cxnSpLocks/>
            </p:cNvCxnSpPr>
            <p:nvPr/>
          </p:nvCxnSpPr>
          <p:spPr>
            <a:xfrm>
              <a:off x="707637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13" name="Straight Connector 54"/>
            <p:cNvCxnSpPr>
              <a:cxnSpLocks/>
            </p:cNvCxnSpPr>
            <p:nvPr/>
          </p:nvCxnSpPr>
          <p:spPr>
            <a:xfrm>
              <a:off x="740164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14" name="Straight Connector 55"/>
            <p:cNvCxnSpPr>
              <a:cxnSpLocks/>
            </p:cNvCxnSpPr>
            <p:nvPr/>
          </p:nvCxnSpPr>
          <p:spPr>
            <a:xfrm>
              <a:off x="772691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15" name="Straight Connector 56"/>
            <p:cNvCxnSpPr>
              <a:cxnSpLocks/>
            </p:cNvCxnSpPr>
            <p:nvPr/>
          </p:nvCxnSpPr>
          <p:spPr>
            <a:xfrm>
              <a:off x="805218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16" name="Straight Connector 57"/>
            <p:cNvCxnSpPr>
              <a:cxnSpLocks/>
            </p:cNvCxnSpPr>
            <p:nvPr/>
          </p:nvCxnSpPr>
          <p:spPr>
            <a:xfrm>
              <a:off x="83774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17" name="Straight Connector 58"/>
            <p:cNvCxnSpPr>
              <a:cxnSpLocks/>
            </p:cNvCxnSpPr>
            <p:nvPr/>
          </p:nvCxnSpPr>
          <p:spPr>
            <a:xfrm>
              <a:off x="87027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18" name="Straight Connector 59"/>
            <p:cNvCxnSpPr>
              <a:cxnSpLocks/>
            </p:cNvCxnSpPr>
            <p:nvPr/>
          </p:nvCxnSpPr>
          <p:spPr>
            <a:xfrm>
              <a:off x="90280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19" name="Straight Connector 60"/>
            <p:cNvCxnSpPr>
              <a:cxnSpLocks/>
            </p:cNvCxnSpPr>
            <p:nvPr/>
          </p:nvCxnSpPr>
          <p:spPr>
            <a:xfrm>
              <a:off x="93532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20" name="Straight Connector 61"/>
            <p:cNvCxnSpPr>
              <a:cxnSpLocks/>
            </p:cNvCxnSpPr>
            <p:nvPr/>
          </p:nvCxnSpPr>
          <p:spPr>
            <a:xfrm>
              <a:off x="96785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21" name="Straight Connector 62"/>
            <p:cNvCxnSpPr>
              <a:cxnSpLocks/>
            </p:cNvCxnSpPr>
            <p:nvPr/>
          </p:nvCxnSpPr>
          <p:spPr>
            <a:xfrm>
              <a:off x="100038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22" name="Straight Connector 63"/>
            <p:cNvCxnSpPr>
              <a:cxnSpLocks/>
            </p:cNvCxnSpPr>
            <p:nvPr/>
          </p:nvCxnSpPr>
          <p:spPr>
            <a:xfrm>
              <a:off x="103290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23" name="Straight Connector 64"/>
            <p:cNvCxnSpPr>
              <a:cxnSpLocks/>
            </p:cNvCxnSpPr>
            <p:nvPr/>
          </p:nvCxnSpPr>
          <p:spPr>
            <a:xfrm>
              <a:off x="106543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24" name="Straight Connector 65"/>
            <p:cNvCxnSpPr>
              <a:cxnSpLocks/>
            </p:cNvCxnSpPr>
            <p:nvPr/>
          </p:nvCxnSpPr>
          <p:spPr>
            <a:xfrm>
              <a:off x="109796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25" name="Straight Connector 66"/>
            <p:cNvCxnSpPr>
              <a:cxnSpLocks/>
            </p:cNvCxnSpPr>
            <p:nvPr/>
          </p:nvCxnSpPr>
          <p:spPr>
            <a:xfrm>
              <a:off x="113049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26" name="Straight Connector 67"/>
            <p:cNvCxnSpPr>
              <a:cxnSpLocks/>
            </p:cNvCxnSpPr>
            <p:nvPr/>
          </p:nvCxnSpPr>
          <p:spPr>
            <a:xfrm>
              <a:off x="116301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27" name="Straight Connector 68"/>
            <p:cNvCxnSpPr>
              <a:cxnSpLocks/>
            </p:cNvCxnSpPr>
            <p:nvPr/>
          </p:nvCxnSpPr>
          <p:spPr>
            <a:xfrm>
              <a:off x="119554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28" name="Straight Connector 71"/>
            <p:cNvCxnSpPr>
              <a:cxnSpLocks/>
            </p:cNvCxnSpPr>
            <p:nvPr/>
          </p:nvCxnSpPr>
          <p:spPr>
            <a:xfrm rot="5400000">
              <a:off x="6095998" y="-591971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29" name="Straight Connector 72"/>
            <p:cNvCxnSpPr>
              <a:cxnSpLocks/>
            </p:cNvCxnSpPr>
            <p:nvPr/>
          </p:nvCxnSpPr>
          <p:spPr>
            <a:xfrm rot="5400000">
              <a:off x="6095998" y="-559444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30" name="Straight Connector 73"/>
            <p:cNvCxnSpPr>
              <a:cxnSpLocks/>
            </p:cNvCxnSpPr>
            <p:nvPr/>
          </p:nvCxnSpPr>
          <p:spPr>
            <a:xfrm rot="5400000">
              <a:off x="6095998" y="-526917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31" name="Straight Connector 74"/>
            <p:cNvCxnSpPr>
              <a:cxnSpLocks/>
            </p:cNvCxnSpPr>
            <p:nvPr/>
          </p:nvCxnSpPr>
          <p:spPr>
            <a:xfrm rot="5400000">
              <a:off x="6095998" y="-494390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32" name="Straight Connector 75"/>
            <p:cNvCxnSpPr>
              <a:cxnSpLocks/>
            </p:cNvCxnSpPr>
            <p:nvPr/>
          </p:nvCxnSpPr>
          <p:spPr>
            <a:xfrm rot="5400000">
              <a:off x="6095998" y="-461863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33" name="Straight Connector 76"/>
            <p:cNvCxnSpPr>
              <a:cxnSpLocks/>
            </p:cNvCxnSpPr>
            <p:nvPr/>
          </p:nvCxnSpPr>
          <p:spPr>
            <a:xfrm rot="5400000">
              <a:off x="6095998" y="-429335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34" name="Straight Connector 77"/>
            <p:cNvCxnSpPr>
              <a:cxnSpLocks/>
            </p:cNvCxnSpPr>
            <p:nvPr/>
          </p:nvCxnSpPr>
          <p:spPr>
            <a:xfrm rot="5400000">
              <a:off x="6095998" y="-396808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35" name="Straight Connector 78"/>
            <p:cNvCxnSpPr>
              <a:cxnSpLocks/>
            </p:cNvCxnSpPr>
            <p:nvPr/>
          </p:nvCxnSpPr>
          <p:spPr>
            <a:xfrm rot="5400000">
              <a:off x="6095998" y="-364281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36" name="Straight Connector 79"/>
            <p:cNvCxnSpPr>
              <a:cxnSpLocks/>
            </p:cNvCxnSpPr>
            <p:nvPr/>
          </p:nvCxnSpPr>
          <p:spPr>
            <a:xfrm rot="5400000">
              <a:off x="6095998" y="-331754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37" name="Straight Connector 80"/>
            <p:cNvCxnSpPr>
              <a:cxnSpLocks/>
            </p:cNvCxnSpPr>
            <p:nvPr/>
          </p:nvCxnSpPr>
          <p:spPr>
            <a:xfrm rot="5400000">
              <a:off x="6095998" y="-299227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38" name="Straight Connector 81"/>
            <p:cNvCxnSpPr>
              <a:cxnSpLocks/>
            </p:cNvCxnSpPr>
            <p:nvPr/>
          </p:nvCxnSpPr>
          <p:spPr>
            <a:xfrm rot="5400000">
              <a:off x="6095998" y="-266699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39" name="Straight Connector 82"/>
            <p:cNvCxnSpPr>
              <a:cxnSpLocks/>
            </p:cNvCxnSpPr>
            <p:nvPr/>
          </p:nvCxnSpPr>
          <p:spPr>
            <a:xfrm rot="5400000">
              <a:off x="6095998" y="-234172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40" name="Straight Connector 83"/>
            <p:cNvCxnSpPr>
              <a:cxnSpLocks/>
            </p:cNvCxnSpPr>
            <p:nvPr/>
          </p:nvCxnSpPr>
          <p:spPr>
            <a:xfrm rot="5400000">
              <a:off x="6095998" y="-201645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41" name="Straight Connector 84"/>
            <p:cNvCxnSpPr>
              <a:cxnSpLocks/>
            </p:cNvCxnSpPr>
            <p:nvPr/>
          </p:nvCxnSpPr>
          <p:spPr>
            <a:xfrm rot="5400000">
              <a:off x="6095998" y="-169118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42" name="Straight Connector 85"/>
            <p:cNvCxnSpPr>
              <a:cxnSpLocks/>
            </p:cNvCxnSpPr>
            <p:nvPr/>
          </p:nvCxnSpPr>
          <p:spPr>
            <a:xfrm rot="5400000">
              <a:off x="6095998" y="-136591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43" name="Straight Connector 86"/>
            <p:cNvCxnSpPr>
              <a:cxnSpLocks/>
            </p:cNvCxnSpPr>
            <p:nvPr/>
          </p:nvCxnSpPr>
          <p:spPr>
            <a:xfrm rot="5400000">
              <a:off x="6095998" y="-104063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44" name="Straight Connector 87"/>
            <p:cNvCxnSpPr>
              <a:cxnSpLocks/>
            </p:cNvCxnSpPr>
            <p:nvPr/>
          </p:nvCxnSpPr>
          <p:spPr>
            <a:xfrm rot="5400000">
              <a:off x="6095998" y="-71536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45" name="Straight Connector 88"/>
            <p:cNvCxnSpPr>
              <a:cxnSpLocks/>
            </p:cNvCxnSpPr>
            <p:nvPr/>
          </p:nvCxnSpPr>
          <p:spPr>
            <a:xfrm rot="5400000">
              <a:off x="6095998" y="-39009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46" name="Straight Connector 89"/>
            <p:cNvCxnSpPr>
              <a:cxnSpLocks/>
            </p:cNvCxnSpPr>
            <p:nvPr/>
          </p:nvCxnSpPr>
          <p:spPr>
            <a:xfrm rot="5400000">
              <a:off x="6095998" y="-6482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47" name="Straight Connector 90"/>
            <p:cNvCxnSpPr>
              <a:cxnSpLocks/>
            </p:cNvCxnSpPr>
            <p:nvPr/>
          </p:nvCxnSpPr>
          <p:spPr>
            <a:xfrm rot="5400000">
              <a:off x="6095998" y="260450"/>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48" name="Straight Connector 91"/>
            <p:cNvCxnSpPr>
              <a:cxnSpLocks/>
            </p:cNvCxnSpPr>
            <p:nvPr/>
          </p:nvCxnSpPr>
          <p:spPr>
            <a:xfrm rot="5400000">
              <a:off x="6095998" y="585722"/>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grpSp>
      <p:grpSp>
        <p:nvGrpSpPr>
          <p:cNvPr id="72" name="Group 3"/>
          <p:cNvGrpSpPr/>
          <p:nvPr/>
        </p:nvGrpSpPr>
        <p:grpSpPr>
          <a:xfrm>
            <a:off x="-435286" y="-355423"/>
            <a:ext cx="12627286" cy="7213424"/>
            <a:chOff x="-435286" y="-355423"/>
            <a:chExt cx="12627286" cy="7213424"/>
          </a:xfrm>
        </p:grpSpPr>
        <p:cxnSp>
          <p:nvCxnSpPr>
            <p:cNvPr id="3146349" name="Straight Connector 102"/>
            <p:cNvCxnSpPr>
              <a:cxnSpLocks/>
            </p:cNvCxnSpPr>
            <p:nvPr/>
          </p:nvCxnSpPr>
          <p:spPr>
            <a:xfrm>
              <a:off x="3002507" y="382137"/>
              <a:ext cx="918948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350" name="Straight Connector 104"/>
            <p:cNvCxnSpPr>
              <a:cxnSpLocks/>
            </p:cNvCxnSpPr>
            <p:nvPr/>
          </p:nvCxnSpPr>
          <p:spPr>
            <a:xfrm>
              <a:off x="0" y="6539552"/>
              <a:ext cx="12192000"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351" name="Straight Connector 106"/>
            <p:cNvCxnSpPr>
              <a:cxnSpLocks/>
            </p:cNvCxnSpPr>
            <p:nvPr/>
          </p:nvCxnSpPr>
          <p:spPr>
            <a:xfrm rot="16200000">
              <a:off x="8292160" y="3401700"/>
              <a:ext cx="691259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352" name="Straight Connector 112"/>
            <p:cNvCxnSpPr>
              <a:cxnSpLocks/>
            </p:cNvCxnSpPr>
            <p:nvPr/>
          </p:nvCxnSpPr>
          <p:spPr>
            <a:xfrm flipV="1">
              <a:off x="357541" y="1844051"/>
              <a:ext cx="0" cy="501395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pic>
          <p:nvPicPr>
            <p:cNvPr id="2097161" name="Picture 98"/>
            <p:cNvPicPr>
              <a:picLocks noChangeAspect="1"/>
            </p:cNvPicPr>
            <p:nvPr/>
          </p:nvPicPr>
          <p:blipFill>
            <a:blip xmlns:r="http://schemas.openxmlformats.org/officeDocument/2006/relationships" r:embed="rId1"/>
            <a:stretch>
              <a:fillRect/>
            </a:stretch>
          </p:blipFill>
          <p:spPr>
            <a:xfrm rot="20140392">
              <a:off x="-435286" y="-355423"/>
              <a:ext cx="3520517" cy="1914280"/>
            </a:xfrm>
            <a:prstGeom prst="rect"/>
          </p:spPr>
        </p:pic>
      </p:gr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grpSp>
        <p:nvGrpSpPr>
          <p:cNvPr id="74" name="Group 94"/>
          <p:cNvGrpSpPr/>
          <p:nvPr/>
        </p:nvGrpSpPr>
        <p:grpSpPr>
          <a:xfrm>
            <a:off x="0" y="0"/>
            <a:ext cx="12191996" cy="6858000"/>
            <a:chOff x="0" y="0"/>
            <a:chExt cx="12191996" cy="6858000"/>
          </a:xfrm>
        </p:grpSpPr>
        <p:cxnSp>
          <p:nvCxnSpPr>
            <p:cNvPr id="3146353" name="Straight Connector 30"/>
            <p:cNvCxnSpPr>
              <a:cxnSpLocks/>
            </p:cNvCxnSpPr>
            <p:nvPr/>
          </p:nvCxnSpPr>
          <p:spPr>
            <a:xfrm>
              <a:off x="2456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54" name="Straight Connector 31"/>
            <p:cNvCxnSpPr>
              <a:cxnSpLocks/>
            </p:cNvCxnSpPr>
            <p:nvPr/>
          </p:nvCxnSpPr>
          <p:spPr>
            <a:xfrm>
              <a:off x="5709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55" name="Straight Connector 32"/>
            <p:cNvCxnSpPr>
              <a:cxnSpLocks/>
            </p:cNvCxnSpPr>
            <p:nvPr/>
          </p:nvCxnSpPr>
          <p:spPr>
            <a:xfrm>
              <a:off x="8962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56" name="Straight Connector 33"/>
            <p:cNvCxnSpPr>
              <a:cxnSpLocks/>
            </p:cNvCxnSpPr>
            <p:nvPr/>
          </p:nvCxnSpPr>
          <p:spPr>
            <a:xfrm>
              <a:off x="12214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57" name="Straight Connector 34"/>
            <p:cNvCxnSpPr>
              <a:cxnSpLocks/>
            </p:cNvCxnSpPr>
            <p:nvPr/>
          </p:nvCxnSpPr>
          <p:spPr>
            <a:xfrm>
              <a:off x="15467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58" name="Straight Connector 35"/>
            <p:cNvCxnSpPr>
              <a:cxnSpLocks/>
            </p:cNvCxnSpPr>
            <p:nvPr/>
          </p:nvCxnSpPr>
          <p:spPr>
            <a:xfrm>
              <a:off x="18720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59" name="Straight Connector 36"/>
            <p:cNvCxnSpPr>
              <a:cxnSpLocks/>
            </p:cNvCxnSpPr>
            <p:nvPr/>
          </p:nvCxnSpPr>
          <p:spPr>
            <a:xfrm>
              <a:off x="21972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60" name="Straight Connector 39"/>
            <p:cNvCxnSpPr>
              <a:cxnSpLocks/>
            </p:cNvCxnSpPr>
            <p:nvPr/>
          </p:nvCxnSpPr>
          <p:spPr>
            <a:xfrm>
              <a:off x="25225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61" name="Straight Connector 40"/>
            <p:cNvCxnSpPr>
              <a:cxnSpLocks/>
            </p:cNvCxnSpPr>
            <p:nvPr/>
          </p:nvCxnSpPr>
          <p:spPr>
            <a:xfrm>
              <a:off x="28478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62" name="Straight Connector 41"/>
            <p:cNvCxnSpPr>
              <a:cxnSpLocks/>
            </p:cNvCxnSpPr>
            <p:nvPr/>
          </p:nvCxnSpPr>
          <p:spPr>
            <a:xfrm>
              <a:off x="31731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63" name="Straight Connector 42"/>
            <p:cNvCxnSpPr>
              <a:cxnSpLocks/>
            </p:cNvCxnSpPr>
            <p:nvPr/>
          </p:nvCxnSpPr>
          <p:spPr>
            <a:xfrm>
              <a:off x="34983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64" name="Straight Connector 43"/>
            <p:cNvCxnSpPr>
              <a:cxnSpLocks/>
            </p:cNvCxnSpPr>
            <p:nvPr/>
          </p:nvCxnSpPr>
          <p:spPr>
            <a:xfrm>
              <a:off x="382365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65" name="Straight Connector 44"/>
            <p:cNvCxnSpPr>
              <a:cxnSpLocks/>
            </p:cNvCxnSpPr>
            <p:nvPr/>
          </p:nvCxnSpPr>
          <p:spPr>
            <a:xfrm>
              <a:off x="414892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66" name="Straight Connector 45"/>
            <p:cNvCxnSpPr>
              <a:cxnSpLocks/>
            </p:cNvCxnSpPr>
            <p:nvPr/>
          </p:nvCxnSpPr>
          <p:spPr>
            <a:xfrm>
              <a:off x="447419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67" name="Straight Connector 46"/>
            <p:cNvCxnSpPr>
              <a:cxnSpLocks/>
            </p:cNvCxnSpPr>
            <p:nvPr/>
          </p:nvCxnSpPr>
          <p:spPr>
            <a:xfrm>
              <a:off x="479946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68" name="Straight Connector 47"/>
            <p:cNvCxnSpPr>
              <a:cxnSpLocks/>
            </p:cNvCxnSpPr>
            <p:nvPr/>
          </p:nvCxnSpPr>
          <p:spPr>
            <a:xfrm>
              <a:off x="51247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69" name="Straight Connector 48"/>
            <p:cNvCxnSpPr>
              <a:cxnSpLocks/>
            </p:cNvCxnSpPr>
            <p:nvPr/>
          </p:nvCxnSpPr>
          <p:spPr>
            <a:xfrm>
              <a:off x="545001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70" name="Straight Connector 49"/>
            <p:cNvCxnSpPr>
              <a:cxnSpLocks/>
            </p:cNvCxnSpPr>
            <p:nvPr/>
          </p:nvCxnSpPr>
          <p:spPr>
            <a:xfrm>
              <a:off x="577528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71" name="Straight Connector 50"/>
            <p:cNvCxnSpPr>
              <a:cxnSpLocks/>
            </p:cNvCxnSpPr>
            <p:nvPr/>
          </p:nvCxnSpPr>
          <p:spPr>
            <a:xfrm>
              <a:off x="610055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72" name="Straight Connector 51"/>
            <p:cNvCxnSpPr>
              <a:cxnSpLocks/>
            </p:cNvCxnSpPr>
            <p:nvPr/>
          </p:nvCxnSpPr>
          <p:spPr>
            <a:xfrm>
              <a:off x="642582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73" name="Straight Connector 52"/>
            <p:cNvCxnSpPr>
              <a:cxnSpLocks/>
            </p:cNvCxnSpPr>
            <p:nvPr/>
          </p:nvCxnSpPr>
          <p:spPr>
            <a:xfrm>
              <a:off x="675110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74" name="Straight Connector 53"/>
            <p:cNvCxnSpPr>
              <a:cxnSpLocks/>
            </p:cNvCxnSpPr>
            <p:nvPr/>
          </p:nvCxnSpPr>
          <p:spPr>
            <a:xfrm>
              <a:off x="707637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75" name="Straight Connector 54"/>
            <p:cNvCxnSpPr>
              <a:cxnSpLocks/>
            </p:cNvCxnSpPr>
            <p:nvPr/>
          </p:nvCxnSpPr>
          <p:spPr>
            <a:xfrm>
              <a:off x="740164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76" name="Straight Connector 55"/>
            <p:cNvCxnSpPr>
              <a:cxnSpLocks/>
            </p:cNvCxnSpPr>
            <p:nvPr/>
          </p:nvCxnSpPr>
          <p:spPr>
            <a:xfrm>
              <a:off x="772691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77" name="Straight Connector 56"/>
            <p:cNvCxnSpPr>
              <a:cxnSpLocks/>
            </p:cNvCxnSpPr>
            <p:nvPr/>
          </p:nvCxnSpPr>
          <p:spPr>
            <a:xfrm>
              <a:off x="805218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78" name="Straight Connector 57"/>
            <p:cNvCxnSpPr>
              <a:cxnSpLocks/>
            </p:cNvCxnSpPr>
            <p:nvPr/>
          </p:nvCxnSpPr>
          <p:spPr>
            <a:xfrm>
              <a:off x="83774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79" name="Straight Connector 58"/>
            <p:cNvCxnSpPr>
              <a:cxnSpLocks/>
            </p:cNvCxnSpPr>
            <p:nvPr/>
          </p:nvCxnSpPr>
          <p:spPr>
            <a:xfrm>
              <a:off x="87027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80" name="Straight Connector 59"/>
            <p:cNvCxnSpPr>
              <a:cxnSpLocks/>
            </p:cNvCxnSpPr>
            <p:nvPr/>
          </p:nvCxnSpPr>
          <p:spPr>
            <a:xfrm>
              <a:off x="90280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81" name="Straight Connector 60"/>
            <p:cNvCxnSpPr>
              <a:cxnSpLocks/>
            </p:cNvCxnSpPr>
            <p:nvPr/>
          </p:nvCxnSpPr>
          <p:spPr>
            <a:xfrm>
              <a:off x="93532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82" name="Straight Connector 61"/>
            <p:cNvCxnSpPr>
              <a:cxnSpLocks/>
            </p:cNvCxnSpPr>
            <p:nvPr/>
          </p:nvCxnSpPr>
          <p:spPr>
            <a:xfrm>
              <a:off x="96785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83" name="Straight Connector 62"/>
            <p:cNvCxnSpPr>
              <a:cxnSpLocks/>
            </p:cNvCxnSpPr>
            <p:nvPr/>
          </p:nvCxnSpPr>
          <p:spPr>
            <a:xfrm>
              <a:off x="100038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84" name="Straight Connector 63"/>
            <p:cNvCxnSpPr>
              <a:cxnSpLocks/>
            </p:cNvCxnSpPr>
            <p:nvPr/>
          </p:nvCxnSpPr>
          <p:spPr>
            <a:xfrm>
              <a:off x="103290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85" name="Straight Connector 64"/>
            <p:cNvCxnSpPr>
              <a:cxnSpLocks/>
            </p:cNvCxnSpPr>
            <p:nvPr/>
          </p:nvCxnSpPr>
          <p:spPr>
            <a:xfrm>
              <a:off x="106543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86" name="Straight Connector 65"/>
            <p:cNvCxnSpPr>
              <a:cxnSpLocks/>
            </p:cNvCxnSpPr>
            <p:nvPr/>
          </p:nvCxnSpPr>
          <p:spPr>
            <a:xfrm>
              <a:off x="109796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87" name="Straight Connector 66"/>
            <p:cNvCxnSpPr>
              <a:cxnSpLocks/>
            </p:cNvCxnSpPr>
            <p:nvPr/>
          </p:nvCxnSpPr>
          <p:spPr>
            <a:xfrm>
              <a:off x="113049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88" name="Straight Connector 67"/>
            <p:cNvCxnSpPr>
              <a:cxnSpLocks/>
            </p:cNvCxnSpPr>
            <p:nvPr/>
          </p:nvCxnSpPr>
          <p:spPr>
            <a:xfrm>
              <a:off x="116301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89" name="Straight Connector 68"/>
            <p:cNvCxnSpPr>
              <a:cxnSpLocks/>
            </p:cNvCxnSpPr>
            <p:nvPr/>
          </p:nvCxnSpPr>
          <p:spPr>
            <a:xfrm>
              <a:off x="119554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90" name="Straight Connector 71"/>
            <p:cNvCxnSpPr>
              <a:cxnSpLocks/>
            </p:cNvCxnSpPr>
            <p:nvPr/>
          </p:nvCxnSpPr>
          <p:spPr>
            <a:xfrm rot="5400000">
              <a:off x="6095998" y="-591971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91" name="Straight Connector 72"/>
            <p:cNvCxnSpPr>
              <a:cxnSpLocks/>
            </p:cNvCxnSpPr>
            <p:nvPr/>
          </p:nvCxnSpPr>
          <p:spPr>
            <a:xfrm rot="5400000">
              <a:off x="6095998" y="-559444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92" name="Straight Connector 73"/>
            <p:cNvCxnSpPr>
              <a:cxnSpLocks/>
            </p:cNvCxnSpPr>
            <p:nvPr/>
          </p:nvCxnSpPr>
          <p:spPr>
            <a:xfrm rot="5400000">
              <a:off x="6095998" y="-526917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93" name="Straight Connector 74"/>
            <p:cNvCxnSpPr>
              <a:cxnSpLocks/>
            </p:cNvCxnSpPr>
            <p:nvPr/>
          </p:nvCxnSpPr>
          <p:spPr>
            <a:xfrm rot="5400000">
              <a:off x="6095998" y="-494390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94" name="Straight Connector 75"/>
            <p:cNvCxnSpPr>
              <a:cxnSpLocks/>
            </p:cNvCxnSpPr>
            <p:nvPr/>
          </p:nvCxnSpPr>
          <p:spPr>
            <a:xfrm rot="5400000">
              <a:off x="6095998" y="-461863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95" name="Straight Connector 76"/>
            <p:cNvCxnSpPr>
              <a:cxnSpLocks/>
            </p:cNvCxnSpPr>
            <p:nvPr/>
          </p:nvCxnSpPr>
          <p:spPr>
            <a:xfrm rot="5400000">
              <a:off x="6095998" y="-429335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96" name="Straight Connector 77"/>
            <p:cNvCxnSpPr>
              <a:cxnSpLocks/>
            </p:cNvCxnSpPr>
            <p:nvPr/>
          </p:nvCxnSpPr>
          <p:spPr>
            <a:xfrm rot="5400000">
              <a:off x="6095998" y="-396808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97" name="Straight Connector 78"/>
            <p:cNvCxnSpPr>
              <a:cxnSpLocks/>
            </p:cNvCxnSpPr>
            <p:nvPr/>
          </p:nvCxnSpPr>
          <p:spPr>
            <a:xfrm rot="5400000">
              <a:off x="6095998" y="-364281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98" name="Straight Connector 79"/>
            <p:cNvCxnSpPr>
              <a:cxnSpLocks/>
            </p:cNvCxnSpPr>
            <p:nvPr/>
          </p:nvCxnSpPr>
          <p:spPr>
            <a:xfrm rot="5400000">
              <a:off x="6095998" y="-331754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399" name="Straight Connector 80"/>
            <p:cNvCxnSpPr>
              <a:cxnSpLocks/>
            </p:cNvCxnSpPr>
            <p:nvPr/>
          </p:nvCxnSpPr>
          <p:spPr>
            <a:xfrm rot="5400000">
              <a:off x="6095998" y="-299227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00" name="Straight Connector 81"/>
            <p:cNvCxnSpPr>
              <a:cxnSpLocks/>
            </p:cNvCxnSpPr>
            <p:nvPr/>
          </p:nvCxnSpPr>
          <p:spPr>
            <a:xfrm rot="5400000">
              <a:off x="6095998" y="-266699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01" name="Straight Connector 82"/>
            <p:cNvCxnSpPr>
              <a:cxnSpLocks/>
            </p:cNvCxnSpPr>
            <p:nvPr/>
          </p:nvCxnSpPr>
          <p:spPr>
            <a:xfrm rot="5400000">
              <a:off x="6095998" y="-234172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02" name="Straight Connector 83"/>
            <p:cNvCxnSpPr>
              <a:cxnSpLocks/>
            </p:cNvCxnSpPr>
            <p:nvPr/>
          </p:nvCxnSpPr>
          <p:spPr>
            <a:xfrm rot="5400000">
              <a:off x="6095998" y="-201645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03" name="Straight Connector 84"/>
            <p:cNvCxnSpPr>
              <a:cxnSpLocks/>
            </p:cNvCxnSpPr>
            <p:nvPr/>
          </p:nvCxnSpPr>
          <p:spPr>
            <a:xfrm rot="5400000">
              <a:off x="6095998" y="-169118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04" name="Straight Connector 85"/>
            <p:cNvCxnSpPr>
              <a:cxnSpLocks/>
            </p:cNvCxnSpPr>
            <p:nvPr/>
          </p:nvCxnSpPr>
          <p:spPr>
            <a:xfrm rot="5400000">
              <a:off x="6095998" y="-136591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05" name="Straight Connector 86"/>
            <p:cNvCxnSpPr>
              <a:cxnSpLocks/>
            </p:cNvCxnSpPr>
            <p:nvPr/>
          </p:nvCxnSpPr>
          <p:spPr>
            <a:xfrm rot="5400000">
              <a:off x="6095998" y="-104063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06" name="Straight Connector 87"/>
            <p:cNvCxnSpPr>
              <a:cxnSpLocks/>
            </p:cNvCxnSpPr>
            <p:nvPr/>
          </p:nvCxnSpPr>
          <p:spPr>
            <a:xfrm rot="5400000">
              <a:off x="6095998" y="-71536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07" name="Straight Connector 88"/>
            <p:cNvCxnSpPr>
              <a:cxnSpLocks/>
            </p:cNvCxnSpPr>
            <p:nvPr/>
          </p:nvCxnSpPr>
          <p:spPr>
            <a:xfrm rot="5400000">
              <a:off x="6095998" y="-39009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08" name="Straight Connector 89"/>
            <p:cNvCxnSpPr>
              <a:cxnSpLocks/>
            </p:cNvCxnSpPr>
            <p:nvPr/>
          </p:nvCxnSpPr>
          <p:spPr>
            <a:xfrm rot="5400000">
              <a:off x="6095998" y="-6482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09" name="Straight Connector 90"/>
            <p:cNvCxnSpPr>
              <a:cxnSpLocks/>
            </p:cNvCxnSpPr>
            <p:nvPr/>
          </p:nvCxnSpPr>
          <p:spPr>
            <a:xfrm rot="5400000">
              <a:off x="6095998" y="260450"/>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10" name="Straight Connector 91"/>
            <p:cNvCxnSpPr>
              <a:cxnSpLocks/>
            </p:cNvCxnSpPr>
            <p:nvPr/>
          </p:nvCxnSpPr>
          <p:spPr>
            <a:xfrm rot="5400000">
              <a:off x="6095998" y="585722"/>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grpSp>
      <p:grpSp>
        <p:nvGrpSpPr>
          <p:cNvPr id="75" name="Group 3"/>
          <p:cNvGrpSpPr/>
          <p:nvPr/>
        </p:nvGrpSpPr>
        <p:grpSpPr>
          <a:xfrm>
            <a:off x="-435286" y="-355423"/>
            <a:ext cx="12627286" cy="7213424"/>
            <a:chOff x="-435286" y="-355423"/>
            <a:chExt cx="12627286" cy="7213424"/>
          </a:xfrm>
        </p:grpSpPr>
        <p:cxnSp>
          <p:nvCxnSpPr>
            <p:cNvPr id="3146411" name="Straight Connector 102"/>
            <p:cNvCxnSpPr>
              <a:cxnSpLocks/>
            </p:cNvCxnSpPr>
            <p:nvPr/>
          </p:nvCxnSpPr>
          <p:spPr>
            <a:xfrm>
              <a:off x="3002507" y="382137"/>
              <a:ext cx="918948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412" name="Straight Connector 104"/>
            <p:cNvCxnSpPr>
              <a:cxnSpLocks/>
            </p:cNvCxnSpPr>
            <p:nvPr/>
          </p:nvCxnSpPr>
          <p:spPr>
            <a:xfrm>
              <a:off x="0" y="6539552"/>
              <a:ext cx="12192000"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413" name="Straight Connector 106"/>
            <p:cNvCxnSpPr>
              <a:cxnSpLocks/>
            </p:cNvCxnSpPr>
            <p:nvPr/>
          </p:nvCxnSpPr>
          <p:spPr>
            <a:xfrm rot="16200000">
              <a:off x="8292160" y="3401700"/>
              <a:ext cx="691259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414" name="Straight Connector 112"/>
            <p:cNvCxnSpPr>
              <a:cxnSpLocks/>
            </p:cNvCxnSpPr>
            <p:nvPr/>
          </p:nvCxnSpPr>
          <p:spPr>
            <a:xfrm flipV="1">
              <a:off x="357541" y="1844051"/>
              <a:ext cx="0" cy="501395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pic>
          <p:nvPicPr>
            <p:cNvPr id="2097162" name="Picture 98"/>
            <p:cNvPicPr>
              <a:picLocks noChangeAspect="1"/>
            </p:cNvPicPr>
            <p:nvPr/>
          </p:nvPicPr>
          <p:blipFill>
            <a:blip xmlns:r="http://schemas.openxmlformats.org/officeDocument/2006/relationships" r:embed="rId1"/>
            <a:stretch>
              <a:fillRect/>
            </a:stretch>
          </p:blipFill>
          <p:spPr>
            <a:xfrm rot="20140392">
              <a:off x="-435286" y="-355423"/>
              <a:ext cx="3520517" cy="1914280"/>
            </a:xfrm>
            <a:prstGeom prst="rect"/>
          </p:spPr>
        </p:pic>
      </p:gr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grpSp>
        <p:nvGrpSpPr>
          <p:cNvPr id="77" name="Group 94"/>
          <p:cNvGrpSpPr/>
          <p:nvPr/>
        </p:nvGrpSpPr>
        <p:grpSpPr>
          <a:xfrm>
            <a:off x="0" y="0"/>
            <a:ext cx="12191996" cy="6858000"/>
            <a:chOff x="0" y="0"/>
            <a:chExt cx="12191996" cy="6858000"/>
          </a:xfrm>
        </p:grpSpPr>
        <p:cxnSp>
          <p:nvCxnSpPr>
            <p:cNvPr id="3146415" name="Straight Connector 30"/>
            <p:cNvCxnSpPr>
              <a:cxnSpLocks/>
            </p:cNvCxnSpPr>
            <p:nvPr/>
          </p:nvCxnSpPr>
          <p:spPr>
            <a:xfrm>
              <a:off x="2456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16" name="Straight Connector 31"/>
            <p:cNvCxnSpPr>
              <a:cxnSpLocks/>
            </p:cNvCxnSpPr>
            <p:nvPr/>
          </p:nvCxnSpPr>
          <p:spPr>
            <a:xfrm>
              <a:off x="5709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17" name="Straight Connector 32"/>
            <p:cNvCxnSpPr>
              <a:cxnSpLocks/>
            </p:cNvCxnSpPr>
            <p:nvPr/>
          </p:nvCxnSpPr>
          <p:spPr>
            <a:xfrm>
              <a:off x="8962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18" name="Straight Connector 33"/>
            <p:cNvCxnSpPr>
              <a:cxnSpLocks/>
            </p:cNvCxnSpPr>
            <p:nvPr/>
          </p:nvCxnSpPr>
          <p:spPr>
            <a:xfrm>
              <a:off x="12214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19" name="Straight Connector 34"/>
            <p:cNvCxnSpPr>
              <a:cxnSpLocks/>
            </p:cNvCxnSpPr>
            <p:nvPr/>
          </p:nvCxnSpPr>
          <p:spPr>
            <a:xfrm>
              <a:off x="15467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20" name="Straight Connector 35"/>
            <p:cNvCxnSpPr>
              <a:cxnSpLocks/>
            </p:cNvCxnSpPr>
            <p:nvPr/>
          </p:nvCxnSpPr>
          <p:spPr>
            <a:xfrm>
              <a:off x="18720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21" name="Straight Connector 36"/>
            <p:cNvCxnSpPr>
              <a:cxnSpLocks/>
            </p:cNvCxnSpPr>
            <p:nvPr/>
          </p:nvCxnSpPr>
          <p:spPr>
            <a:xfrm>
              <a:off x="21972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22" name="Straight Connector 39"/>
            <p:cNvCxnSpPr>
              <a:cxnSpLocks/>
            </p:cNvCxnSpPr>
            <p:nvPr/>
          </p:nvCxnSpPr>
          <p:spPr>
            <a:xfrm>
              <a:off x="25225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23" name="Straight Connector 40"/>
            <p:cNvCxnSpPr>
              <a:cxnSpLocks/>
            </p:cNvCxnSpPr>
            <p:nvPr/>
          </p:nvCxnSpPr>
          <p:spPr>
            <a:xfrm>
              <a:off x="28478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24" name="Straight Connector 41"/>
            <p:cNvCxnSpPr>
              <a:cxnSpLocks/>
            </p:cNvCxnSpPr>
            <p:nvPr/>
          </p:nvCxnSpPr>
          <p:spPr>
            <a:xfrm>
              <a:off x="31731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25" name="Straight Connector 42"/>
            <p:cNvCxnSpPr>
              <a:cxnSpLocks/>
            </p:cNvCxnSpPr>
            <p:nvPr/>
          </p:nvCxnSpPr>
          <p:spPr>
            <a:xfrm>
              <a:off x="34983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26" name="Straight Connector 43"/>
            <p:cNvCxnSpPr>
              <a:cxnSpLocks/>
            </p:cNvCxnSpPr>
            <p:nvPr/>
          </p:nvCxnSpPr>
          <p:spPr>
            <a:xfrm>
              <a:off x="382365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27" name="Straight Connector 44"/>
            <p:cNvCxnSpPr>
              <a:cxnSpLocks/>
            </p:cNvCxnSpPr>
            <p:nvPr/>
          </p:nvCxnSpPr>
          <p:spPr>
            <a:xfrm>
              <a:off x="414892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28" name="Straight Connector 45"/>
            <p:cNvCxnSpPr>
              <a:cxnSpLocks/>
            </p:cNvCxnSpPr>
            <p:nvPr/>
          </p:nvCxnSpPr>
          <p:spPr>
            <a:xfrm>
              <a:off x="447419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29" name="Straight Connector 46"/>
            <p:cNvCxnSpPr>
              <a:cxnSpLocks/>
            </p:cNvCxnSpPr>
            <p:nvPr/>
          </p:nvCxnSpPr>
          <p:spPr>
            <a:xfrm>
              <a:off x="479946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30" name="Straight Connector 47"/>
            <p:cNvCxnSpPr>
              <a:cxnSpLocks/>
            </p:cNvCxnSpPr>
            <p:nvPr/>
          </p:nvCxnSpPr>
          <p:spPr>
            <a:xfrm>
              <a:off x="51247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31" name="Straight Connector 48"/>
            <p:cNvCxnSpPr>
              <a:cxnSpLocks/>
            </p:cNvCxnSpPr>
            <p:nvPr/>
          </p:nvCxnSpPr>
          <p:spPr>
            <a:xfrm>
              <a:off x="545001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32" name="Straight Connector 49"/>
            <p:cNvCxnSpPr>
              <a:cxnSpLocks/>
            </p:cNvCxnSpPr>
            <p:nvPr/>
          </p:nvCxnSpPr>
          <p:spPr>
            <a:xfrm>
              <a:off x="577528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33" name="Straight Connector 50"/>
            <p:cNvCxnSpPr>
              <a:cxnSpLocks/>
            </p:cNvCxnSpPr>
            <p:nvPr/>
          </p:nvCxnSpPr>
          <p:spPr>
            <a:xfrm>
              <a:off x="610055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34" name="Straight Connector 51"/>
            <p:cNvCxnSpPr>
              <a:cxnSpLocks/>
            </p:cNvCxnSpPr>
            <p:nvPr/>
          </p:nvCxnSpPr>
          <p:spPr>
            <a:xfrm>
              <a:off x="642582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35" name="Straight Connector 52"/>
            <p:cNvCxnSpPr>
              <a:cxnSpLocks/>
            </p:cNvCxnSpPr>
            <p:nvPr/>
          </p:nvCxnSpPr>
          <p:spPr>
            <a:xfrm>
              <a:off x="675110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36" name="Straight Connector 53"/>
            <p:cNvCxnSpPr>
              <a:cxnSpLocks/>
            </p:cNvCxnSpPr>
            <p:nvPr/>
          </p:nvCxnSpPr>
          <p:spPr>
            <a:xfrm>
              <a:off x="707637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37" name="Straight Connector 54"/>
            <p:cNvCxnSpPr>
              <a:cxnSpLocks/>
            </p:cNvCxnSpPr>
            <p:nvPr/>
          </p:nvCxnSpPr>
          <p:spPr>
            <a:xfrm>
              <a:off x="740164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38" name="Straight Connector 55"/>
            <p:cNvCxnSpPr>
              <a:cxnSpLocks/>
            </p:cNvCxnSpPr>
            <p:nvPr/>
          </p:nvCxnSpPr>
          <p:spPr>
            <a:xfrm>
              <a:off x="772691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39" name="Straight Connector 56"/>
            <p:cNvCxnSpPr>
              <a:cxnSpLocks/>
            </p:cNvCxnSpPr>
            <p:nvPr/>
          </p:nvCxnSpPr>
          <p:spPr>
            <a:xfrm>
              <a:off x="805218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40" name="Straight Connector 57"/>
            <p:cNvCxnSpPr>
              <a:cxnSpLocks/>
            </p:cNvCxnSpPr>
            <p:nvPr/>
          </p:nvCxnSpPr>
          <p:spPr>
            <a:xfrm>
              <a:off x="83774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41" name="Straight Connector 58"/>
            <p:cNvCxnSpPr>
              <a:cxnSpLocks/>
            </p:cNvCxnSpPr>
            <p:nvPr/>
          </p:nvCxnSpPr>
          <p:spPr>
            <a:xfrm>
              <a:off x="87027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42" name="Straight Connector 59"/>
            <p:cNvCxnSpPr>
              <a:cxnSpLocks/>
            </p:cNvCxnSpPr>
            <p:nvPr/>
          </p:nvCxnSpPr>
          <p:spPr>
            <a:xfrm>
              <a:off x="90280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43" name="Straight Connector 60"/>
            <p:cNvCxnSpPr>
              <a:cxnSpLocks/>
            </p:cNvCxnSpPr>
            <p:nvPr/>
          </p:nvCxnSpPr>
          <p:spPr>
            <a:xfrm>
              <a:off x="93532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44" name="Straight Connector 61"/>
            <p:cNvCxnSpPr>
              <a:cxnSpLocks/>
            </p:cNvCxnSpPr>
            <p:nvPr/>
          </p:nvCxnSpPr>
          <p:spPr>
            <a:xfrm>
              <a:off x="96785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45" name="Straight Connector 62"/>
            <p:cNvCxnSpPr>
              <a:cxnSpLocks/>
            </p:cNvCxnSpPr>
            <p:nvPr/>
          </p:nvCxnSpPr>
          <p:spPr>
            <a:xfrm>
              <a:off x="100038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46" name="Straight Connector 63"/>
            <p:cNvCxnSpPr>
              <a:cxnSpLocks/>
            </p:cNvCxnSpPr>
            <p:nvPr/>
          </p:nvCxnSpPr>
          <p:spPr>
            <a:xfrm>
              <a:off x="103290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47" name="Straight Connector 64"/>
            <p:cNvCxnSpPr>
              <a:cxnSpLocks/>
            </p:cNvCxnSpPr>
            <p:nvPr/>
          </p:nvCxnSpPr>
          <p:spPr>
            <a:xfrm>
              <a:off x="106543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48" name="Straight Connector 65"/>
            <p:cNvCxnSpPr>
              <a:cxnSpLocks/>
            </p:cNvCxnSpPr>
            <p:nvPr/>
          </p:nvCxnSpPr>
          <p:spPr>
            <a:xfrm>
              <a:off x="109796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49" name="Straight Connector 66"/>
            <p:cNvCxnSpPr>
              <a:cxnSpLocks/>
            </p:cNvCxnSpPr>
            <p:nvPr/>
          </p:nvCxnSpPr>
          <p:spPr>
            <a:xfrm>
              <a:off x="113049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50" name="Straight Connector 67"/>
            <p:cNvCxnSpPr>
              <a:cxnSpLocks/>
            </p:cNvCxnSpPr>
            <p:nvPr/>
          </p:nvCxnSpPr>
          <p:spPr>
            <a:xfrm>
              <a:off x="116301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51" name="Straight Connector 68"/>
            <p:cNvCxnSpPr>
              <a:cxnSpLocks/>
            </p:cNvCxnSpPr>
            <p:nvPr/>
          </p:nvCxnSpPr>
          <p:spPr>
            <a:xfrm>
              <a:off x="119554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52" name="Straight Connector 71"/>
            <p:cNvCxnSpPr>
              <a:cxnSpLocks/>
            </p:cNvCxnSpPr>
            <p:nvPr/>
          </p:nvCxnSpPr>
          <p:spPr>
            <a:xfrm rot="5400000">
              <a:off x="6095998" y="-591971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53" name="Straight Connector 72"/>
            <p:cNvCxnSpPr>
              <a:cxnSpLocks/>
            </p:cNvCxnSpPr>
            <p:nvPr/>
          </p:nvCxnSpPr>
          <p:spPr>
            <a:xfrm rot="5400000">
              <a:off x="6095998" y="-559444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54" name="Straight Connector 73"/>
            <p:cNvCxnSpPr>
              <a:cxnSpLocks/>
            </p:cNvCxnSpPr>
            <p:nvPr/>
          </p:nvCxnSpPr>
          <p:spPr>
            <a:xfrm rot="5400000">
              <a:off x="6095998" y="-526917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55" name="Straight Connector 74"/>
            <p:cNvCxnSpPr>
              <a:cxnSpLocks/>
            </p:cNvCxnSpPr>
            <p:nvPr/>
          </p:nvCxnSpPr>
          <p:spPr>
            <a:xfrm rot="5400000">
              <a:off x="6095998" y="-494390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56" name="Straight Connector 75"/>
            <p:cNvCxnSpPr>
              <a:cxnSpLocks/>
            </p:cNvCxnSpPr>
            <p:nvPr/>
          </p:nvCxnSpPr>
          <p:spPr>
            <a:xfrm rot="5400000">
              <a:off x="6095998" y="-461863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57" name="Straight Connector 76"/>
            <p:cNvCxnSpPr>
              <a:cxnSpLocks/>
            </p:cNvCxnSpPr>
            <p:nvPr/>
          </p:nvCxnSpPr>
          <p:spPr>
            <a:xfrm rot="5400000">
              <a:off x="6095998" y="-429335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58" name="Straight Connector 77"/>
            <p:cNvCxnSpPr>
              <a:cxnSpLocks/>
            </p:cNvCxnSpPr>
            <p:nvPr/>
          </p:nvCxnSpPr>
          <p:spPr>
            <a:xfrm rot="5400000">
              <a:off x="6095998" y="-396808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59" name="Straight Connector 78"/>
            <p:cNvCxnSpPr>
              <a:cxnSpLocks/>
            </p:cNvCxnSpPr>
            <p:nvPr/>
          </p:nvCxnSpPr>
          <p:spPr>
            <a:xfrm rot="5400000">
              <a:off x="6095998" y="-364281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60" name="Straight Connector 79"/>
            <p:cNvCxnSpPr>
              <a:cxnSpLocks/>
            </p:cNvCxnSpPr>
            <p:nvPr/>
          </p:nvCxnSpPr>
          <p:spPr>
            <a:xfrm rot="5400000">
              <a:off x="6095998" y="-331754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61" name="Straight Connector 80"/>
            <p:cNvCxnSpPr>
              <a:cxnSpLocks/>
            </p:cNvCxnSpPr>
            <p:nvPr/>
          </p:nvCxnSpPr>
          <p:spPr>
            <a:xfrm rot="5400000">
              <a:off x="6095998" y="-299227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62" name="Straight Connector 81"/>
            <p:cNvCxnSpPr>
              <a:cxnSpLocks/>
            </p:cNvCxnSpPr>
            <p:nvPr/>
          </p:nvCxnSpPr>
          <p:spPr>
            <a:xfrm rot="5400000">
              <a:off x="6095998" y="-266699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63" name="Straight Connector 82"/>
            <p:cNvCxnSpPr>
              <a:cxnSpLocks/>
            </p:cNvCxnSpPr>
            <p:nvPr/>
          </p:nvCxnSpPr>
          <p:spPr>
            <a:xfrm rot="5400000">
              <a:off x="6095998" y="-234172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64" name="Straight Connector 83"/>
            <p:cNvCxnSpPr>
              <a:cxnSpLocks/>
            </p:cNvCxnSpPr>
            <p:nvPr/>
          </p:nvCxnSpPr>
          <p:spPr>
            <a:xfrm rot="5400000">
              <a:off x="6095998" y="-201645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65" name="Straight Connector 84"/>
            <p:cNvCxnSpPr>
              <a:cxnSpLocks/>
            </p:cNvCxnSpPr>
            <p:nvPr/>
          </p:nvCxnSpPr>
          <p:spPr>
            <a:xfrm rot="5400000">
              <a:off x="6095998" y="-169118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66" name="Straight Connector 85"/>
            <p:cNvCxnSpPr>
              <a:cxnSpLocks/>
            </p:cNvCxnSpPr>
            <p:nvPr/>
          </p:nvCxnSpPr>
          <p:spPr>
            <a:xfrm rot="5400000">
              <a:off x="6095998" y="-136591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67" name="Straight Connector 86"/>
            <p:cNvCxnSpPr>
              <a:cxnSpLocks/>
            </p:cNvCxnSpPr>
            <p:nvPr/>
          </p:nvCxnSpPr>
          <p:spPr>
            <a:xfrm rot="5400000">
              <a:off x="6095998" y="-104063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68" name="Straight Connector 87"/>
            <p:cNvCxnSpPr>
              <a:cxnSpLocks/>
            </p:cNvCxnSpPr>
            <p:nvPr/>
          </p:nvCxnSpPr>
          <p:spPr>
            <a:xfrm rot="5400000">
              <a:off x="6095998" y="-71536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69" name="Straight Connector 88"/>
            <p:cNvCxnSpPr>
              <a:cxnSpLocks/>
            </p:cNvCxnSpPr>
            <p:nvPr/>
          </p:nvCxnSpPr>
          <p:spPr>
            <a:xfrm rot="5400000">
              <a:off x="6095998" y="-39009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70" name="Straight Connector 89"/>
            <p:cNvCxnSpPr>
              <a:cxnSpLocks/>
            </p:cNvCxnSpPr>
            <p:nvPr/>
          </p:nvCxnSpPr>
          <p:spPr>
            <a:xfrm rot="5400000">
              <a:off x="6095998" y="-6482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71" name="Straight Connector 90"/>
            <p:cNvCxnSpPr>
              <a:cxnSpLocks/>
            </p:cNvCxnSpPr>
            <p:nvPr/>
          </p:nvCxnSpPr>
          <p:spPr>
            <a:xfrm rot="5400000">
              <a:off x="6095998" y="260450"/>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72" name="Straight Connector 91"/>
            <p:cNvCxnSpPr>
              <a:cxnSpLocks/>
            </p:cNvCxnSpPr>
            <p:nvPr/>
          </p:nvCxnSpPr>
          <p:spPr>
            <a:xfrm rot="5400000">
              <a:off x="6095998" y="585722"/>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grpSp>
      <p:grpSp>
        <p:nvGrpSpPr>
          <p:cNvPr id="78" name="Group 3"/>
          <p:cNvGrpSpPr/>
          <p:nvPr/>
        </p:nvGrpSpPr>
        <p:grpSpPr>
          <a:xfrm>
            <a:off x="-435286" y="-355423"/>
            <a:ext cx="12627286" cy="7213424"/>
            <a:chOff x="-435286" y="-355423"/>
            <a:chExt cx="12627286" cy="7213424"/>
          </a:xfrm>
        </p:grpSpPr>
        <p:cxnSp>
          <p:nvCxnSpPr>
            <p:cNvPr id="3146473" name="Straight Connector 102"/>
            <p:cNvCxnSpPr>
              <a:cxnSpLocks/>
            </p:cNvCxnSpPr>
            <p:nvPr/>
          </p:nvCxnSpPr>
          <p:spPr>
            <a:xfrm>
              <a:off x="3002507" y="382137"/>
              <a:ext cx="918948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474" name="Straight Connector 104"/>
            <p:cNvCxnSpPr>
              <a:cxnSpLocks/>
            </p:cNvCxnSpPr>
            <p:nvPr/>
          </p:nvCxnSpPr>
          <p:spPr>
            <a:xfrm>
              <a:off x="0" y="6539552"/>
              <a:ext cx="12192000"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475" name="Straight Connector 106"/>
            <p:cNvCxnSpPr>
              <a:cxnSpLocks/>
            </p:cNvCxnSpPr>
            <p:nvPr/>
          </p:nvCxnSpPr>
          <p:spPr>
            <a:xfrm rot="16200000">
              <a:off x="8292160" y="3401700"/>
              <a:ext cx="691259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476" name="Straight Connector 112"/>
            <p:cNvCxnSpPr>
              <a:cxnSpLocks/>
            </p:cNvCxnSpPr>
            <p:nvPr/>
          </p:nvCxnSpPr>
          <p:spPr>
            <a:xfrm flipV="1">
              <a:off x="357541" y="1844051"/>
              <a:ext cx="0" cy="501395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pic>
          <p:nvPicPr>
            <p:cNvPr id="2097163" name="Picture 98"/>
            <p:cNvPicPr>
              <a:picLocks noChangeAspect="1"/>
            </p:cNvPicPr>
            <p:nvPr/>
          </p:nvPicPr>
          <p:blipFill>
            <a:blip xmlns:r="http://schemas.openxmlformats.org/officeDocument/2006/relationships" r:embed="rId1"/>
            <a:stretch>
              <a:fillRect/>
            </a:stretch>
          </p:blipFill>
          <p:spPr>
            <a:xfrm rot="20140392">
              <a:off x="-435286" y="-355423"/>
              <a:ext cx="3520517" cy="1914280"/>
            </a:xfrm>
            <a:prstGeom prst="rect"/>
          </p:spPr>
        </p:pic>
      </p:gr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grpSp>
        <p:nvGrpSpPr>
          <p:cNvPr id="80" name="Group 94"/>
          <p:cNvGrpSpPr/>
          <p:nvPr/>
        </p:nvGrpSpPr>
        <p:grpSpPr>
          <a:xfrm>
            <a:off x="0" y="0"/>
            <a:ext cx="12191996" cy="6858000"/>
            <a:chOff x="0" y="0"/>
            <a:chExt cx="12191996" cy="6858000"/>
          </a:xfrm>
        </p:grpSpPr>
        <p:cxnSp>
          <p:nvCxnSpPr>
            <p:cNvPr id="3146477" name="Straight Connector 30"/>
            <p:cNvCxnSpPr>
              <a:cxnSpLocks/>
            </p:cNvCxnSpPr>
            <p:nvPr/>
          </p:nvCxnSpPr>
          <p:spPr>
            <a:xfrm>
              <a:off x="2456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78" name="Straight Connector 31"/>
            <p:cNvCxnSpPr>
              <a:cxnSpLocks/>
            </p:cNvCxnSpPr>
            <p:nvPr/>
          </p:nvCxnSpPr>
          <p:spPr>
            <a:xfrm>
              <a:off x="5709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79" name="Straight Connector 32"/>
            <p:cNvCxnSpPr>
              <a:cxnSpLocks/>
            </p:cNvCxnSpPr>
            <p:nvPr/>
          </p:nvCxnSpPr>
          <p:spPr>
            <a:xfrm>
              <a:off x="8962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80" name="Straight Connector 33"/>
            <p:cNvCxnSpPr>
              <a:cxnSpLocks/>
            </p:cNvCxnSpPr>
            <p:nvPr/>
          </p:nvCxnSpPr>
          <p:spPr>
            <a:xfrm>
              <a:off x="12214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81" name="Straight Connector 34"/>
            <p:cNvCxnSpPr>
              <a:cxnSpLocks/>
            </p:cNvCxnSpPr>
            <p:nvPr/>
          </p:nvCxnSpPr>
          <p:spPr>
            <a:xfrm>
              <a:off x="15467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82" name="Straight Connector 35"/>
            <p:cNvCxnSpPr>
              <a:cxnSpLocks/>
            </p:cNvCxnSpPr>
            <p:nvPr/>
          </p:nvCxnSpPr>
          <p:spPr>
            <a:xfrm>
              <a:off x="18720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83" name="Straight Connector 36"/>
            <p:cNvCxnSpPr>
              <a:cxnSpLocks/>
            </p:cNvCxnSpPr>
            <p:nvPr/>
          </p:nvCxnSpPr>
          <p:spPr>
            <a:xfrm>
              <a:off x="21972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84" name="Straight Connector 39"/>
            <p:cNvCxnSpPr>
              <a:cxnSpLocks/>
            </p:cNvCxnSpPr>
            <p:nvPr/>
          </p:nvCxnSpPr>
          <p:spPr>
            <a:xfrm>
              <a:off x="25225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85" name="Straight Connector 40"/>
            <p:cNvCxnSpPr>
              <a:cxnSpLocks/>
            </p:cNvCxnSpPr>
            <p:nvPr/>
          </p:nvCxnSpPr>
          <p:spPr>
            <a:xfrm>
              <a:off x="28478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86" name="Straight Connector 41"/>
            <p:cNvCxnSpPr>
              <a:cxnSpLocks/>
            </p:cNvCxnSpPr>
            <p:nvPr/>
          </p:nvCxnSpPr>
          <p:spPr>
            <a:xfrm>
              <a:off x="31731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87" name="Straight Connector 42"/>
            <p:cNvCxnSpPr>
              <a:cxnSpLocks/>
            </p:cNvCxnSpPr>
            <p:nvPr/>
          </p:nvCxnSpPr>
          <p:spPr>
            <a:xfrm>
              <a:off x="34983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88" name="Straight Connector 43"/>
            <p:cNvCxnSpPr>
              <a:cxnSpLocks/>
            </p:cNvCxnSpPr>
            <p:nvPr/>
          </p:nvCxnSpPr>
          <p:spPr>
            <a:xfrm>
              <a:off x="382365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89" name="Straight Connector 44"/>
            <p:cNvCxnSpPr>
              <a:cxnSpLocks/>
            </p:cNvCxnSpPr>
            <p:nvPr/>
          </p:nvCxnSpPr>
          <p:spPr>
            <a:xfrm>
              <a:off x="414892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90" name="Straight Connector 45"/>
            <p:cNvCxnSpPr>
              <a:cxnSpLocks/>
            </p:cNvCxnSpPr>
            <p:nvPr/>
          </p:nvCxnSpPr>
          <p:spPr>
            <a:xfrm>
              <a:off x="447419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91" name="Straight Connector 46"/>
            <p:cNvCxnSpPr>
              <a:cxnSpLocks/>
            </p:cNvCxnSpPr>
            <p:nvPr/>
          </p:nvCxnSpPr>
          <p:spPr>
            <a:xfrm>
              <a:off x="479946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92" name="Straight Connector 47"/>
            <p:cNvCxnSpPr>
              <a:cxnSpLocks/>
            </p:cNvCxnSpPr>
            <p:nvPr/>
          </p:nvCxnSpPr>
          <p:spPr>
            <a:xfrm>
              <a:off x="51247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93" name="Straight Connector 48"/>
            <p:cNvCxnSpPr>
              <a:cxnSpLocks/>
            </p:cNvCxnSpPr>
            <p:nvPr/>
          </p:nvCxnSpPr>
          <p:spPr>
            <a:xfrm>
              <a:off x="545001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94" name="Straight Connector 49"/>
            <p:cNvCxnSpPr>
              <a:cxnSpLocks/>
            </p:cNvCxnSpPr>
            <p:nvPr/>
          </p:nvCxnSpPr>
          <p:spPr>
            <a:xfrm>
              <a:off x="577528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95" name="Straight Connector 50"/>
            <p:cNvCxnSpPr>
              <a:cxnSpLocks/>
            </p:cNvCxnSpPr>
            <p:nvPr/>
          </p:nvCxnSpPr>
          <p:spPr>
            <a:xfrm>
              <a:off x="610055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96" name="Straight Connector 51"/>
            <p:cNvCxnSpPr>
              <a:cxnSpLocks/>
            </p:cNvCxnSpPr>
            <p:nvPr/>
          </p:nvCxnSpPr>
          <p:spPr>
            <a:xfrm>
              <a:off x="642582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97" name="Straight Connector 52"/>
            <p:cNvCxnSpPr>
              <a:cxnSpLocks/>
            </p:cNvCxnSpPr>
            <p:nvPr/>
          </p:nvCxnSpPr>
          <p:spPr>
            <a:xfrm>
              <a:off x="675110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98" name="Straight Connector 53"/>
            <p:cNvCxnSpPr>
              <a:cxnSpLocks/>
            </p:cNvCxnSpPr>
            <p:nvPr/>
          </p:nvCxnSpPr>
          <p:spPr>
            <a:xfrm>
              <a:off x="707637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499" name="Straight Connector 54"/>
            <p:cNvCxnSpPr>
              <a:cxnSpLocks/>
            </p:cNvCxnSpPr>
            <p:nvPr/>
          </p:nvCxnSpPr>
          <p:spPr>
            <a:xfrm>
              <a:off x="740164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00" name="Straight Connector 55"/>
            <p:cNvCxnSpPr>
              <a:cxnSpLocks/>
            </p:cNvCxnSpPr>
            <p:nvPr/>
          </p:nvCxnSpPr>
          <p:spPr>
            <a:xfrm>
              <a:off x="772691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01" name="Straight Connector 56"/>
            <p:cNvCxnSpPr>
              <a:cxnSpLocks/>
            </p:cNvCxnSpPr>
            <p:nvPr/>
          </p:nvCxnSpPr>
          <p:spPr>
            <a:xfrm>
              <a:off x="805218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02" name="Straight Connector 57"/>
            <p:cNvCxnSpPr>
              <a:cxnSpLocks/>
            </p:cNvCxnSpPr>
            <p:nvPr/>
          </p:nvCxnSpPr>
          <p:spPr>
            <a:xfrm>
              <a:off x="83774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03" name="Straight Connector 58"/>
            <p:cNvCxnSpPr>
              <a:cxnSpLocks/>
            </p:cNvCxnSpPr>
            <p:nvPr/>
          </p:nvCxnSpPr>
          <p:spPr>
            <a:xfrm>
              <a:off x="87027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04" name="Straight Connector 59"/>
            <p:cNvCxnSpPr>
              <a:cxnSpLocks/>
            </p:cNvCxnSpPr>
            <p:nvPr/>
          </p:nvCxnSpPr>
          <p:spPr>
            <a:xfrm>
              <a:off x="90280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05" name="Straight Connector 60"/>
            <p:cNvCxnSpPr>
              <a:cxnSpLocks/>
            </p:cNvCxnSpPr>
            <p:nvPr/>
          </p:nvCxnSpPr>
          <p:spPr>
            <a:xfrm>
              <a:off x="93532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06" name="Straight Connector 61"/>
            <p:cNvCxnSpPr>
              <a:cxnSpLocks/>
            </p:cNvCxnSpPr>
            <p:nvPr/>
          </p:nvCxnSpPr>
          <p:spPr>
            <a:xfrm>
              <a:off x="96785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07" name="Straight Connector 62"/>
            <p:cNvCxnSpPr>
              <a:cxnSpLocks/>
            </p:cNvCxnSpPr>
            <p:nvPr/>
          </p:nvCxnSpPr>
          <p:spPr>
            <a:xfrm>
              <a:off x="100038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08" name="Straight Connector 63"/>
            <p:cNvCxnSpPr>
              <a:cxnSpLocks/>
            </p:cNvCxnSpPr>
            <p:nvPr/>
          </p:nvCxnSpPr>
          <p:spPr>
            <a:xfrm>
              <a:off x="103290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09" name="Straight Connector 64"/>
            <p:cNvCxnSpPr>
              <a:cxnSpLocks/>
            </p:cNvCxnSpPr>
            <p:nvPr/>
          </p:nvCxnSpPr>
          <p:spPr>
            <a:xfrm>
              <a:off x="106543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10" name="Straight Connector 65"/>
            <p:cNvCxnSpPr>
              <a:cxnSpLocks/>
            </p:cNvCxnSpPr>
            <p:nvPr/>
          </p:nvCxnSpPr>
          <p:spPr>
            <a:xfrm>
              <a:off x="109796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11" name="Straight Connector 66"/>
            <p:cNvCxnSpPr>
              <a:cxnSpLocks/>
            </p:cNvCxnSpPr>
            <p:nvPr/>
          </p:nvCxnSpPr>
          <p:spPr>
            <a:xfrm>
              <a:off x="113049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12" name="Straight Connector 67"/>
            <p:cNvCxnSpPr>
              <a:cxnSpLocks/>
            </p:cNvCxnSpPr>
            <p:nvPr/>
          </p:nvCxnSpPr>
          <p:spPr>
            <a:xfrm>
              <a:off x="116301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13" name="Straight Connector 68"/>
            <p:cNvCxnSpPr>
              <a:cxnSpLocks/>
            </p:cNvCxnSpPr>
            <p:nvPr/>
          </p:nvCxnSpPr>
          <p:spPr>
            <a:xfrm>
              <a:off x="119554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14" name="Straight Connector 71"/>
            <p:cNvCxnSpPr>
              <a:cxnSpLocks/>
            </p:cNvCxnSpPr>
            <p:nvPr/>
          </p:nvCxnSpPr>
          <p:spPr>
            <a:xfrm rot="5400000">
              <a:off x="6095998" y="-591971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15" name="Straight Connector 72"/>
            <p:cNvCxnSpPr>
              <a:cxnSpLocks/>
            </p:cNvCxnSpPr>
            <p:nvPr/>
          </p:nvCxnSpPr>
          <p:spPr>
            <a:xfrm rot="5400000">
              <a:off x="6095998" y="-559444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16" name="Straight Connector 73"/>
            <p:cNvCxnSpPr>
              <a:cxnSpLocks/>
            </p:cNvCxnSpPr>
            <p:nvPr/>
          </p:nvCxnSpPr>
          <p:spPr>
            <a:xfrm rot="5400000">
              <a:off x="6095998" y="-526917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17" name="Straight Connector 74"/>
            <p:cNvCxnSpPr>
              <a:cxnSpLocks/>
            </p:cNvCxnSpPr>
            <p:nvPr/>
          </p:nvCxnSpPr>
          <p:spPr>
            <a:xfrm rot="5400000">
              <a:off x="6095998" y="-494390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18" name="Straight Connector 75"/>
            <p:cNvCxnSpPr>
              <a:cxnSpLocks/>
            </p:cNvCxnSpPr>
            <p:nvPr/>
          </p:nvCxnSpPr>
          <p:spPr>
            <a:xfrm rot="5400000">
              <a:off x="6095998" y="-461863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19" name="Straight Connector 76"/>
            <p:cNvCxnSpPr>
              <a:cxnSpLocks/>
            </p:cNvCxnSpPr>
            <p:nvPr/>
          </p:nvCxnSpPr>
          <p:spPr>
            <a:xfrm rot="5400000">
              <a:off x="6095998" y="-429335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20" name="Straight Connector 77"/>
            <p:cNvCxnSpPr>
              <a:cxnSpLocks/>
            </p:cNvCxnSpPr>
            <p:nvPr/>
          </p:nvCxnSpPr>
          <p:spPr>
            <a:xfrm rot="5400000">
              <a:off x="6095998" y="-396808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21" name="Straight Connector 78"/>
            <p:cNvCxnSpPr>
              <a:cxnSpLocks/>
            </p:cNvCxnSpPr>
            <p:nvPr/>
          </p:nvCxnSpPr>
          <p:spPr>
            <a:xfrm rot="5400000">
              <a:off x="6095998" y="-364281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22" name="Straight Connector 79"/>
            <p:cNvCxnSpPr>
              <a:cxnSpLocks/>
            </p:cNvCxnSpPr>
            <p:nvPr/>
          </p:nvCxnSpPr>
          <p:spPr>
            <a:xfrm rot="5400000">
              <a:off x="6095998" y="-331754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23" name="Straight Connector 80"/>
            <p:cNvCxnSpPr>
              <a:cxnSpLocks/>
            </p:cNvCxnSpPr>
            <p:nvPr/>
          </p:nvCxnSpPr>
          <p:spPr>
            <a:xfrm rot="5400000">
              <a:off x="6095998" y="-299227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24" name="Straight Connector 81"/>
            <p:cNvCxnSpPr>
              <a:cxnSpLocks/>
            </p:cNvCxnSpPr>
            <p:nvPr/>
          </p:nvCxnSpPr>
          <p:spPr>
            <a:xfrm rot="5400000">
              <a:off x="6095998" y="-266699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25" name="Straight Connector 82"/>
            <p:cNvCxnSpPr>
              <a:cxnSpLocks/>
            </p:cNvCxnSpPr>
            <p:nvPr/>
          </p:nvCxnSpPr>
          <p:spPr>
            <a:xfrm rot="5400000">
              <a:off x="6095998" y="-234172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26" name="Straight Connector 83"/>
            <p:cNvCxnSpPr>
              <a:cxnSpLocks/>
            </p:cNvCxnSpPr>
            <p:nvPr/>
          </p:nvCxnSpPr>
          <p:spPr>
            <a:xfrm rot="5400000">
              <a:off x="6095998" y="-201645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27" name="Straight Connector 84"/>
            <p:cNvCxnSpPr>
              <a:cxnSpLocks/>
            </p:cNvCxnSpPr>
            <p:nvPr/>
          </p:nvCxnSpPr>
          <p:spPr>
            <a:xfrm rot="5400000">
              <a:off x="6095998" y="-169118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28" name="Straight Connector 85"/>
            <p:cNvCxnSpPr>
              <a:cxnSpLocks/>
            </p:cNvCxnSpPr>
            <p:nvPr/>
          </p:nvCxnSpPr>
          <p:spPr>
            <a:xfrm rot="5400000">
              <a:off x="6095998" y="-136591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29" name="Straight Connector 86"/>
            <p:cNvCxnSpPr>
              <a:cxnSpLocks/>
            </p:cNvCxnSpPr>
            <p:nvPr/>
          </p:nvCxnSpPr>
          <p:spPr>
            <a:xfrm rot="5400000">
              <a:off x="6095998" y="-104063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30" name="Straight Connector 87"/>
            <p:cNvCxnSpPr>
              <a:cxnSpLocks/>
            </p:cNvCxnSpPr>
            <p:nvPr/>
          </p:nvCxnSpPr>
          <p:spPr>
            <a:xfrm rot="5400000">
              <a:off x="6095998" y="-71536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31" name="Straight Connector 88"/>
            <p:cNvCxnSpPr>
              <a:cxnSpLocks/>
            </p:cNvCxnSpPr>
            <p:nvPr/>
          </p:nvCxnSpPr>
          <p:spPr>
            <a:xfrm rot="5400000">
              <a:off x="6095998" y="-39009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32" name="Straight Connector 89"/>
            <p:cNvCxnSpPr>
              <a:cxnSpLocks/>
            </p:cNvCxnSpPr>
            <p:nvPr/>
          </p:nvCxnSpPr>
          <p:spPr>
            <a:xfrm rot="5400000">
              <a:off x="6095998" y="-6482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33" name="Straight Connector 90"/>
            <p:cNvCxnSpPr>
              <a:cxnSpLocks/>
            </p:cNvCxnSpPr>
            <p:nvPr/>
          </p:nvCxnSpPr>
          <p:spPr>
            <a:xfrm rot="5400000">
              <a:off x="6095998" y="260450"/>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534" name="Straight Connector 91"/>
            <p:cNvCxnSpPr>
              <a:cxnSpLocks/>
            </p:cNvCxnSpPr>
            <p:nvPr/>
          </p:nvCxnSpPr>
          <p:spPr>
            <a:xfrm rot="5400000">
              <a:off x="6095998" y="585722"/>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grpSp>
      <p:grpSp>
        <p:nvGrpSpPr>
          <p:cNvPr id="81" name="Group 3"/>
          <p:cNvGrpSpPr/>
          <p:nvPr/>
        </p:nvGrpSpPr>
        <p:grpSpPr>
          <a:xfrm>
            <a:off x="-435286" y="-355423"/>
            <a:ext cx="12627286" cy="7213424"/>
            <a:chOff x="-435286" y="-355423"/>
            <a:chExt cx="12627286" cy="7213424"/>
          </a:xfrm>
        </p:grpSpPr>
        <p:cxnSp>
          <p:nvCxnSpPr>
            <p:cNvPr id="3146535" name="Straight Connector 102"/>
            <p:cNvCxnSpPr>
              <a:cxnSpLocks/>
            </p:cNvCxnSpPr>
            <p:nvPr/>
          </p:nvCxnSpPr>
          <p:spPr>
            <a:xfrm>
              <a:off x="3002507" y="382137"/>
              <a:ext cx="918948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536" name="Straight Connector 104"/>
            <p:cNvCxnSpPr>
              <a:cxnSpLocks/>
            </p:cNvCxnSpPr>
            <p:nvPr/>
          </p:nvCxnSpPr>
          <p:spPr>
            <a:xfrm>
              <a:off x="0" y="6539552"/>
              <a:ext cx="12192000"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537" name="Straight Connector 106"/>
            <p:cNvCxnSpPr>
              <a:cxnSpLocks/>
            </p:cNvCxnSpPr>
            <p:nvPr/>
          </p:nvCxnSpPr>
          <p:spPr>
            <a:xfrm rot="16200000">
              <a:off x="8292160" y="3401700"/>
              <a:ext cx="691259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538" name="Straight Connector 112"/>
            <p:cNvCxnSpPr>
              <a:cxnSpLocks/>
            </p:cNvCxnSpPr>
            <p:nvPr/>
          </p:nvCxnSpPr>
          <p:spPr>
            <a:xfrm flipV="1">
              <a:off x="357541" y="1844051"/>
              <a:ext cx="0" cy="501395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pic>
          <p:nvPicPr>
            <p:cNvPr id="2097164" name="Picture 98"/>
            <p:cNvPicPr>
              <a:picLocks noChangeAspect="1"/>
            </p:cNvPicPr>
            <p:nvPr/>
          </p:nvPicPr>
          <p:blipFill>
            <a:blip xmlns:r="http://schemas.openxmlformats.org/officeDocument/2006/relationships" r:embed="rId1"/>
            <a:stretch>
              <a:fillRect/>
            </a:stretch>
          </p:blipFill>
          <p:spPr>
            <a:xfrm rot="20140392">
              <a:off x="-435286" y="-355423"/>
              <a:ext cx="3520517" cy="1914280"/>
            </a:xfrm>
            <a:prstGeom prst="rect"/>
          </p:spPr>
        </p:pic>
      </p:gr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grpSp>
        <p:nvGrpSpPr>
          <p:cNvPr id="33" name="Group 94"/>
          <p:cNvGrpSpPr/>
          <p:nvPr/>
        </p:nvGrpSpPr>
        <p:grpSpPr>
          <a:xfrm>
            <a:off x="0" y="0"/>
            <a:ext cx="12191996" cy="6858000"/>
            <a:chOff x="0" y="0"/>
            <a:chExt cx="12191996" cy="6858000"/>
          </a:xfrm>
        </p:grpSpPr>
        <p:cxnSp>
          <p:nvCxnSpPr>
            <p:cNvPr id="3145790" name="Straight Connector 30"/>
            <p:cNvCxnSpPr>
              <a:cxnSpLocks/>
            </p:cNvCxnSpPr>
            <p:nvPr/>
          </p:nvCxnSpPr>
          <p:spPr>
            <a:xfrm>
              <a:off x="2456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91" name="Straight Connector 31"/>
            <p:cNvCxnSpPr>
              <a:cxnSpLocks/>
            </p:cNvCxnSpPr>
            <p:nvPr/>
          </p:nvCxnSpPr>
          <p:spPr>
            <a:xfrm>
              <a:off x="5709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92" name="Straight Connector 32"/>
            <p:cNvCxnSpPr>
              <a:cxnSpLocks/>
            </p:cNvCxnSpPr>
            <p:nvPr/>
          </p:nvCxnSpPr>
          <p:spPr>
            <a:xfrm>
              <a:off x="8962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93" name="Straight Connector 33"/>
            <p:cNvCxnSpPr>
              <a:cxnSpLocks/>
            </p:cNvCxnSpPr>
            <p:nvPr/>
          </p:nvCxnSpPr>
          <p:spPr>
            <a:xfrm>
              <a:off x="12214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94" name="Straight Connector 34"/>
            <p:cNvCxnSpPr>
              <a:cxnSpLocks/>
            </p:cNvCxnSpPr>
            <p:nvPr/>
          </p:nvCxnSpPr>
          <p:spPr>
            <a:xfrm>
              <a:off x="15467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95" name="Straight Connector 35"/>
            <p:cNvCxnSpPr>
              <a:cxnSpLocks/>
            </p:cNvCxnSpPr>
            <p:nvPr/>
          </p:nvCxnSpPr>
          <p:spPr>
            <a:xfrm>
              <a:off x="18720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96" name="Straight Connector 36"/>
            <p:cNvCxnSpPr>
              <a:cxnSpLocks/>
            </p:cNvCxnSpPr>
            <p:nvPr/>
          </p:nvCxnSpPr>
          <p:spPr>
            <a:xfrm>
              <a:off x="21972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97" name="Straight Connector 39"/>
            <p:cNvCxnSpPr>
              <a:cxnSpLocks/>
            </p:cNvCxnSpPr>
            <p:nvPr/>
          </p:nvCxnSpPr>
          <p:spPr>
            <a:xfrm>
              <a:off x="25225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98" name="Straight Connector 40"/>
            <p:cNvCxnSpPr>
              <a:cxnSpLocks/>
            </p:cNvCxnSpPr>
            <p:nvPr/>
          </p:nvCxnSpPr>
          <p:spPr>
            <a:xfrm>
              <a:off x="28478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799" name="Straight Connector 41"/>
            <p:cNvCxnSpPr>
              <a:cxnSpLocks/>
            </p:cNvCxnSpPr>
            <p:nvPr/>
          </p:nvCxnSpPr>
          <p:spPr>
            <a:xfrm>
              <a:off x="31731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00" name="Straight Connector 42"/>
            <p:cNvCxnSpPr>
              <a:cxnSpLocks/>
            </p:cNvCxnSpPr>
            <p:nvPr/>
          </p:nvCxnSpPr>
          <p:spPr>
            <a:xfrm>
              <a:off x="34983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01" name="Straight Connector 43"/>
            <p:cNvCxnSpPr>
              <a:cxnSpLocks/>
            </p:cNvCxnSpPr>
            <p:nvPr/>
          </p:nvCxnSpPr>
          <p:spPr>
            <a:xfrm>
              <a:off x="382365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02" name="Straight Connector 44"/>
            <p:cNvCxnSpPr>
              <a:cxnSpLocks/>
            </p:cNvCxnSpPr>
            <p:nvPr/>
          </p:nvCxnSpPr>
          <p:spPr>
            <a:xfrm>
              <a:off x="414892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03" name="Straight Connector 45"/>
            <p:cNvCxnSpPr>
              <a:cxnSpLocks/>
            </p:cNvCxnSpPr>
            <p:nvPr/>
          </p:nvCxnSpPr>
          <p:spPr>
            <a:xfrm>
              <a:off x="447419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04" name="Straight Connector 46"/>
            <p:cNvCxnSpPr>
              <a:cxnSpLocks/>
            </p:cNvCxnSpPr>
            <p:nvPr/>
          </p:nvCxnSpPr>
          <p:spPr>
            <a:xfrm>
              <a:off x="479946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05" name="Straight Connector 47"/>
            <p:cNvCxnSpPr>
              <a:cxnSpLocks/>
            </p:cNvCxnSpPr>
            <p:nvPr/>
          </p:nvCxnSpPr>
          <p:spPr>
            <a:xfrm>
              <a:off x="51247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06" name="Straight Connector 48"/>
            <p:cNvCxnSpPr>
              <a:cxnSpLocks/>
            </p:cNvCxnSpPr>
            <p:nvPr/>
          </p:nvCxnSpPr>
          <p:spPr>
            <a:xfrm>
              <a:off x="545001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07" name="Straight Connector 49"/>
            <p:cNvCxnSpPr>
              <a:cxnSpLocks/>
            </p:cNvCxnSpPr>
            <p:nvPr/>
          </p:nvCxnSpPr>
          <p:spPr>
            <a:xfrm>
              <a:off x="577528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08" name="Straight Connector 50"/>
            <p:cNvCxnSpPr>
              <a:cxnSpLocks/>
            </p:cNvCxnSpPr>
            <p:nvPr/>
          </p:nvCxnSpPr>
          <p:spPr>
            <a:xfrm>
              <a:off x="610055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09" name="Straight Connector 51"/>
            <p:cNvCxnSpPr>
              <a:cxnSpLocks/>
            </p:cNvCxnSpPr>
            <p:nvPr/>
          </p:nvCxnSpPr>
          <p:spPr>
            <a:xfrm>
              <a:off x="642582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10" name="Straight Connector 52"/>
            <p:cNvCxnSpPr>
              <a:cxnSpLocks/>
            </p:cNvCxnSpPr>
            <p:nvPr/>
          </p:nvCxnSpPr>
          <p:spPr>
            <a:xfrm>
              <a:off x="675110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11" name="Straight Connector 53"/>
            <p:cNvCxnSpPr>
              <a:cxnSpLocks/>
            </p:cNvCxnSpPr>
            <p:nvPr/>
          </p:nvCxnSpPr>
          <p:spPr>
            <a:xfrm>
              <a:off x="707637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12" name="Straight Connector 54"/>
            <p:cNvCxnSpPr>
              <a:cxnSpLocks/>
            </p:cNvCxnSpPr>
            <p:nvPr/>
          </p:nvCxnSpPr>
          <p:spPr>
            <a:xfrm>
              <a:off x="740164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13" name="Straight Connector 55"/>
            <p:cNvCxnSpPr>
              <a:cxnSpLocks/>
            </p:cNvCxnSpPr>
            <p:nvPr/>
          </p:nvCxnSpPr>
          <p:spPr>
            <a:xfrm>
              <a:off x="772691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14" name="Straight Connector 56"/>
            <p:cNvCxnSpPr>
              <a:cxnSpLocks/>
            </p:cNvCxnSpPr>
            <p:nvPr/>
          </p:nvCxnSpPr>
          <p:spPr>
            <a:xfrm>
              <a:off x="805218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15" name="Straight Connector 57"/>
            <p:cNvCxnSpPr>
              <a:cxnSpLocks/>
            </p:cNvCxnSpPr>
            <p:nvPr/>
          </p:nvCxnSpPr>
          <p:spPr>
            <a:xfrm>
              <a:off x="83774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16" name="Straight Connector 58"/>
            <p:cNvCxnSpPr>
              <a:cxnSpLocks/>
            </p:cNvCxnSpPr>
            <p:nvPr/>
          </p:nvCxnSpPr>
          <p:spPr>
            <a:xfrm>
              <a:off x="87027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17" name="Straight Connector 59"/>
            <p:cNvCxnSpPr>
              <a:cxnSpLocks/>
            </p:cNvCxnSpPr>
            <p:nvPr/>
          </p:nvCxnSpPr>
          <p:spPr>
            <a:xfrm>
              <a:off x="90280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18" name="Straight Connector 60"/>
            <p:cNvCxnSpPr>
              <a:cxnSpLocks/>
            </p:cNvCxnSpPr>
            <p:nvPr/>
          </p:nvCxnSpPr>
          <p:spPr>
            <a:xfrm>
              <a:off x="93532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19" name="Straight Connector 61"/>
            <p:cNvCxnSpPr>
              <a:cxnSpLocks/>
            </p:cNvCxnSpPr>
            <p:nvPr/>
          </p:nvCxnSpPr>
          <p:spPr>
            <a:xfrm>
              <a:off x="96785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20" name="Straight Connector 62"/>
            <p:cNvCxnSpPr>
              <a:cxnSpLocks/>
            </p:cNvCxnSpPr>
            <p:nvPr/>
          </p:nvCxnSpPr>
          <p:spPr>
            <a:xfrm>
              <a:off x="100038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21" name="Straight Connector 63"/>
            <p:cNvCxnSpPr>
              <a:cxnSpLocks/>
            </p:cNvCxnSpPr>
            <p:nvPr/>
          </p:nvCxnSpPr>
          <p:spPr>
            <a:xfrm>
              <a:off x="103290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22" name="Straight Connector 64"/>
            <p:cNvCxnSpPr>
              <a:cxnSpLocks/>
            </p:cNvCxnSpPr>
            <p:nvPr/>
          </p:nvCxnSpPr>
          <p:spPr>
            <a:xfrm>
              <a:off x="106543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23" name="Straight Connector 65"/>
            <p:cNvCxnSpPr>
              <a:cxnSpLocks/>
            </p:cNvCxnSpPr>
            <p:nvPr/>
          </p:nvCxnSpPr>
          <p:spPr>
            <a:xfrm>
              <a:off x="109796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24" name="Straight Connector 66"/>
            <p:cNvCxnSpPr>
              <a:cxnSpLocks/>
            </p:cNvCxnSpPr>
            <p:nvPr/>
          </p:nvCxnSpPr>
          <p:spPr>
            <a:xfrm>
              <a:off x="113049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25" name="Straight Connector 67"/>
            <p:cNvCxnSpPr>
              <a:cxnSpLocks/>
            </p:cNvCxnSpPr>
            <p:nvPr/>
          </p:nvCxnSpPr>
          <p:spPr>
            <a:xfrm>
              <a:off x="116301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26" name="Straight Connector 68"/>
            <p:cNvCxnSpPr>
              <a:cxnSpLocks/>
            </p:cNvCxnSpPr>
            <p:nvPr/>
          </p:nvCxnSpPr>
          <p:spPr>
            <a:xfrm>
              <a:off x="119554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27" name="Straight Connector 71"/>
            <p:cNvCxnSpPr>
              <a:cxnSpLocks/>
            </p:cNvCxnSpPr>
            <p:nvPr/>
          </p:nvCxnSpPr>
          <p:spPr>
            <a:xfrm rot="5400000">
              <a:off x="6095998" y="-591971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28" name="Straight Connector 72"/>
            <p:cNvCxnSpPr>
              <a:cxnSpLocks/>
            </p:cNvCxnSpPr>
            <p:nvPr/>
          </p:nvCxnSpPr>
          <p:spPr>
            <a:xfrm rot="5400000">
              <a:off x="6095998" y="-559444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29" name="Straight Connector 73"/>
            <p:cNvCxnSpPr>
              <a:cxnSpLocks/>
            </p:cNvCxnSpPr>
            <p:nvPr/>
          </p:nvCxnSpPr>
          <p:spPr>
            <a:xfrm rot="5400000">
              <a:off x="6095998" y="-526917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30" name="Straight Connector 74"/>
            <p:cNvCxnSpPr>
              <a:cxnSpLocks/>
            </p:cNvCxnSpPr>
            <p:nvPr/>
          </p:nvCxnSpPr>
          <p:spPr>
            <a:xfrm rot="5400000">
              <a:off x="6095998" y="-494390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31" name="Straight Connector 75"/>
            <p:cNvCxnSpPr>
              <a:cxnSpLocks/>
            </p:cNvCxnSpPr>
            <p:nvPr/>
          </p:nvCxnSpPr>
          <p:spPr>
            <a:xfrm rot="5400000">
              <a:off x="6095998" y="-461863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32" name="Straight Connector 76"/>
            <p:cNvCxnSpPr>
              <a:cxnSpLocks/>
            </p:cNvCxnSpPr>
            <p:nvPr/>
          </p:nvCxnSpPr>
          <p:spPr>
            <a:xfrm rot="5400000">
              <a:off x="6095998" y="-429335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33" name="Straight Connector 77"/>
            <p:cNvCxnSpPr>
              <a:cxnSpLocks/>
            </p:cNvCxnSpPr>
            <p:nvPr/>
          </p:nvCxnSpPr>
          <p:spPr>
            <a:xfrm rot="5400000">
              <a:off x="6095998" y="-396808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34" name="Straight Connector 78"/>
            <p:cNvCxnSpPr>
              <a:cxnSpLocks/>
            </p:cNvCxnSpPr>
            <p:nvPr/>
          </p:nvCxnSpPr>
          <p:spPr>
            <a:xfrm rot="5400000">
              <a:off x="6095998" y="-364281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35" name="Straight Connector 79"/>
            <p:cNvCxnSpPr>
              <a:cxnSpLocks/>
            </p:cNvCxnSpPr>
            <p:nvPr/>
          </p:nvCxnSpPr>
          <p:spPr>
            <a:xfrm rot="5400000">
              <a:off x="6095998" y="-331754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36" name="Straight Connector 80"/>
            <p:cNvCxnSpPr>
              <a:cxnSpLocks/>
            </p:cNvCxnSpPr>
            <p:nvPr/>
          </p:nvCxnSpPr>
          <p:spPr>
            <a:xfrm rot="5400000">
              <a:off x="6095998" y="-299227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37" name="Straight Connector 81"/>
            <p:cNvCxnSpPr>
              <a:cxnSpLocks/>
            </p:cNvCxnSpPr>
            <p:nvPr/>
          </p:nvCxnSpPr>
          <p:spPr>
            <a:xfrm rot="5400000">
              <a:off x="6095998" y="-266699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38" name="Straight Connector 82"/>
            <p:cNvCxnSpPr>
              <a:cxnSpLocks/>
            </p:cNvCxnSpPr>
            <p:nvPr/>
          </p:nvCxnSpPr>
          <p:spPr>
            <a:xfrm rot="5400000">
              <a:off x="6095998" y="-234172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39" name="Straight Connector 83"/>
            <p:cNvCxnSpPr>
              <a:cxnSpLocks/>
            </p:cNvCxnSpPr>
            <p:nvPr/>
          </p:nvCxnSpPr>
          <p:spPr>
            <a:xfrm rot="5400000">
              <a:off x="6095998" y="-201645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40" name="Straight Connector 84"/>
            <p:cNvCxnSpPr>
              <a:cxnSpLocks/>
            </p:cNvCxnSpPr>
            <p:nvPr/>
          </p:nvCxnSpPr>
          <p:spPr>
            <a:xfrm rot="5400000">
              <a:off x="6095998" y="-169118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41" name="Straight Connector 85"/>
            <p:cNvCxnSpPr>
              <a:cxnSpLocks/>
            </p:cNvCxnSpPr>
            <p:nvPr/>
          </p:nvCxnSpPr>
          <p:spPr>
            <a:xfrm rot="5400000">
              <a:off x="6095998" y="-136591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42" name="Straight Connector 86"/>
            <p:cNvCxnSpPr>
              <a:cxnSpLocks/>
            </p:cNvCxnSpPr>
            <p:nvPr/>
          </p:nvCxnSpPr>
          <p:spPr>
            <a:xfrm rot="5400000">
              <a:off x="6095998" y="-104063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43" name="Straight Connector 87"/>
            <p:cNvCxnSpPr>
              <a:cxnSpLocks/>
            </p:cNvCxnSpPr>
            <p:nvPr/>
          </p:nvCxnSpPr>
          <p:spPr>
            <a:xfrm rot="5400000">
              <a:off x="6095998" y="-71536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44" name="Straight Connector 88"/>
            <p:cNvCxnSpPr>
              <a:cxnSpLocks/>
            </p:cNvCxnSpPr>
            <p:nvPr/>
          </p:nvCxnSpPr>
          <p:spPr>
            <a:xfrm rot="5400000">
              <a:off x="6095998" y="-39009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45" name="Straight Connector 89"/>
            <p:cNvCxnSpPr>
              <a:cxnSpLocks/>
            </p:cNvCxnSpPr>
            <p:nvPr/>
          </p:nvCxnSpPr>
          <p:spPr>
            <a:xfrm rot="5400000">
              <a:off x="6095998" y="-6482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46" name="Straight Connector 90"/>
            <p:cNvCxnSpPr>
              <a:cxnSpLocks/>
            </p:cNvCxnSpPr>
            <p:nvPr/>
          </p:nvCxnSpPr>
          <p:spPr>
            <a:xfrm rot="5400000">
              <a:off x="6095998" y="260450"/>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47" name="Straight Connector 91"/>
            <p:cNvCxnSpPr>
              <a:cxnSpLocks/>
            </p:cNvCxnSpPr>
            <p:nvPr/>
          </p:nvCxnSpPr>
          <p:spPr>
            <a:xfrm rot="5400000">
              <a:off x="6095998" y="585722"/>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grpSp>
      <p:grpSp>
        <p:nvGrpSpPr>
          <p:cNvPr id="34" name="Group 8"/>
          <p:cNvGrpSpPr/>
          <p:nvPr/>
        </p:nvGrpSpPr>
        <p:grpSpPr>
          <a:xfrm>
            <a:off x="-435286" y="-355424"/>
            <a:ext cx="12627286" cy="7213424"/>
            <a:chOff x="-435286" y="-355423"/>
            <a:chExt cx="12627286" cy="7213424"/>
          </a:xfrm>
        </p:grpSpPr>
        <p:cxnSp>
          <p:nvCxnSpPr>
            <p:cNvPr id="3145848" name="Straight Connector 102"/>
            <p:cNvCxnSpPr>
              <a:cxnSpLocks/>
            </p:cNvCxnSpPr>
            <p:nvPr/>
          </p:nvCxnSpPr>
          <p:spPr>
            <a:xfrm>
              <a:off x="3002507" y="382137"/>
              <a:ext cx="918948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5849" name="Straight Connector 104"/>
            <p:cNvCxnSpPr>
              <a:cxnSpLocks/>
            </p:cNvCxnSpPr>
            <p:nvPr/>
          </p:nvCxnSpPr>
          <p:spPr>
            <a:xfrm>
              <a:off x="0" y="6539552"/>
              <a:ext cx="12192000"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5850" name="Straight Connector 106"/>
            <p:cNvCxnSpPr>
              <a:cxnSpLocks/>
            </p:cNvCxnSpPr>
            <p:nvPr/>
          </p:nvCxnSpPr>
          <p:spPr>
            <a:xfrm rot="16200000">
              <a:off x="8292160" y="3401700"/>
              <a:ext cx="691259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5851" name="Straight Connector 112"/>
            <p:cNvCxnSpPr>
              <a:cxnSpLocks/>
            </p:cNvCxnSpPr>
            <p:nvPr/>
          </p:nvCxnSpPr>
          <p:spPr>
            <a:xfrm flipV="1">
              <a:off x="357541" y="1844051"/>
              <a:ext cx="0" cy="501395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pic>
          <p:nvPicPr>
            <p:cNvPr id="2097153" name="Picture 98"/>
            <p:cNvPicPr>
              <a:picLocks noChangeAspect="1"/>
            </p:cNvPicPr>
            <p:nvPr/>
          </p:nvPicPr>
          <p:blipFill>
            <a:blip xmlns:r="http://schemas.openxmlformats.org/officeDocument/2006/relationships" r:embed="rId1"/>
            <a:stretch>
              <a:fillRect/>
            </a:stretch>
          </p:blipFill>
          <p:spPr>
            <a:xfrm rot="20140392">
              <a:off x="-435286" y="-355423"/>
              <a:ext cx="3520517" cy="1914280"/>
            </a:xfrm>
            <a:prstGeom prst="rect"/>
          </p:spPr>
        </p:pic>
      </p:grpSp>
      <p:sp>
        <p:nvSpPr>
          <p:cNvPr id="1048590" name="TextBox 92"/>
          <p:cNvSpPr txBox="1"/>
          <p:nvPr/>
        </p:nvSpPr>
        <p:spPr>
          <a:xfrm>
            <a:off x="2846553" y="579660"/>
            <a:ext cx="7536180" cy="1069340"/>
          </a:xfrm>
          <a:prstGeom prst="rect"/>
          <a:noFill/>
        </p:spPr>
        <p:txBody>
          <a:bodyPr rtlCol="0" wrap="none">
            <a:spAutoFit/>
          </a:bodyPr>
          <a:p>
            <a:r>
              <a:rPr dirty="0" sz="6600" lang="en-US">
                <a:latin typeface="Badaga" panose="02000503000000000000" pitchFamily="2" charset="0"/>
              </a:rPr>
              <a:t>Our Team Members</a:t>
            </a:r>
            <a:endParaRPr dirty="0" sz="6600" lang="en-ID">
              <a:latin typeface="Badaga" panose="02000503000000000000" pitchFamily="2" charset="0"/>
            </a:endParaRPr>
          </a:p>
        </p:txBody>
      </p:sp>
      <p:sp>
        <p:nvSpPr>
          <p:cNvPr id="1048591" name="TextBox 93"/>
          <p:cNvSpPr txBox="1"/>
          <p:nvPr/>
        </p:nvSpPr>
        <p:spPr>
          <a:xfrm>
            <a:off x="1300134" y="4931405"/>
            <a:ext cx="2529384" cy="1920239"/>
          </a:xfrm>
          <a:prstGeom prst="rect"/>
          <a:noFill/>
          <a:ln w="28575">
            <a:noFill/>
          </a:ln>
        </p:spPr>
        <p:txBody>
          <a:bodyPr rtlCol="0" wrap="square">
            <a:spAutoFit/>
          </a:bodyPr>
          <a:p>
            <a:pPr>
              <a:lnSpc>
                <a:spcPct val="150000"/>
              </a:lnSpc>
            </a:pPr>
            <a:r>
              <a:rPr dirty="0" sz="2000" lang="en-US">
                <a:latin typeface="Adobe Arabic" panose="02040503050201020203" pitchFamily="18" charset="-78"/>
                <a:cs typeface="Adobe Arabic" panose="02040503050201020203" pitchFamily="18" charset="-78"/>
              </a:rPr>
              <a:t>Add your text here Add your text here</a:t>
            </a:r>
            <a:r>
              <a:rPr dirty="0" sz="2000" lang="en-ID">
                <a:latin typeface="Adobe Arabic" panose="02040503050201020203" pitchFamily="18" charset="-78"/>
                <a:cs typeface="Adobe Arabic" panose="02040503050201020203" pitchFamily="18" charset="-78"/>
              </a:rPr>
              <a:t> </a:t>
            </a:r>
            <a:r>
              <a:rPr dirty="0" sz="2000" lang="en-US">
                <a:latin typeface="Adobe Arabic" panose="02040503050201020203" pitchFamily="18" charset="-78"/>
                <a:cs typeface="Adobe Arabic" panose="02040503050201020203" pitchFamily="18" charset="-78"/>
              </a:rPr>
              <a:t>Add your text here</a:t>
            </a:r>
            <a:r>
              <a:rPr dirty="0" sz="2000" lang="en-ID">
                <a:latin typeface="Adobe Arabic" panose="02040503050201020203" pitchFamily="18" charset="-78"/>
                <a:cs typeface="Adobe Arabic" panose="02040503050201020203" pitchFamily="18" charset="-78"/>
              </a:rPr>
              <a:t> </a:t>
            </a:r>
            <a:r>
              <a:rPr dirty="0" sz="2000" lang="en-US">
                <a:latin typeface="Adobe Arabic" panose="02040503050201020203" pitchFamily="18" charset="-78"/>
                <a:cs typeface="Adobe Arabic" panose="02040503050201020203" pitchFamily="18" charset="-78"/>
              </a:rPr>
              <a:t>Add your text here</a:t>
            </a:r>
            <a:endParaRPr dirty="0" sz="2000" lang="en-ID">
              <a:latin typeface="Adobe Arabic" panose="02040503050201020203" pitchFamily="18" charset="-78"/>
              <a:cs typeface="Adobe Arabic" panose="02040503050201020203" pitchFamily="18" charset="-78"/>
            </a:endParaRPr>
          </a:p>
        </p:txBody>
      </p:sp>
      <p:grpSp>
        <p:nvGrpSpPr>
          <p:cNvPr id="35" name="Group 1"/>
          <p:cNvGrpSpPr/>
          <p:nvPr/>
        </p:nvGrpSpPr>
        <p:grpSpPr>
          <a:xfrm>
            <a:off x="1528550" y="2222067"/>
            <a:ext cx="2048200" cy="2373860"/>
            <a:chOff x="1528550" y="2222067"/>
            <a:chExt cx="2048200" cy="2373860"/>
          </a:xfrm>
        </p:grpSpPr>
        <p:sp>
          <p:nvSpPr>
            <p:cNvPr id="1048592" name="TextBox 120"/>
            <p:cNvSpPr txBox="1"/>
            <p:nvPr/>
          </p:nvSpPr>
          <p:spPr>
            <a:xfrm>
              <a:off x="1903252" y="3151234"/>
              <a:ext cx="1298796" cy="1005840"/>
            </a:xfrm>
            <a:prstGeom prst="rect"/>
            <a:noFill/>
            <a:ln w="28575">
              <a:noFill/>
            </a:ln>
          </p:spPr>
          <p:txBody>
            <a:bodyPr rtlCol="0" wrap="square">
              <a:spAutoFit/>
            </a:bodyPr>
            <a:p>
              <a:pPr algn="ctr">
                <a:lnSpc>
                  <a:spcPct val="150000"/>
                </a:lnSpc>
              </a:pPr>
              <a:r>
                <a:rPr dirty="0" sz="2000" lang="en-US">
                  <a:latin typeface="Adobe Arabic" panose="02040503050201020203" pitchFamily="18" charset="-78"/>
                  <a:cs typeface="Adobe Arabic" panose="02040503050201020203" pitchFamily="18" charset="-78"/>
                </a:rPr>
                <a:t>Add Photo</a:t>
              </a:r>
              <a:endParaRPr dirty="0" sz="2000" lang="en-ID">
                <a:latin typeface="Adobe Arabic" panose="02040503050201020203" pitchFamily="18" charset="-78"/>
                <a:cs typeface="Adobe Arabic" panose="02040503050201020203" pitchFamily="18" charset="-78"/>
              </a:endParaRPr>
            </a:p>
          </p:txBody>
        </p:sp>
        <p:sp>
          <p:nvSpPr>
            <p:cNvPr id="1048593" name="Rectangle 132"/>
            <p:cNvSpPr/>
            <p:nvPr/>
          </p:nvSpPr>
          <p:spPr>
            <a:xfrm>
              <a:off x="1528550" y="2222067"/>
              <a:ext cx="2048200" cy="2373860"/>
            </a:xfrm>
            <a:prstGeom prst="rect"/>
            <a:noFill/>
            <a:ln w="38100">
              <a:solidFill>
                <a:srgbClr val="DD833F"/>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D"/>
            </a:p>
          </p:txBody>
        </p:sp>
      </p:grpSp>
      <p:sp>
        <p:nvSpPr>
          <p:cNvPr id="1048594" name="TextBox 138"/>
          <p:cNvSpPr txBox="1"/>
          <p:nvPr/>
        </p:nvSpPr>
        <p:spPr>
          <a:xfrm>
            <a:off x="4831308" y="4931405"/>
            <a:ext cx="2529384" cy="1920239"/>
          </a:xfrm>
          <a:prstGeom prst="rect"/>
          <a:noFill/>
          <a:ln w="28575">
            <a:noFill/>
          </a:ln>
        </p:spPr>
        <p:txBody>
          <a:bodyPr rtlCol="0" wrap="square">
            <a:spAutoFit/>
          </a:bodyPr>
          <a:p>
            <a:pPr>
              <a:lnSpc>
                <a:spcPct val="150000"/>
              </a:lnSpc>
            </a:pPr>
            <a:r>
              <a:rPr dirty="0" sz="2000" lang="en-US">
                <a:latin typeface="Adobe Arabic" panose="02040503050201020203" pitchFamily="18" charset="-78"/>
                <a:cs typeface="Adobe Arabic" panose="02040503050201020203" pitchFamily="18" charset="-78"/>
              </a:rPr>
              <a:t>Add your text here Add your text here</a:t>
            </a:r>
            <a:r>
              <a:rPr dirty="0" sz="2000" lang="en-ID">
                <a:latin typeface="Adobe Arabic" panose="02040503050201020203" pitchFamily="18" charset="-78"/>
                <a:cs typeface="Adobe Arabic" panose="02040503050201020203" pitchFamily="18" charset="-78"/>
              </a:rPr>
              <a:t> </a:t>
            </a:r>
            <a:r>
              <a:rPr dirty="0" sz="2000" lang="en-US">
                <a:latin typeface="Adobe Arabic" panose="02040503050201020203" pitchFamily="18" charset="-78"/>
                <a:cs typeface="Adobe Arabic" panose="02040503050201020203" pitchFamily="18" charset="-78"/>
              </a:rPr>
              <a:t>Add your text here</a:t>
            </a:r>
            <a:r>
              <a:rPr dirty="0" sz="2000" lang="en-ID">
                <a:latin typeface="Adobe Arabic" panose="02040503050201020203" pitchFamily="18" charset="-78"/>
                <a:cs typeface="Adobe Arabic" panose="02040503050201020203" pitchFamily="18" charset="-78"/>
              </a:rPr>
              <a:t> </a:t>
            </a:r>
            <a:r>
              <a:rPr dirty="0" sz="2000" lang="en-US">
                <a:latin typeface="Adobe Arabic" panose="02040503050201020203" pitchFamily="18" charset="-78"/>
                <a:cs typeface="Adobe Arabic" panose="02040503050201020203" pitchFamily="18" charset="-78"/>
              </a:rPr>
              <a:t>Add your text here</a:t>
            </a:r>
            <a:endParaRPr dirty="0" sz="2000" lang="en-ID">
              <a:latin typeface="Adobe Arabic" panose="02040503050201020203" pitchFamily="18" charset="-78"/>
              <a:cs typeface="Adobe Arabic" panose="02040503050201020203" pitchFamily="18" charset="-78"/>
            </a:endParaRPr>
          </a:p>
        </p:txBody>
      </p:sp>
      <p:grpSp>
        <p:nvGrpSpPr>
          <p:cNvPr id="36" name="Group 2"/>
          <p:cNvGrpSpPr/>
          <p:nvPr/>
        </p:nvGrpSpPr>
        <p:grpSpPr>
          <a:xfrm>
            <a:off x="5059724" y="2222067"/>
            <a:ext cx="2048200" cy="2373860"/>
            <a:chOff x="5059724" y="2222067"/>
            <a:chExt cx="2048200" cy="2373860"/>
          </a:xfrm>
        </p:grpSpPr>
        <p:sp>
          <p:nvSpPr>
            <p:cNvPr id="1048595" name="TextBox 141"/>
            <p:cNvSpPr txBox="1"/>
            <p:nvPr/>
          </p:nvSpPr>
          <p:spPr>
            <a:xfrm>
              <a:off x="5434426" y="3151234"/>
              <a:ext cx="1298796" cy="1005840"/>
            </a:xfrm>
            <a:prstGeom prst="rect"/>
            <a:noFill/>
            <a:ln w="28575">
              <a:noFill/>
            </a:ln>
          </p:spPr>
          <p:txBody>
            <a:bodyPr rtlCol="0" wrap="square">
              <a:spAutoFit/>
            </a:bodyPr>
            <a:p>
              <a:pPr algn="ctr">
                <a:lnSpc>
                  <a:spcPct val="150000"/>
                </a:lnSpc>
              </a:pPr>
              <a:r>
                <a:rPr dirty="0" sz="2000" lang="en-US">
                  <a:latin typeface="Adobe Arabic" panose="02040503050201020203" pitchFamily="18" charset="-78"/>
                  <a:cs typeface="Adobe Arabic" panose="02040503050201020203" pitchFamily="18" charset="-78"/>
                </a:rPr>
                <a:t>Add Photo</a:t>
              </a:r>
              <a:endParaRPr dirty="0" sz="2000" lang="en-ID">
                <a:latin typeface="Adobe Arabic" panose="02040503050201020203" pitchFamily="18" charset="-78"/>
                <a:cs typeface="Adobe Arabic" panose="02040503050201020203" pitchFamily="18" charset="-78"/>
              </a:endParaRPr>
            </a:p>
          </p:txBody>
        </p:sp>
        <p:sp>
          <p:nvSpPr>
            <p:cNvPr id="1048596" name="Rectangle 142"/>
            <p:cNvSpPr/>
            <p:nvPr/>
          </p:nvSpPr>
          <p:spPr>
            <a:xfrm>
              <a:off x="5059724" y="2222067"/>
              <a:ext cx="2048200" cy="2373860"/>
            </a:xfrm>
            <a:prstGeom prst="rect"/>
            <a:noFill/>
            <a:ln w="38100">
              <a:solidFill>
                <a:srgbClr val="DD833F"/>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D"/>
            </a:p>
          </p:txBody>
        </p:sp>
      </p:grpSp>
      <p:sp>
        <p:nvSpPr>
          <p:cNvPr id="1048597" name="TextBox 144"/>
          <p:cNvSpPr txBox="1"/>
          <p:nvPr/>
        </p:nvSpPr>
        <p:spPr>
          <a:xfrm>
            <a:off x="8362482" y="4931405"/>
            <a:ext cx="2529384" cy="1920239"/>
          </a:xfrm>
          <a:prstGeom prst="rect"/>
          <a:noFill/>
          <a:ln w="28575">
            <a:noFill/>
          </a:ln>
        </p:spPr>
        <p:txBody>
          <a:bodyPr rtlCol="0" wrap="square">
            <a:spAutoFit/>
          </a:bodyPr>
          <a:p>
            <a:pPr>
              <a:lnSpc>
                <a:spcPct val="150000"/>
              </a:lnSpc>
            </a:pPr>
            <a:r>
              <a:rPr dirty="0" sz="2000" lang="en-US">
                <a:latin typeface="Adobe Arabic" panose="02040503050201020203" pitchFamily="18" charset="-78"/>
                <a:cs typeface="Adobe Arabic" panose="02040503050201020203" pitchFamily="18" charset="-78"/>
              </a:rPr>
              <a:t>Add your text here Add your text here</a:t>
            </a:r>
            <a:r>
              <a:rPr dirty="0" sz="2000" lang="en-ID">
                <a:latin typeface="Adobe Arabic" panose="02040503050201020203" pitchFamily="18" charset="-78"/>
                <a:cs typeface="Adobe Arabic" panose="02040503050201020203" pitchFamily="18" charset="-78"/>
              </a:rPr>
              <a:t> </a:t>
            </a:r>
            <a:r>
              <a:rPr dirty="0" sz="2000" lang="en-US">
                <a:latin typeface="Adobe Arabic" panose="02040503050201020203" pitchFamily="18" charset="-78"/>
                <a:cs typeface="Adobe Arabic" panose="02040503050201020203" pitchFamily="18" charset="-78"/>
              </a:rPr>
              <a:t>Add your text here</a:t>
            </a:r>
            <a:r>
              <a:rPr dirty="0" sz="2000" lang="en-ID">
                <a:latin typeface="Adobe Arabic" panose="02040503050201020203" pitchFamily="18" charset="-78"/>
                <a:cs typeface="Adobe Arabic" panose="02040503050201020203" pitchFamily="18" charset="-78"/>
              </a:rPr>
              <a:t> </a:t>
            </a:r>
            <a:r>
              <a:rPr dirty="0" sz="2000" lang="en-US">
                <a:latin typeface="Adobe Arabic" panose="02040503050201020203" pitchFamily="18" charset="-78"/>
                <a:cs typeface="Adobe Arabic" panose="02040503050201020203" pitchFamily="18" charset="-78"/>
              </a:rPr>
              <a:t>Add your text here</a:t>
            </a:r>
            <a:endParaRPr dirty="0" sz="2000" lang="en-ID">
              <a:latin typeface="Adobe Arabic" panose="02040503050201020203" pitchFamily="18" charset="-78"/>
              <a:cs typeface="Adobe Arabic" panose="02040503050201020203" pitchFamily="18" charset="-78"/>
            </a:endParaRPr>
          </a:p>
        </p:txBody>
      </p:sp>
      <p:grpSp>
        <p:nvGrpSpPr>
          <p:cNvPr id="37" name="Group 3"/>
          <p:cNvGrpSpPr/>
          <p:nvPr/>
        </p:nvGrpSpPr>
        <p:grpSpPr>
          <a:xfrm>
            <a:off x="8590898" y="2222067"/>
            <a:ext cx="2048200" cy="2373860"/>
            <a:chOff x="8590898" y="2222067"/>
            <a:chExt cx="2048200" cy="2373860"/>
          </a:xfrm>
        </p:grpSpPr>
        <p:sp>
          <p:nvSpPr>
            <p:cNvPr id="1048598" name="TextBox 147"/>
            <p:cNvSpPr txBox="1"/>
            <p:nvPr/>
          </p:nvSpPr>
          <p:spPr>
            <a:xfrm>
              <a:off x="8965600" y="3151234"/>
              <a:ext cx="1298796" cy="1005840"/>
            </a:xfrm>
            <a:prstGeom prst="rect"/>
            <a:noFill/>
            <a:ln w="28575">
              <a:noFill/>
            </a:ln>
          </p:spPr>
          <p:txBody>
            <a:bodyPr rtlCol="0" wrap="square">
              <a:spAutoFit/>
            </a:bodyPr>
            <a:p>
              <a:pPr algn="ctr">
                <a:lnSpc>
                  <a:spcPct val="150000"/>
                </a:lnSpc>
              </a:pPr>
              <a:r>
                <a:rPr dirty="0" sz="2000" lang="en-US">
                  <a:latin typeface="Adobe Arabic" panose="02040503050201020203" pitchFamily="18" charset="-78"/>
                  <a:cs typeface="Adobe Arabic" panose="02040503050201020203" pitchFamily="18" charset="-78"/>
                </a:rPr>
                <a:t>Add Photo</a:t>
              </a:r>
              <a:endParaRPr dirty="0" sz="2000" lang="en-ID">
                <a:latin typeface="Adobe Arabic" panose="02040503050201020203" pitchFamily="18" charset="-78"/>
                <a:cs typeface="Adobe Arabic" panose="02040503050201020203" pitchFamily="18" charset="-78"/>
              </a:endParaRPr>
            </a:p>
          </p:txBody>
        </p:sp>
        <p:sp>
          <p:nvSpPr>
            <p:cNvPr id="1048599" name="Rectangle 148"/>
            <p:cNvSpPr/>
            <p:nvPr/>
          </p:nvSpPr>
          <p:spPr>
            <a:xfrm>
              <a:off x="8590898" y="2222067"/>
              <a:ext cx="2048200" cy="2373860"/>
            </a:xfrm>
            <a:prstGeom prst="rect"/>
            <a:noFill/>
            <a:ln w="38100">
              <a:solidFill>
                <a:srgbClr val="DD833F"/>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D"/>
            </a:p>
          </p:txBody>
        </p:sp>
      </p:gr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048590"/>
                                        </p:tgtEl>
                                        <p:attrNameLst>
                                          <p:attrName>style.visibility</p:attrName>
                                        </p:attrNameLst>
                                      </p:cBhvr>
                                      <p:to>
                                        <p:strVal val="visible"/>
                                      </p:to>
                                    </p:set>
                                    <p:animEffect transition="in" filter="fade">
                                      <p:cBhvr>
                                        <p:cTn dur="750" id="7"/>
                                        <p:tgtEl>
                                          <p:spTgt spid="1048590"/>
                                        </p:tgtEl>
                                      </p:cBhvr>
                                    </p:animEffect>
                                    <p:anim calcmode="lin" valueType="num">
                                      <p:cBhvr>
                                        <p:cTn dur="750" fill="hold" id="8"/>
                                        <p:tgtEl>
                                          <p:spTgt spid="1048590"/>
                                        </p:tgtEl>
                                        <p:attrNameLst>
                                          <p:attrName>ppt_x</p:attrName>
                                        </p:attrNameLst>
                                      </p:cBhvr>
                                      <p:tavLst>
                                        <p:tav tm="0">
                                          <p:val>
                                            <p:strVal val="#ppt_x"/>
                                          </p:val>
                                        </p:tav>
                                        <p:tav tm="100000">
                                          <p:val>
                                            <p:strVal val="#ppt_x"/>
                                          </p:val>
                                        </p:tav>
                                      </p:tavLst>
                                    </p:anim>
                                    <p:anim calcmode="lin" valueType="num">
                                      <p:cBhvr>
                                        <p:cTn dur="750" fill="hold" id="9"/>
                                        <p:tgtEl>
                                          <p:spTgt spid="1048590"/>
                                        </p:tgtEl>
                                        <p:attrNameLst>
                                          <p:attrName>ppt_y</p:attrName>
                                        </p:attrNameLst>
                                      </p:cBhvr>
                                      <p:tavLst>
                                        <p:tav tm="0">
                                          <p:val>
                                            <p:strVal val="#ppt_y+.1"/>
                                          </p:val>
                                        </p:tav>
                                        <p:tav tm="100000">
                                          <p:val>
                                            <p:strVal val="#ppt_y"/>
                                          </p:val>
                                        </p:tav>
                                      </p:tavLst>
                                    </p:anim>
                                  </p:childTnLst>
                                </p:cTn>
                              </p:par>
                            </p:childTnLst>
                          </p:cTn>
                        </p:par>
                        <p:par>
                          <p:cTn fill="hold" id="10">
                            <p:stCondLst>
                              <p:cond delay="750"/>
                            </p:stCondLst>
                            <p:childTnLst>
                              <p:par>
                                <p:cTn fill="hold" id="11" nodeType="afterEffect" presetClass="entr" presetID="22" presetSubtype="8">
                                  <p:stCondLst>
                                    <p:cond delay="0"/>
                                  </p:stCondLst>
                                  <p:childTnLst>
                                    <p:set>
                                      <p:cBhvr>
                                        <p:cTn dur="1" fill="hold" id="12">
                                          <p:stCondLst>
                                            <p:cond delay="0"/>
                                          </p:stCondLst>
                                        </p:cTn>
                                        <p:tgtEl>
                                          <p:spTgt spid="35"/>
                                        </p:tgtEl>
                                        <p:attrNameLst>
                                          <p:attrName>style.visibility</p:attrName>
                                        </p:attrNameLst>
                                      </p:cBhvr>
                                      <p:to>
                                        <p:strVal val="visible"/>
                                      </p:to>
                                    </p:set>
                                    <p:animEffect transition="in" filter="wipe(left)">
                                      <p:cBhvr>
                                        <p:cTn dur="500" id="13"/>
                                        <p:tgtEl>
                                          <p:spTgt spid="35"/>
                                        </p:tgtEl>
                                      </p:cBhvr>
                                    </p:animEffect>
                                  </p:childTnLst>
                                </p:cTn>
                              </p:par>
                            </p:childTnLst>
                          </p:cTn>
                        </p:par>
                        <p:par>
                          <p:cTn fill="hold" id="14">
                            <p:stCondLst>
                              <p:cond delay="1250"/>
                            </p:stCondLst>
                            <p:childTnLst>
                              <p:par>
                                <p:cTn fill="hold" grpId="0" id="15" nodeType="afterEffect" presetClass="entr" presetID="22" presetSubtype="1">
                                  <p:stCondLst>
                                    <p:cond delay="0"/>
                                  </p:stCondLst>
                                  <p:childTnLst>
                                    <p:set>
                                      <p:cBhvr>
                                        <p:cTn dur="1" fill="hold" id="16">
                                          <p:stCondLst>
                                            <p:cond delay="0"/>
                                          </p:stCondLst>
                                        </p:cTn>
                                        <p:tgtEl>
                                          <p:spTgt spid="1048591"/>
                                        </p:tgtEl>
                                        <p:attrNameLst>
                                          <p:attrName>style.visibility</p:attrName>
                                        </p:attrNameLst>
                                      </p:cBhvr>
                                      <p:to>
                                        <p:strVal val="visible"/>
                                      </p:to>
                                    </p:set>
                                    <p:animEffect transition="in" filter="wipe(up)">
                                      <p:cBhvr>
                                        <p:cTn dur="500" id="17"/>
                                        <p:tgtEl>
                                          <p:spTgt spid="1048591"/>
                                        </p:tgtEl>
                                      </p:cBhvr>
                                    </p:animEffect>
                                  </p:childTnLst>
                                </p:cTn>
                              </p:par>
                            </p:childTnLst>
                          </p:cTn>
                        </p:par>
                        <p:par>
                          <p:cTn fill="hold" id="18">
                            <p:stCondLst>
                              <p:cond delay="1750"/>
                            </p:stCondLst>
                            <p:childTnLst>
                              <p:par>
                                <p:cTn fill="hold" id="19" nodeType="afterEffect" presetClass="entr" presetID="22" presetSubtype="8">
                                  <p:stCondLst>
                                    <p:cond delay="0"/>
                                  </p:stCondLst>
                                  <p:childTnLst>
                                    <p:set>
                                      <p:cBhvr>
                                        <p:cTn dur="1" fill="hold" id="20">
                                          <p:stCondLst>
                                            <p:cond delay="0"/>
                                          </p:stCondLst>
                                        </p:cTn>
                                        <p:tgtEl>
                                          <p:spTgt spid="36"/>
                                        </p:tgtEl>
                                        <p:attrNameLst>
                                          <p:attrName>style.visibility</p:attrName>
                                        </p:attrNameLst>
                                      </p:cBhvr>
                                      <p:to>
                                        <p:strVal val="visible"/>
                                      </p:to>
                                    </p:set>
                                    <p:animEffect transition="in" filter="wipe(left)">
                                      <p:cBhvr>
                                        <p:cTn dur="500" id="21"/>
                                        <p:tgtEl>
                                          <p:spTgt spid="36"/>
                                        </p:tgtEl>
                                      </p:cBhvr>
                                    </p:animEffect>
                                  </p:childTnLst>
                                </p:cTn>
                              </p:par>
                            </p:childTnLst>
                          </p:cTn>
                        </p:par>
                        <p:par>
                          <p:cTn fill="hold" id="22">
                            <p:stCondLst>
                              <p:cond delay="2250"/>
                            </p:stCondLst>
                            <p:childTnLst>
                              <p:par>
                                <p:cTn fill="hold" grpId="0" id="23" nodeType="afterEffect" presetClass="entr" presetID="22" presetSubtype="1">
                                  <p:stCondLst>
                                    <p:cond delay="0"/>
                                  </p:stCondLst>
                                  <p:childTnLst>
                                    <p:set>
                                      <p:cBhvr>
                                        <p:cTn dur="1" fill="hold" id="24">
                                          <p:stCondLst>
                                            <p:cond delay="0"/>
                                          </p:stCondLst>
                                        </p:cTn>
                                        <p:tgtEl>
                                          <p:spTgt spid="1048594"/>
                                        </p:tgtEl>
                                        <p:attrNameLst>
                                          <p:attrName>style.visibility</p:attrName>
                                        </p:attrNameLst>
                                      </p:cBhvr>
                                      <p:to>
                                        <p:strVal val="visible"/>
                                      </p:to>
                                    </p:set>
                                    <p:animEffect transition="in" filter="wipe(up)">
                                      <p:cBhvr>
                                        <p:cTn dur="500" id="25"/>
                                        <p:tgtEl>
                                          <p:spTgt spid="1048594"/>
                                        </p:tgtEl>
                                      </p:cBhvr>
                                    </p:animEffect>
                                  </p:childTnLst>
                                </p:cTn>
                              </p:par>
                            </p:childTnLst>
                          </p:cTn>
                        </p:par>
                        <p:par>
                          <p:cTn fill="hold" id="26">
                            <p:stCondLst>
                              <p:cond delay="2750"/>
                            </p:stCondLst>
                            <p:childTnLst>
                              <p:par>
                                <p:cTn fill="hold" id="27" nodeType="afterEffect" presetClass="entr" presetID="22" presetSubtype="8">
                                  <p:stCondLst>
                                    <p:cond delay="0"/>
                                  </p:stCondLst>
                                  <p:childTnLst>
                                    <p:set>
                                      <p:cBhvr>
                                        <p:cTn dur="1" fill="hold" id="28">
                                          <p:stCondLst>
                                            <p:cond delay="0"/>
                                          </p:stCondLst>
                                        </p:cTn>
                                        <p:tgtEl>
                                          <p:spTgt spid="37"/>
                                        </p:tgtEl>
                                        <p:attrNameLst>
                                          <p:attrName>style.visibility</p:attrName>
                                        </p:attrNameLst>
                                      </p:cBhvr>
                                      <p:to>
                                        <p:strVal val="visible"/>
                                      </p:to>
                                    </p:set>
                                    <p:animEffect transition="in" filter="wipe(left)">
                                      <p:cBhvr>
                                        <p:cTn dur="500" id="29"/>
                                        <p:tgtEl>
                                          <p:spTgt spid="37"/>
                                        </p:tgtEl>
                                      </p:cBhvr>
                                    </p:animEffect>
                                  </p:childTnLst>
                                </p:cTn>
                              </p:par>
                            </p:childTnLst>
                          </p:cTn>
                        </p:par>
                        <p:par>
                          <p:cTn fill="hold" id="30">
                            <p:stCondLst>
                              <p:cond delay="3250"/>
                            </p:stCondLst>
                            <p:childTnLst>
                              <p:par>
                                <p:cTn fill="hold" grpId="0" id="31" nodeType="afterEffect" presetClass="entr" presetID="22" presetSubtype="1">
                                  <p:stCondLst>
                                    <p:cond delay="0"/>
                                  </p:stCondLst>
                                  <p:childTnLst>
                                    <p:set>
                                      <p:cBhvr>
                                        <p:cTn dur="1" fill="hold" id="32">
                                          <p:stCondLst>
                                            <p:cond delay="0"/>
                                          </p:stCondLst>
                                        </p:cTn>
                                        <p:tgtEl>
                                          <p:spTgt spid="1048597"/>
                                        </p:tgtEl>
                                        <p:attrNameLst>
                                          <p:attrName>style.visibility</p:attrName>
                                        </p:attrNameLst>
                                      </p:cBhvr>
                                      <p:to>
                                        <p:strVal val="visible"/>
                                      </p:to>
                                    </p:set>
                                    <p:animEffect transition="in" filter="wipe(up)">
                                      <p:cBhvr>
                                        <p:cTn dur="500" id="33"/>
                                        <p:tgtEl>
                                          <p:spTgt spid="1048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0" grpId="0"/>
      <p:bldP spid="1048591" grpId="0"/>
      <p:bldP spid="1048594" grpId="0"/>
      <p:bldP spid="104859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grpSp>
        <p:nvGrpSpPr>
          <p:cNvPr id="39" name="Group 94"/>
          <p:cNvGrpSpPr/>
          <p:nvPr/>
        </p:nvGrpSpPr>
        <p:grpSpPr>
          <a:xfrm>
            <a:off x="0" y="0"/>
            <a:ext cx="12191996" cy="6858000"/>
            <a:chOff x="0" y="0"/>
            <a:chExt cx="12191996" cy="6858000"/>
          </a:xfrm>
        </p:grpSpPr>
        <p:cxnSp>
          <p:nvCxnSpPr>
            <p:cNvPr id="3145852" name="Straight Connector 30"/>
            <p:cNvCxnSpPr>
              <a:cxnSpLocks/>
            </p:cNvCxnSpPr>
            <p:nvPr/>
          </p:nvCxnSpPr>
          <p:spPr>
            <a:xfrm>
              <a:off x="2456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53" name="Straight Connector 31"/>
            <p:cNvCxnSpPr>
              <a:cxnSpLocks/>
            </p:cNvCxnSpPr>
            <p:nvPr/>
          </p:nvCxnSpPr>
          <p:spPr>
            <a:xfrm>
              <a:off x="5709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54" name="Straight Connector 32"/>
            <p:cNvCxnSpPr>
              <a:cxnSpLocks/>
            </p:cNvCxnSpPr>
            <p:nvPr/>
          </p:nvCxnSpPr>
          <p:spPr>
            <a:xfrm>
              <a:off x="8962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55" name="Straight Connector 33"/>
            <p:cNvCxnSpPr>
              <a:cxnSpLocks/>
            </p:cNvCxnSpPr>
            <p:nvPr/>
          </p:nvCxnSpPr>
          <p:spPr>
            <a:xfrm>
              <a:off x="12214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56" name="Straight Connector 34"/>
            <p:cNvCxnSpPr>
              <a:cxnSpLocks/>
            </p:cNvCxnSpPr>
            <p:nvPr/>
          </p:nvCxnSpPr>
          <p:spPr>
            <a:xfrm>
              <a:off x="15467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57" name="Straight Connector 35"/>
            <p:cNvCxnSpPr>
              <a:cxnSpLocks/>
            </p:cNvCxnSpPr>
            <p:nvPr/>
          </p:nvCxnSpPr>
          <p:spPr>
            <a:xfrm>
              <a:off x="18720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58" name="Straight Connector 36"/>
            <p:cNvCxnSpPr>
              <a:cxnSpLocks/>
            </p:cNvCxnSpPr>
            <p:nvPr/>
          </p:nvCxnSpPr>
          <p:spPr>
            <a:xfrm>
              <a:off x="21972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59" name="Straight Connector 39"/>
            <p:cNvCxnSpPr>
              <a:cxnSpLocks/>
            </p:cNvCxnSpPr>
            <p:nvPr/>
          </p:nvCxnSpPr>
          <p:spPr>
            <a:xfrm>
              <a:off x="25225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60" name="Straight Connector 40"/>
            <p:cNvCxnSpPr>
              <a:cxnSpLocks/>
            </p:cNvCxnSpPr>
            <p:nvPr/>
          </p:nvCxnSpPr>
          <p:spPr>
            <a:xfrm>
              <a:off x="28478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61" name="Straight Connector 41"/>
            <p:cNvCxnSpPr>
              <a:cxnSpLocks/>
            </p:cNvCxnSpPr>
            <p:nvPr/>
          </p:nvCxnSpPr>
          <p:spPr>
            <a:xfrm>
              <a:off x="31731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62" name="Straight Connector 42"/>
            <p:cNvCxnSpPr>
              <a:cxnSpLocks/>
            </p:cNvCxnSpPr>
            <p:nvPr/>
          </p:nvCxnSpPr>
          <p:spPr>
            <a:xfrm>
              <a:off x="34983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63" name="Straight Connector 43"/>
            <p:cNvCxnSpPr>
              <a:cxnSpLocks/>
            </p:cNvCxnSpPr>
            <p:nvPr/>
          </p:nvCxnSpPr>
          <p:spPr>
            <a:xfrm>
              <a:off x="382365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64" name="Straight Connector 44"/>
            <p:cNvCxnSpPr>
              <a:cxnSpLocks/>
            </p:cNvCxnSpPr>
            <p:nvPr/>
          </p:nvCxnSpPr>
          <p:spPr>
            <a:xfrm>
              <a:off x="414892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65" name="Straight Connector 45"/>
            <p:cNvCxnSpPr>
              <a:cxnSpLocks/>
            </p:cNvCxnSpPr>
            <p:nvPr/>
          </p:nvCxnSpPr>
          <p:spPr>
            <a:xfrm>
              <a:off x="447419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66" name="Straight Connector 46"/>
            <p:cNvCxnSpPr>
              <a:cxnSpLocks/>
            </p:cNvCxnSpPr>
            <p:nvPr/>
          </p:nvCxnSpPr>
          <p:spPr>
            <a:xfrm>
              <a:off x="479946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67" name="Straight Connector 47"/>
            <p:cNvCxnSpPr>
              <a:cxnSpLocks/>
            </p:cNvCxnSpPr>
            <p:nvPr/>
          </p:nvCxnSpPr>
          <p:spPr>
            <a:xfrm>
              <a:off x="51247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68" name="Straight Connector 48"/>
            <p:cNvCxnSpPr>
              <a:cxnSpLocks/>
            </p:cNvCxnSpPr>
            <p:nvPr/>
          </p:nvCxnSpPr>
          <p:spPr>
            <a:xfrm>
              <a:off x="545001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69" name="Straight Connector 49"/>
            <p:cNvCxnSpPr>
              <a:cxnSpLocks/>
            </p:cNvCxnSpPr>
            <p:nvPr/>
          </p:nvCxnSpPr>
          <p:spPr>
            <a:xfrm>
              <a:off x="577528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70" name="Straight Connector 50"/>
            <p:cNvCxnSpPr>
              <a:cxnSpLocks/>
            </p:cNvCxnSpPr>
            <p:nvPr/>
          </p:nvCxnSpPr>
          <p:spPr>
            <a:xfrm>
              <a:off x="610055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71" name="Straight Connector 51"/>
            <p:cNvCxnSpPr>
              <a:cxnSpLocks/>
            </p:cNvCxnSpPr>
            <p:nvPr/>
          </p:nvCxnSpPr>
          <p:spPr>
            <a:xfrm>
              <a:off x="642582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72" name="Straight Connector 52"/>
            <p:cNvCxnSpPr>
              <a:cxnSpLocks/>
            </p:cNvCxnSpPr>
            <p:nvPr/>
          </p:nvCxnSpPr>
          <p:spPr>
            <a:xfrm>
              <a:off x="675110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73" name="Straight Connector 53"/>
            <p:cNvCxnSpPr>
              <a:cxnSpLocks/>
            </p:cNvCxnSpPr>
            <p:nvPr/>
          </p:nvCxnSpPr>
          <p:spPr>
            <a:xfrm>
              <a:off x="707637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74" name="Straight Connector 54"/>
            <p:cNvCxnSpPr>
              <a:cxnSpLocks/>
            </p:cNvCxnSpPr>
            <p:nvPr/>
          </p:nvCxnSpPr>
          <p:spPr>
            <a:xfrm>
              <a:off x="740164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75" name="Straight Connector 55"/>
            <p:cNvCxnSpPr>
              <a:cxnSpLocks/>
            </p:cNvCxnSpPr>
            <p:nvPr/>
          </p:nvCxnSpPr>
          <p:spPr>
            <a:xfrm>
              <a:off x="772691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76" name="Straight Connector 56"/>
            <p:cNvCxnSpPr>
              <a:cxnSpLocks/>
            </p:cNvCxnSpPr>
            <p:nvPr/>
          </p:nvCxnSpPr>
          <p:spPr>
            <a:xfrm>
              <a:off x="805218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77" name="Straight Connector 57"/>
            <p:cNvCxnSpPr>
              <a:cxnSpLocks/>
            </p:cNvCxnSpPr>
            <p:nvPr/>
          </p:nvCxnSpPr>
          <p:spPr>
            <a:xfrm>
              <a:off x="83774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78" name="Straight Connector 58"/>
            <p:cNvCxnSpPr>
              <a:cxnSpLocks/>
            </p:cNvCxnSpPr>
            <p:nvPr/>
          </p:nvCxnSpPr>
          <p:spPr>
            <a:xfrm>
              <a:off x="87027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79" name="Straight Connector 59"/>
            <p:cNvCxnSpPr>
              <a:cxnSpLocks/>
            </p:cNvCxnSpPr>
            <p:nvPr/>
          </p:nvCxnSpPr>
          <p:spPr>
            <a:xfrm>
              <a:off x="90280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80" name="Straight Connector 60"/>
            <p:cNvCxnSpPr>
              <a:cxnSpLocks/>
            </p:cNvCxnSpPr>
            <p:nvPr/>
          </p:nvCxnSpPr>
          <p:spPr>
            <a:xfrm>
              <a:off x="93532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81" name="Straight Connector 61"/>
            <p:cNvCxnSpPr>
              <a:cxnSpLocks/>
            </p:cNvCxnSpPr>
            <p:nvPr/>
          </p:nvCxnSpPr>
          <p:spPr>
            <a:xfrm>
              <a:off x="96785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82" name="Straight Connector 62"/>
            <p:cNvCxnSpPr>
              <a:cxnSpLocks/>
            </p:cNvCxnSpPr>
            <p:nvPr/>
          </p:nvCxnSpPr>
          <p:spPr>
            <a:xfrm>
              <a:off x="100038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83" name="Straight Connector 63"/>
            <p:cNvCxnSpPr>
              <a:cxnSpLocks/>
            </p:cNvCxnSpPr>
            <p:nvPr/>
          </p:nvCxnSpPr>
          <p:spPr>
            <a:xfrm>
              <a:off x="103290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84" name="Straight Connector 64"/>
            <p:cNvCxnSpPr>
              <a:cxnSpLocks/>
            </p:cNvCxnSpPr>
            <p:nvPr/>
          </p:nvCxnSpPr>
          <p:spPr>
            <a:xfrm>
              <a:off x="106543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85" name="Straight Connector 65"/>
            <p:cNvCxnSpPr>
              <a:cxnSpLocks/>
            </p:cNvCxnSpPr>
            <p:nvPr/>
          </p:nvCxnSpPr>
          <p:spPr>
            <a:xfrm>
              <a:off x="109796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86" name="Straight Connector 66"/>
            <p:cNvCxnSpPr>
              <a:cxnSpLocks/>
            </p:cNvCxnSpPr>
            <p:nvPr/>
          </p:nvCxnSpPr>
          <p:spPr>
            <a:xfrm>
              <a:off x="113049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87" name="Straight Connector 67"/>
            <p:cNvCxnSpPr>
              <a:cxnSpLocks/>
            </p:cNvCxnSpPr>
            <p:nvPr/>
          </p:nvCxnSpPr>
          <p:spPr>
            <a:xfrm>
              <a:off x="116301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88" name="Straight Connector 68"/>
            <p:cNvCxnSpPr>
              <a:cxnSpLocks/>
            </p:cNvCxnSpPr>
            <p:nvPr/>
          </p:nvCxnSpPr>
          <p:spPr>
            <a:xfrm>
              <a:off x="119554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89" name="Straight Connector 71"/>
            <p:cNvCxnSpPr>
              <a:cxnSpLocks/>
            </p:cNvCxnSpPr>
            <p:nvPr/>
          </p:nvCxnSpPr>
          <p:spPr>
            <a:xfrm rot="5400000">
              <a:off x="6095998" y="-591971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90" name="Straight Connector 72"/>
            <p:cNvCxnSpPr>
              <a:cxnSpLocks/>
            </p:cNvCxnSpPr>
            <p:nvPr/>
          </p:nvCxnSpPr>
          <p:spPr>
            <a:xfrm rot="5400000">
              <a:off x="6095998" y="-559444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91" name="Straight Connector 73"/>
            <p:cNvCxnSpPr>
              <a:cxnSpLocks/>
            </p:cNvCxnSpPr>
            <p:nvPr/>
          </p:nvCxnSpPr>
          <p:spPr>
            <a:xfrm rot="5400000">
              <a:off x="6095998" y="-526917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92" name="Straight Connector 74"/>
            <p:cNvCxnSpPr>
              <a:cxnSpLocks/>
            </p:cNvCxnSpPr>
            <p:nvPr/>
          </p:nvCxnSpPr>
          <p:spPr>
            <a:xfrm rot="5400000">
              <a:off x="6095998" y="-494390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93" name="Straight Connector 75"/>
            <p:cNvCxnSpPr>
              <a:cxnSpLocks/>
            </p:cNvCxnSpPr>
            <p:nvPr/>
          </p:nvCxnSpPr>
          <p:spPr>
            <a:xfrm rot="5400000">
              <a:off x="6095998" y="-461863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94" name="Straight Connector 76"/>
            <p:cNvCxnSpPr>
              <a:cxnSpLocks/>
            </p:cNvCxnSpPr>
            <p:nvPr/>
          </p:nvCxnSpPr>
          <p:spPr>
            <a:xfrm rot="5400000">
              <a:off x="6095998" y="-429335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95" name="Straight Connector 77"/>
            <p:cNvCxnSpPr>
              <a:cxnSpLocks/>
            </p:cNvCxnSpPr>
            <p:nvPr/>
          </p:nvCxnSpPr>
          <p:spPr>
            <a:xfrm rot="5400000">
              <a:off x="6095998" y="-396808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96" name="Straight Connector 78"/>
            <p:cNvCxnSpPr>
              <a:cxnSpLocks/>
            </p:cNvCxnSpPr>
            <p:nvPr/>
          </p:nvCxnSpPr>
          <p:spPr>
            <a:xfrm rot="5400000">
              <a:off x="6095998" y="-364281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97" name="Straight Connector 79"/>
            <p:cNvCxnSpPr>
              <a:cxnSpLocks/>
            </p:cNvCxnSpPr>
            <p:nvPr/>
          </p:nvCxnSpPr>
          <p:spPr>
            <a:xfrm rot="5400000">
              <a:off x="6095998" y="-331754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98" name="Straight Connector 80"/>
            <p:cNvCxnSpPr>
              <a:cxnSpLocks/>
            </p:cNvCxnSpPr>
            <p:nvPr/>
          </p:nvCxnSpPr>
          <p:spPr>
            <a:xfrm rot="5400000">
              <a:off x="6095998" y="-299227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899" name="Straight Connector 81"/>
            <p:cNvCxnSpPr>
              <a:cxnSpLocks/>
            </p:cNvCxnSpPr>
            <p:nvPr/>
          </p:nvCxnSpPr>
          <p:spPr>
            <a:xfrm rot="5400000">
              <a:off x="6095998" y="-266699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00" name="Straight Connector 82"/>
            <p:cNvCxnSpPr>
              <a:cxnSpLocks/>
            </p:cNvCxnSpPr>
            <p:nvPr/>
          </p:nvCxnSpPr>
          <p:spPr>
            <a:xfrm rot="5400000">
              <a:off x="6095998" y="-234172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01" name="Straight Connector 83"/>
            <p:cNvCxnSpPr>
              <a:cxnSpLocks/>
            </p:cNvCxnSpPr>
            <p:nvPr/>
          </p:nvCxnSpPr>
          <p:spPr>
            <a:xfrm rot="5400000">
              <a:off x="6095998" y="-201645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02" name="Straight Connector 84"/>
            <p:cNvCxnSpPr>
              <a:cxnSpLocks/>
            </p:cNvCxnSpPr>
            <p:nvPr/>
          </p:nvCxnSpPr>
          <p:spPr>
            <a:xfrm rot="5400000">
              <a:off x="6095998" y="-169118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03" name="Straight Connector 85"/>
            <p:cNvCxnSpPr>
              <a:cxnSpLocks/>
            </p:cNvCxnSpPr>
            <p:nvPr/>
          </p:nvCxnSpPr>
          <p:spPr>
            <a:xfrm rot="5400000">
              <a:off x="6095998" y="-136591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04" name="Straight Connector 86"/>
            <p:cNvCxnSpPr>
              <a:cxnSpLocks/>
            </p:cNvCxnSpPr>
            <p:nvPr/>
          </p:nvCxnSpPr>
          <p:spPr>
            <a:xfrm rot="5400000">
              <a:off x="6095998" y="-104063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05" name="Straight Connector 87"/>
            <p:cNvCxnSpPr>
              <a:cxnSpLocks/>
            </p:cNvCxnSpPr>
            <p:nvPr/>
          </p:nvCxnSpPr>
          <p:spPr>
            <a:xfrm rot="5400000">
              <a:off x="6095998" y="-71536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06" name="Straight Connector 88"/>
            <p:cNvCxnSpPr>
              <a:cxnSpLocks/>
            </p:cNvCxnSpPr>
            <p:nvPr/>
          </p:nvCxnSpPr>
          <p:spPr>
            <a:xfrm rot="5400000">
              <a:off x="6095998" y="-39009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07" name="Straight Connector 89"/>
            <p:cNvCxnSpPr>
              <a:cxnSpLocks/>
            </p:cNvCxnSpPr>
            <p:nvPr/>
          </p:nvCxnSpPr>
          <p:spPr>
            <a:xfrm rot="5400000">
              <a:off x="6095998" y="-6482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08" name="Straight Connector 90"/>
            <p:cNvCxnSpPr>
              <a:cxnSpLocks/>
            </p:cNvCxnSpPr>
            <p:nvPr/>
          </p:nvCxnSpPr>
          <p:spPr>
            <a:xfrm rot="5400000">
              <a:off x="6095998" y="260450"/>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09" name="Straight Connector 91"/>
            <p:cNvCxnSpPr>
              <a:cxnSpLocks/>
            </p:cNvCxnSpPr>
            <p:nvPr/>
          </p:nvCxnSpPr>
          <p:spPr>
            <a:xfrm rot="5400000">
              <a:off x="6095998" y="585722"/>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grpSp>
      <p:grpSp>
        <p:nvGrpSpPr>
          <p:cNvPr id="40" name="Group 10"/>
          <p:cNvGrpSpPr/>
          <p:nvPr/>
        </p:nvGrpSpPr>
        <p:grpSpPr>
          <a:xfrm>
            <a:off x="-435286" y="-355423"/>
            <a:ext cx="12627286" cy="7213424"/>
            <a:chOff x="-435286" y="-355423"/>
            <a:chExt cx="12627286" cy="7213424"/>
          </a:xfrm>
        </p:grpSpPr>
        <p:cxnSp>
          <p:nvCxnSpPr>
            <p:cNvPr id="3145910" name="Straight Connector 102"/>
            <p:cNvCxnSpPr>
              <a:cxnSpLocks/>
            </p:cNvCxnSpPr>
            <p:nvPr/>
          </p:nvCxnSpPr>
          <p:spPr>
            <a:xfrm>
              <a:off x="3002507" y="382137"/>
              <a:ext cx="918948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5911" name="Straight Connector 104"/>
            <p:cNvCxnSpPr>
              <a:cxnSpLocks/>
            </p:cNvCxnSpPr>
            <p:nvPr/>
          </p:nvCxnSpPr>
          <p:spPr>
            <a:xfrm>
              <a:off x="0" y="6539552"/>
              <a:ext cx="12192000"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5912" name="Straight Connector 106"/>
            <p:cNvCxnSpPr>
              <a:cxnSpLocks/>
            </p:cNvCxnSpPr>
            <p:nvPr/>
          </p:nvCxnSpPr>
          <p:spPr>
            <a:xfrm rot="16200000">
              <a:off x="8292160" y="3401700"/>
              <a:ext cx="691259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5913" name="Straight Connector 112"/>
            <p:cNvCxnSpPr>
              <a:cxnSpLocks/>
            </p:cNvCxnSpPr>
            <p:nvPr/>
          </p:nvCxnSpPr>
          <p:spPr>
            <a:xfrm flipV="1">
              <a:off x="357541" y="1844051"/>
              <a:ext cx="0" cy="501395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pic>
          <p:nvPicPr>
            <p:cNvPr id="2097154" name="Picture 98"/>
            <p:cNvPicPr>
              <a:picLocks noChangeAspect="1"/>
            </p:cNvPicPr>
            <p:nvPr/>
          </p:nvPicPr>
          <p:blipFill>
            <a:blip xmlns:r="http://schemas.openxmlformats.org/officeDocument/2006/relationships" r:embed="rId1"/>
            <a:stretch>
              <a:fillRect/>
            </a:stretch>
          </p:blipFill>
          <p:spPr>
            <a:xfrm rot="20140392">
              <a:off x="-435286" y="-355423"/>
              <a:ext cx="3520517" cy="1914280"/>
            </a:xfrm>
            <a:prstGeom prst="rect"/>
          </p:spPr>
        </p:pic>
      </p:grpSp>
      <p:sp>
        <p:nvSpPr>
          <p:cNvPr id="1048600" name="TextBox 120"/>
          <p:cNvSpPr txBox="1"/>
          <p:nvPr/>
        </p:nvSpPr>
        <p:spPr>
          <a:xfrm>
            <a:off x="2846553" y="579660"/>
            <a:ext cx="7167880" cy="1069340"/>
          </a:xfrm>
          <a:prstGeom prst="rect"/>
          <a:noFill/>
        </p:spPr>
        <p:txBody>
          <a:bodyPr rtlCol="0" wrap="none">
            <a:spAutoFit/>
          </a:bodyPr>
          <a:p>
            <a:r>
              <a:rPr dirty="0" sz="6600" lang="en-US">
                <a:latin typeface="Badaga" panose="02000503000000000000" pitchFamily="2" charset="0"/>
              </a:rPr>
              <a:t>Table of Contents :</a:t>
            </a:r>
            <a:endParaRPr dirty="0" sz="6600" lang="en-ID">
              <a:latin typeface="Badaga" panose="02000503000000000000" pitchFamily="2" charset="0"/>
            </a:endParaRPr>
          </a:p>
        </p:txBody>
      </p:sp>
      <p:grpSp>
        <p:nvGrpSpPr>
          <p:cNvPr id="41" name="Group 1"/>
          <p:cNvGrpSpPr/>
          <p:nvPr/>
        </p:nvGrpSpPr>
        <p:grpSpPr>
          <a:xfrm>
            <a:off x="1593799" y="2306221"/>
            <a:ext cx="1079389" cy="993149"/>
            <a:chOff x="1593799" y="2306221"/>
            <a:chExt cx="1079389" cy="993149"/>
          </a:xfrm>
        </p:grpSpPr>
        <p:sp>
          <p:nvSpPr>
            <p:cNvPr id="1048601" name="Oval 4"/>
            <p:cNvSpPr/>
            <p:nvPr/>
          </p:nvSpPr>
          <p:spPr>
            <a:xfrm>
              <a:off x="1689549" y="2306221"/>
              <a:ext cx="983639" cy="983639"/>
            </a:xfrm>
            <a:prstGeom prst="ellipse"/>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lang="en-ID"/>
            </a:p>
          </p:txBody>
        </p:sp>
        <p:sp>
          <p:nvSpPr>
            <p:cNvPr id="1048602" name="Oval 121"/>
            <p:cNvSpPr/>
            <p:nvPr/>
          </p:nvSpPr>
          <p:spPr>
            <a:xfrm>
              <a:off x="1593799" y="2315731"/>
              <a:ext cx="983639" cy="983639"/>
            </a:xfrm>
            <a:prstGeom prst="ellipse"/>
            <a:solidFill>
              <a:srgbClr val="DD8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D"/>
            </a:p>
          </p:txBody>
        </p:sp>
        <p:sp>
          <p:nvSpPr>
            <p:cNvPr id="1048603" name="TextBox 5"/>
            <p:cNvSpPr txBox="1"/>
            <p:nvPr/>
          </p:nvSpPr>
          <p:spPr>
            <a:xfrm>
              <a:off x="1871457" y="2345885"/>
              <a:ext cx="563880" cy="891540"/>
            </a:xfrm>
            <a:prstGeom prst="rect"/>
            <a:noFill/>
          </p:spPr>
          <p:txBody>
            <a:bodyPr rtlCol="0" wrap="none">
              <a:spAutoFit/>
            </a:bodyPr>
            <a:p>
              <a:r>
                <a:rPr dirty="0" sz="5400" lang="en-US">
                  <a:latin typeface="Adobe Arabic" panose="02040503050201020203" pitchFamily="18" charset="-78"/>
                  <a:cs typeface="Adobe Arabic" panose="02040503050201020203" pitchFamily="18" charset="-78"/>
                </a:rPr>
                <a:t>1</a:t>
              </a:r>
              <a:endParaRPr dirty="0" sz="5400" lang="en-ID">
                <a:latin typeface="Adobe Arabic" panose="02040503050201020203" pitchFamily="18" charset="-78"/>
                <a:cs typeface="Adobe Arabic" panose="02040503050201020203" pitchFamily="18" charset="-78"/>
              </a:endParaRPr>
            </a:p>
          </p:txBody>
        </p:sp>
      </p:grpSp>
      <p:sp>
        <p:nvSpPr>
          <p:cNvPr id="1048604" name="TextBox 122"/>
          <p:cNvSpPr txBox="1"/>
          <p:nvPr/>
        </p:nvSpPr>
        <p:spPr>
          <a:xfrm>
            <a:off x="1160595" y="4175097"/>
            <a:ext cx="2069923" cy="1920240"/>
          </a:xfrm>
          <a:prstGeom prst="rect"/>
          <a:noFill/>
          <a:ln w="28575">
            <a:noFill/>
          </a:ln>
        </p:spPr>
        <p:txBody>
          <a:bodyPr rtlCol="0" wrap="square">
            <a:spAutoFit/>
          </a:bodyPr>
          <a:p>
            <a:pPr algn="ctr">
              <a:lnSpc>
                <a:spcPct val="150000"/>
              </a:lnSpc>
            </a:pPr>
            <a:r>
              <a:rPr dirty="0" sz="2000" lang="en-US">
                <a:latin typeface="Adobe Arabic" panose="02040503050201020203" pitchFamily="18" charset="-78"/>
                <a:cs typeface="Adobe Arabic" panose="02040503050201020203" pitchFamily="18" charset="-78"/>
              </a:rPr>
              <a:t>You could describe the topic of the section here</a:t>
            </a:r>
            <a:endParaRPr dirty="0" sz="2000" lang="en-ID">
              <a:latin typeface="Adobe Arabic" panose="02040503050201020203" pitchFamily="18" charset="-78"/>
              <a:cs typeface="Adobe Arabic" panose="02040503050201020203" pitchFamily="18" charset="-78"/>
            </a:endParaRPr>
          </a:p>
        </p:txBody>
      </p:sp>
      <p:sp>
        <p:nvSpPr>
          <p:cNvPr id="1048605" name="TextBox 123"/>
          <p:cNvSpPr txBox="1"/>
          <p:nvPr/>
        </p:nvSpPr>
        <p:spPr>
          <a:xfrm>
            <a:off x="1162126" y="3308880"/>
            <a:ext cx="2069923" cy="815339"/>
          </a:xfrm>
          <a:prstGeom prst="rect"/>
          <a:noFill/>
          <a:ln w="28575">
            <a:noFill/>
          </a:ln>
        </p:spPr>
        <p:txBody>
          <a:bodyPr rtlCol="0" wrap="square">
            <a:spAutoFit/>
          </a:bodyPr>
          <a:p>
            <a:pPr algn="ctr">
              <a:lnSpc>
                <a:spcPct val="150000"/>
              </a:lnSpc>
            </a:pPr>
            <a:r>
              <a:rPr dirty="0" sz="3200" lang="en-US">
                <a:latin typeface="Adobe Arabic" panose="02040503050201020203" pitchFamily="18" charset="-78"/>
                <a:cs typeface="Adobe Arabic" panose="02040503050201020203" pitchFamily="18" charset="-78"/>
              </a:rPr>
              <a:t>INTRO</a:t>
            </a:r>
            <a:endParaRPr dirty="0" sz="3200" lang="en-ID">
              <a:latin typeface="Adobe Arabic" panose="02040503050201020203" pitchFamily="18" charset="-78"/>
              <a:cs typeface="Adobe Arabic" panose="02040503050201020203" pitchFamily="18" charset="-78"/>
            </a:endParaRPr>
          </a:p>
        </p:txBody>
      </p:sp>
      <p:grpSp>
        <p:nvGrpSpPr>
          <p:cNvPr id="42" name="Group 2"/>
          <p:cNvGrpSpPr/>
          <p:nvPr/>
        </p:nvGrpSpPr>
        <p:grpSpPr>
          <a:xfrm>
            <a:off x="5593850" y="4330419"/>
            <a:ext cx="1079389" cy="993149"/>
            <a:chOff x="5593850" y="4330419"/>
            <a:chExt cx="1079389" cy="993149"/>
          </a:xfrm>
        </p:grpSpPr>
        <p:sp>
          <p:nvSpPr>
            <p:cNvPr id="1048606" name="Oval 124"/>
            <p:cNvSpPr/>
            <p:nvPr/>
          </p:nvSpPr>
          <p:spPr>
            <a:xfrm>
              <a:off x="5689600" y="4330419"/>
              <a:ext cx="983639" cy="983639"/>
            </a:xfrm>
            <a:prstGeom prst="ellipse"/>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D"/>
            </a:p>
          </p:txBody>
        </p:sp>
        <p:sp>
          <p:nvSpPr>
            <p:cNvPr id="1048607" name="Oval 125"/>
            <p:cNvSpPr/>
            <p:nvPr/>
          </p:nvSpPr>
          <p:spPr>
            <a:xfrm>
              <a:off x="5593850" y="4339929"/>
              <a:ext cx="983639" cy="983639"/>
            </a:xfrm>
            <a:prstGeom prst="ellipse"/>
            <a:solidFill>
              <a:srgbClr val="DD8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D"/>
            </a:p>
          </p:txBody>
        </p:sp>
        <p:sp>
          <p:nvSpPr>
            <p:cNvPr id="1048608" name="TextBox 126"/>
            <p:cNvSpPr txBox="1"/>
            <p:nvPr/>
          </p:nvSpPr>
          <p:spPr>
            <a:xfrm>
              <a:off x="5871508" y="4370083"/>
              <a:ext cx="563880" cy="891540"/>
            </a:xfrm>
            <a:prstGeom prst="rect"/>
            <a:noFill/>
          </p:spPr>
          <p:txBody>
            <a:bodyPr rtlCol="0" wrap="none">
              <a:spAutoFit/>
            </a:bodyPr>
            <a:p>
              <a:r>
                <a:rPr dirty="0" sz="5400" lang="en-US">
                  <a:latin typeface="Adobe Arabic" panose="02040503050201020203" pitchFamily="18" charset="-78"/>
                  <a:cs typeface="Adobe Arabic" panose="02040503050201020203" pitchFamily="18" charset="-78"/>
                </a:rPr>
                <a:t>2</a:t>
              </a:r>
              <a:endParaRPr dirty="0" sz="5400" lang="en-ID">
                <a:latin typeface="Adobe Arabic" panose="02040503050201020203" pitchFamily="18" charset="-78"/>
                <a:cs typeface="Adobe Arabic" panose="02040503050201020203" pitchFamily="18" charset="-78"/>
              </a:endParaRPr>
            </a:p>
          </p:txBody>
        </p:sp>
      </p:grpSp>
      <p:sp>
        <p:nvSpPr>
          <p:cNvPr id="1048609" name="TextBox 128"/>
          <p:cNvSpPr txBox="1"/>
          <p:nvPr/>
        </p:nvSpPr>
        <p:spPr>
          <a:xfrm>
            <a:off x="5066300" y="2989147"/>
            <a:ext cx="2069923" cy="1920239"/>
          </a:xfrm>
          <a:prstGeom prst="rect"/>
          <a:noFill/>
          <a:ln w="28575">
            <a:noFill/>
          </a:ln>
        </p:spPr>
        <p:txBody>
          <a:bodyPr rtlCol="0" wrap="square">
            <a:spAutoFit/>
          </a:bodyPr>
          <a:p>
            <a:pPr algn="ctr">
              <a:lnSpc>
                <a:spcPct val="150000"/>
              </a:lnSpc>
            </a:pPr>
            <a:r>
              <a:rPr dirty="0" sz="2000" lang="en-US">
                <a:latin typeface="Adobe Arabic" panose="02040503050201020203" pitchFamily="18" charset="-78"/>
                <a:cs typeface="Adobe Arabic" panose="02040503050201020203" pitchFamily="18" charset="-78"/>
              </a:rPr>
              <a:t>You could describe the topic of the section here</a:t>
            </a:r>
            <a:endParaRPr dirty="0" sz="2000" lang="en-ID">
              <a:latin typeface="Adobe Arabic" panose="02040503050201020203" pitchFamily="18" charset="-78"/>
              <a:cs typeface="Adobe Arabic" panose="02040503050201020203" pitchFamily="18" charset="-78"/>
            </a:endParaRPr>
          </a:p>
        </p:txBody>
      </p:sp>
      <p:sp>
        <p:nvSpPr>
          <p:cNvPr id="1048610" name="TextBox 129"/>
          <p:cNvSpPr txBox="1"/>
          <p:nvPr/>
        </p:nvSpPr>
        <p:spPr>
          <a:xfrm>
            <a:off x="5050707" y="2134941"/>
            <a:ext cx="2069923" cy="815339"/>
          </a:xfrm>
          <a:prstGeom prst="rect"/>
          <a:noFill/>
          <a:ln w="28575">
            <a:noFill/>
          </a:ln>
        </p:spPr>
        <p:txBody>
          <a:bodyPr rtlCol="0" wrap="square">
            <a:spAutoFit/>
          </a:bodyPr>
          <a:p>
            <a:pPr algn="ctr">
              <a:lnSpc>
                <a:spcPct val="150000"/>
              </a:lnSpc>
            </a:pPr>
            <a:r>
              <a:rPr dirty="0" sz="3200" lang="en-US">
                <a:latin typeface="Adobe Arabic" panose="02040503050201020203" pitchFamily="18" charset="-78"/>
                <a:cs typeface="Adobe Arabic" panose="02040503050201020203" pitchFamily="18" charset="-78"/>
              </a:rPr>
              <a:t>ABOUT</a:t>
            </a:r>
            <a:endParaRPr dirty="0" sz="3200" lang="en-ID">
              <a:latin typeface="Adobe Arabic" panose="02040503050201020203" pitchFamily="18" charset="-78"/>
              <a:cs typeface="Adobe Arabic" panose="02040503050201020203" pitchFamily="18" charset="-78"/>
            </a:endParaRPr>
          </a:p>
        </p:txBody>
      </p:sp>
      <p:grpSp>
        <p:nvGrpSpPr>
          <p:cNvPr id="43" name="Group 3"/>
          <p:cNvGrpSpPr/>
          <p:nvPr/>
        </p:nvGrpSpPr>
        <p:grpSpPr>
          <a:xfrm>
            <a:off x="9388085" y="2306221"/>
            <a:ext cx="1079389" cy="993149"/>
            <a:chOff x="9388085" y="2306221"/>
            <a:chExt cx="1079389" cy="993149"/>
          </a:xfrm>
        </p:grpSpPr>
        <p:sp>
          <p:nvSpPr>
            <p:cNvPr id="1048611" name="Oval 130"/>
            <p:cNvSpPr/>
            <p:nvPr/>
          </p:nvSpPr>
          <p:spPr>
            <a:xfrm>
              <a:off x="9483835" y="2306221"/>
              <a:ext cx="983639" cy="983639"/>
            </a:xfrm>
            <a:prstGeom prst="ellipse"/>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D"/>
            </a:p>
          </p:txBody>
        </p:sp>
        <p:sp>
          <p:nvSpPr>
            <p:cNvPr id="1048612" name="Oval 131"/>
            <p:cNvSpPr/>
            <p:nvPr/>
          </p:nvSpPr>
          <p:spPr>
            <a:xfrm>
              <a:off x="9388085" y="2315731"/>
              <a:ext cx="983639" cy="983639"/>
            </a:xfrm>
            <a:prstGeom prst="ellipse"/>
            <a:solidFill>
              <a:srgbClr val="DD8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D"/>
            </a:p>
          </p:txBody>
        </p:sp>
        <p:sp>
          <p:nvSpPr>
            <p:cNvPr id="1048613" name="TextBox 132"/>
            <p:cNvSpPr txBox="1"/>
            <p:nvPr/>
          </p:nvSpPr>
          <p:spPr>
            <a:xfrm>
              <a:off x="9665743" y="2345885"/>
              <a:ext cx="563880" cy="891540"/>
            </a:xfrm>
            <a:prstGeom prst="rect"/>
            <a:noFill/>
          </p:spPr>
          <p:txBody>
            <a:bodyPr rtlCol="0" wrap="none">
              <a:spAutoFit/>
            </a:bodyPr>
            <a:p>
              <a:r>
                <a:rPr dirty="0" sz="5400" lang="en-US">
                  <a:latin typeface="Adobe Arabic" panose="02040503050201020203" pitchFamily="18" charset="-78"/>
                  <a:cs typeface="Adobe Arabic" panose="02040503050201020203" pitchFamily="18" charset="-78"/>
                </a:rPr>
                <a:t>3</a:t>
              </a:r>
              <a:endParaRPr dirty="0" sz="5400" lang="en-ID">
                <a:latin typeface="Adobe Arabic" panose="02040503050201020203" pitchFamily="18" charset="-78"/>
                <a:cs typeface="Adobe Arabic" panose="02040503050201020203" pitchFamily="18" charset="-78"/>
              </a:endParaRPr>
            </a:p>
          </p:txBody>
        </p:sp>
      </p:grpSp>
      <p:sp>
        <p:nvSpPr>
          <p:cNvPr id="1048614" name="TextBox 133"/>
          <p:cNvSpPr txBox="1"/>
          <p:nvPr/>
        </p:nvSpPr>
        <p:spPr>
          <a:xfrm>
            <a:off x="8954881" y="4175097"/>
            <a:ext cx="2069923" cy="1920240"/>
          </a:xfrm>
          <a:prstGeom prst="rect"/>
          <a:noFill/>
          <a:ln w="28575">
            <a:noFill/>
          </a:ln>
        </p:spPr>
        <p:txBody>
          <a:bodyPr rtlCol="0" wrap="square">
            <a:spAutoFit/>
          </a:bodyPr>
          <a:p>
            <a:pPr algn="ctr">
              <a:lnSpc>
                <a:spcPct val="150000"/>
              </a:lnSpc>
            </a:pPr>
            <a:r>
              <a:rPr dirty="0" sz="2000" lang="en-US">
                <a:latin typeface="Adobe Arabic" panose="02040503050201020203" pitchFamily="18" charset="-78"/>
                <a:cs typeface="Adobe Arabic" panose="02040503050201020203" pitchFamily="18" charset="-78"/>
              </a:rPr>
              <a:t>You could describe the topic of the section here</a:t>
            </a:r>
            <a:endParaRPr dirty="0" sz="2000" lang="en-ID">
              <a:latin typeface="Adobe Arabic" panose="02040503050201020203" pitchFamily="18" charset="-78"/>
              <a:cs typeface="Adobe Arabic" panose="02040503050201020203" pitchFamily="18" charset="-78"/>
            </a:endParaRPr>
          </a:p>
        </p:txBody>
      </p:sp>
      <p:sp>
        <p:nvSpPr>
          <p:cNvPr id="1048615" name="TextBox 134"/>
          <p:cNvSpPr txBox="1"/>
          <p:nvPr/>
        </p:nvSpPr>
        <p:spPr>
          <a:xfrm>
            <a:off x="8956412" y="3308880"/>
            <a:ext cx="2069923" cy="815339"/>
          </a:xfrm>
          <a:prstGeom prst="rect"/>
          <a:noFill/>
          <a:ln w="28575">
            <a:noFill/>
          </a:ln>
        </p:spPr>
        <p:txBody>
          <a:bodyPr rtlCol="0" wrap="square">
            <a:spAutoFit/>
          </a:bodyPr>
          <a:p>
            <a:pPr algn="ctr">
              <a:lnSpc>
                <a:spcPct val="150000"/>
              </a:lnSpc>
            </a:pPr>
            <a:r>
              <a:rPr dirty="0" sz="3200" lang="en-US">
                <a:latin typeface="Adobe Arabic" panose="02040503050201020203" pitchFamily="18" charset="-78"/>
                <a:cs typeface="Adobe Arabic" panose="02040503050201020203" pitchFamily="18" charset="-78"/>
              </a:rPr>
              <a:t>FINAL</a:t>
            </a:r>
            <a:endParaRPr dirty="0" sz="3200" lang="en-ID">
              <a:latin typeface="Adobe Arabic" panose="02040503050201020203" pitchFamily="18" charset="-78"/>
              <a:cs typeface="Adobe Arabic" panose="02040503050201020203" pitchFamily="18" charset="-78"/>
            </a:endParaRP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048600"/>
                                        </p:tgtEl>
                                        <p:attrNameLst>
                                          <p:attrName>style.visibility</p:attrName>
                                        </p:attrNameLst>
                                      </p:cBhvr>
                                      <p:to>
                                        <p:strVal val="visible"/>
                                      </p:to>
                                    </p:set>
                                    <p:animEffect transition="in" filter="fade">
                                      <p:cBhvr>
                                        <p:cTn dur="750" id="7"/>
                                        <p:tgtEl>
                                          <p:spTgt spid="1048600"/>
                                        </p:tgtEl>
                                      </p:cBhvr>
                                    </p:animEffect>
                                    <p:anim calcmode="lin" valueType="num">
                                      <p:cBhvr>
                                        <p:cTn dur="750" fill="hold" id="8"/>
                                        <p:tgtEl>
                                          <p:spTgt spid="1048600"/>
                                        </p:tgtEl>
                                        <p:attrNameLst>
                                          <p:attrName>ppt_x</p:attrName>
                                        </p:attrNameLst>
                                      </p:cBhvr>
                                      <p:tavLst>
                                        <p:tav tm="0">
                                          <p:val>
                                            <p:strVal val="#ppt_x"/>
                                          </p:val>
                                        </p:tav>
                                        <p:tav tm="100000">
                                          <p:val>
                                            <p:strVal val="#ppt_x"/>
                                          </p:val>
                                        </p:tav>
                                      </p:tavLst>
                                    </p:anim>
                                    <p:anim calcmode="lin" valueType="num">
                                      <p:cBhvr>
                                        <p:cTn dur="750" fill="hold" id="9"/>
                                        <p:tgtEl>
                                          <p:spTgt spid="1048600"/>
                                        </p:tgtEl>
                                        <p:attrNameLst>
                                          <p:attrName>ppt_y</p:attrName>
                                        </p:attrNameLst>
                                      </p:cBhvr>
                                      <p:tavLst>
                                        <p:tav tm="0">
                                          <p:val>
                                            <p:strVal val="#ppt_y+.1"/>
                                          </p:val>
                                        </p:tav>
                                        <p:tav tm="100000">
                                          <p:val>
                                            <p:strVal val="#ppt_y"/>
                                          </p:val>
                                        </p:tav>
                                      </p:tavLst>
                                    </p:anim>
                                  </p:childTnLst>
                                </p:cTn>
                              </p:par>
                            </p:childTnLst>
                          </p:cTn>
                        </p:par>
                        <p:par>
                          <p:cTn fill="hold" id="10">
                            <p:stCondLst>
                              <p:cond delay="750"/>
                            </p:stCondLst>
                            <p:childTnLst>
                              <p:par>
                                <p:cTn fill="hold" id="11" nodeType="afterEffect" presetClass="entr" presetID="31" presetSubtype="0">
                                  <p:stCondLst>
                                    <p:cond delay="0"/>
                                  </p:stCondLst>
                                  <p:childTnLst>
                                    <p:set>
                                      <p:cBhvr>
                                        <p:cTn dur="1" fill="hold" id="12">
                                          <p:stCondLst>
                                            <p:cond delay="0"/>
                                          </p:stCondLst>
                                        </p:cTn>
                                        <p:tgtEl>
                                          <p:spTgt spid="41"/>
                                        </p:tgtEl>
                                        <p:attrNameLst>
                                          <p:attrName>style.visibility</p:attrName>
                                        </p:attrNameLst>
                                      </p:cBhvr>
                                      <p:to>
                                        <p:strVal val="visible"/>
                                      </p:to>
                                    </p:set>
                                    <p:anim calcmode="lin" valueType="num">
                                      <p:cBhvr>
                                        <p:cTn dur="750" fill="hold" id="13"/>
                                        <p:tgtEl>
                                          <p:spTgt spid="41"/>
                                        </p:tgtEl>
                                        <p:attrNameLst>
                                          <p:attrName>ppt_w</p:attrName>
                                        </p:attrNameLst>
                                      </p:cBhvr>
                                      <p:tavLst>
                                        <p:tav tm="0">
                                          <p:val>
                                            <p:fltVal val="0.0"/>
                                          </p:val>
                                        </p:tav>
                                        <p:tav tm="100000">
                                          <p:val>
                                            <p:strVal val="#ppt_w"/>
                                          </p:val>
                                        </p:tav>
                                      </p:tavLst>
                                    </p:anim>
                                    <p:anim calcmode="lin" valueType="num">
                                      <p:cBhvr>
                                        <p:cTn dur="750" fill="hold" id="14"/>
                                        <p:tgtEl>
                                          <p:spTgt spid="41"/>
                                        </p:tgtEl>
                                        <p:attrNameLst>
                                          <p:attrName>ppt_h</p:attrName>
                                        </p:attrNameLst>
                                      </p:cBhvr>
                                      <p:tavLst>
                                        <p:tav tm="0">
                                          <p:val>
                                            <p:fltVal val="0.0"/>
                                          </p:val>
                                        </p:tav>
                                        <p:tav tm="100000">
                                          <p:val>
                                            <p:strVal val="#ppt_h"/>
                                          </p:val>
                                        </p:tav>
                                      </p:tavLst>
                                    </p:anim>
                                    <p:anim calcmode="lin" valueType="num">
                                      <p:cBhvr>
                                        <p:cTn dur="750" fill="hold" id="15"/>
                                        <p:tgtEl>
                                          <p:spTgt spid="41"/>
                                        </p:tgtEl>
                                        <p:attrNameLst>
                                          <p:attrName>style.rotation</p:attrName>
                                        </p:attrNameLst>
                                      </p:cBhvr>
                                      <p:tavLst>
                                        <p:tav tm="0">
                                          <p:val>
                                            <p:fltVal val="90.0"/>
                                          </p:val>
                                        </p:tav>
                                        <p:tav tm="100000">
                                          <p:val>
                                            <p:fltVal val="0.0"/>
                                          </p:val>
                                        </p:tav>
                                      </p:tavLst>
                                    </p:anim>
                                    <p:animEffect transition="in" filter="fade">
                                      <p:cBhvr>
                                        <p:cTn dur="750" id="16"/>
                                        <p:tgtEl>
                                          <p:spTgt spid="41"/>
                                        </p:tgtEl>
                                      </p:cBhvr>
                                    </p:animEffect>
                                  </p:childTnLst>
                                </p:cTn>
                              </p:par>
                            </p:childTnLst>
                          </p:cTn>
                        </p:par>
                        <p:par>
                          <p:cTn fill="hold" id="17">
                            <p:stCondLst>
                              <p:cond delay="1500"/>
                            </p:stCondLst>
                            <p:childTnLst>
                              <p:par>
                                <p:cTn fill="hold" grpId="0" id="18" nodeType="afterEffect" presetClass="entr" presetID="10" presetSubtype="0">
                                  <p:stCondLst>
                                    <p:cond delay="0"/>
                                  </p:stCondLst>
                                  <p:childTnLst>
                                    <p:set>
                                      <p:cBhvr>
                                        <p:cTn dur="1" fill="hold" id="19">
                                          <p:stCondLst>
                                            <p:cond delay="0"/>
                                          </p:stCondLst>
                                        </p:cTn>
                                        <p:tgtEl>
                                          <p:spTgt spid="1048605"/>
                                        </p:tgtEl>
                                        <p:attrNameLst>
                                          <p:attrName>style.visibility</p:attrName>
                                        </p:attrNameLst>
                                      </p:cBhvr>
                                      <p:to>
                                        <p:strVal val="visible"/>
                                      </p:to>
                                    </p:set>
                                    <p:animEffect transition="in" filter="fade">
                                      <p:cBhvr>
                                        <p:cTn dur="500" id="20"/>
                                        <p:tgtEl>
                                          <p:spTgt spid="1048605"/>
                                        </p:tgtEl>
                                      </p:cBhvr>
                                    </p:animEffect>
                                  </p:childTnLst>
                                </p:cTn>
                              </p:par>
                            </p:childTnLst>
                          </p:cTn>
                        </p:par>
                        <p:par>
                          <p:cTn fill="hold" id="21">
                            <p:stCondLst>
                              <p:cond delay="2000"/>
                            </p:stCondLst>
                            <p:childTnLst>
                              <p:par>
                                <p:cTn fill="hold" grpId="0" id="22" nodeType="afterEffect" presetClass="entr" presetID="22" presetSubtype="1">
                                  <p:stCondLst>
                                    <p:cond delay="0"/>
                                  </p:stCondLst>
                                  <p:childTnLst>
                                    <p:set>
                                      <p:cBhvr>
                                        <p:cTn dur="1" fill="hold" id="23">
                                          <p:stCondLst>
                                            <p:cond delay="0"/>
                                          </p:stCondLst>
                                        </p:cTn>
                                        <p:tgtEl>
                                          <p:spTgt spid="1048604"/>
                                        </p:tgtEl>
                                        <p:attrNameLst>
                                          <p:attrName>style.visibility</p:attrName>
                                        </p:attrNameLst>
                                      </p:cBhvr>
                                      <p:to>
                                        <p:strVal val="visible"/>
                                      </p:to>
                                    </p:set>
                                    <p:animEffect transition="in" filter="wipe(up)">
                                      <p:cBhvr>
                                        <p:cTn dur="500" id="24"/>
                                        <p:tgtEl>
                                          <p:spTgt spid="1048604"/>
                                        </p:tgtEl>
                                      </p:cBhvr>
                                    </p:animEffect>
                                  </p:childTnLst>
                                </p:cTn>
                              </p:par>
                            </p:childTnLst>
                          </p:cTn>
                        </p:par>
                        <p:par>
                          <p:cTn fill="hold" id="25">
                            <p:stCondLst>
                              <p:cond delay="2500"/>
                            </p:stCondLst>
                            <p:childTnLst>
                              <p:par>
                                <p:cTn fill="hold" id="26" nodeType="afterEffect" presetClass="entr" presetID="31" presetSubtype="0">
                                  <p:stCondLst>
                                    <p:cond delay="0"/>
                                  </p:stCondLst>
                                  <p:childTnLst>
                                    <p:set>
                                      <p:cBhvr>
                                        <p:cTn dur="1" fill="hold" id="27">
                                          <p:stCondLst>
                                            <p:cond delay="0"/>
                                          </p:stCondLst>
                                        </p:cTn>
                                        <p:tgtEl>
                                          <p:spTgt spid="42"/>
                                        </p:tgtEl>
                                        <p:attrNameLst>
                                          <p:attrName>style.visibility</p:attrName>
                                        </p:attrNameLst>
                                      </p:cBhvr>
                                      <p:to>
                                        <p:strVal val="visible"/>
                                      </p:to>
                                    </p:set>
                                    <p:anim calcmode="lin" valueType="num">
                                      <p:cBhvr>
                                        <p:cTn dur="750" fill="hold" id="28"/>
                                        <p:tgtEl>
                                          <p:spTgt spid="42"/>
                                        </p:tgtEl>
                                        <p:attrNameLst>
                                          <p:attrName>ppt_w</p:attrName>
                                        </p:attrNameLst>
                                      </p:cBhvr>
                                      <p:tavLst>
                                        <p:tav tm="0">
                                          <p:val>
                                            <p:fltVal val="0.0"/>
                                          </p:val>
                                        </p:tav>
                                        <p:tav tm="100000">
                                          <p:val>
                                            <p:strVal val="#ppt_w"/>
                                          </p:val>
                                        </p:tav>
                                      </p:tavLst>
                                    </p:anim>
                                    <p:anim calcmode="lin" valueType="num">
                                      <p:cBhvr>
                                        <p:cTn dur="750" fill="hold" id="29"/>
                                        <p:tgtEl>
                                          <p:spTgt spid="42"/>
                                        </p:tgtEl>
                                        <p:attrNameLst>
                                          <p:attrName>ppt_h</p:attrName>
                                        </p:attrNameLst>
                                      </p:cBhvr>
                                      <p:tavLst>
                                        <p:tav tm="0">
                                          <p:val>
                                            <p:fltVal val="0.0"/>
                                          </p:val>
                                        </p:tav>
                                        <p:tav tm="100000">
                                          <p:val>
                                            <p:strVal val="#ppt_h"/>
                                          </p:val>
                                        </p:tav>
                                      </p:tavLst>
                                    </p:anim>
                                    <p:anim calcmode="lin" valueType="num">
                                      <p:cBhvr>
                                        <p:cTn dur="750" fill="hold" id="30"/>
                                        <p:tgtEl>
                                          <p:spTgt spid="42"/>
                                        </p:tgtEl>
                                        <p:attrNameLst>
                                          <p:attrName>style.rotation</p:attrName>
                                        </p:attrNameLst>
                                      </p:cBhvr>
                                      <p:tavLst>
                                        <p:tav tm="0">
                                          <p:val>
                                            <p:fltVal val="90.0"/>
                                          </p:val>
                                        </p:tav>
                                        <p:tav tm="100000">
                                          <p:val>
                                            <p:fltVal val="0.0"/>
                                          </p:val>
                                        </p:tav>
                                      </p:tavLst>
                                    </p:anim>
                                    <p:animEffect transition="in" filter="fade">
                                      <p:cBhvr>
                                        <p:cTn dur="750" id="31"/>
                                        <p:tgtEl>
                                          <p:spTgt spid="42"/>
                                        </p:tgtEl>
                                      </p:cBhvr>
                                    </p:animEffect>
                                  </p:childTnLst>
                                </p:cTn>
                              </p:par>
                            </p:childTnLst>
                          </p:cTn>
                        </p:par>
                        <p:par>
                          <p:cTn fill="hold" id="32">
                            <p:stCondLst>
                              <p:cond delay="3250"/>
                            </p:stCondLst>
                            <p:childTnLst>
                              <p:par>
                                <p:cTn fill="hold" grpId="0" id="33" nodeType="afterEffect" presetClass="entr" presetID="10" presetSubtype="0">
                                  <p:stCondLst>
                                    <p:cond delay="0"/>
                                  </p:stCondLst>
                                  <p:childTnLst>
                                    <p:set>
                                      <p:cBhvr>
                                        <p:cTn dur="1" fill="hold" id="34">
                                          <p:stCondLst>
                                            <p:cond delay="0"/>
                                          </p:stCondLst>
                                        </p:cTn>
                                        <p:tgtEl>
                                          <p:spTgt spid="1048610"/>
                                        </p:tgtEl>
                                        <p:attrNameLst>
                                          <p:attrName>style.visibility</p:attrName>
                                        </p:attrNameLst>
                                      </p:cBhvr>
                                      <p:to>
                                        <p:strVal val="visible"/>
                                      </p:to>
                                    </p:set>
                                    <p:animEffect transition="in" filter="fade">
                                      <p:cBhvr>
                                        <p:cTn dur="500" id="35"/>
                                        <p:tgtEl>
                                          <p:spTgt spid="1048610"/>
                                        </p:tgtEl>
                                      </p:cBhvr>
                                    </p:animEffect>
                                  </p:childTnLst>
                                </p:cTn>
                              </p:par>
                            </p:childTnLst>
                          </p:cTn>
                        </p:par>
                        <p:par>
                          <p:cTn fill="hold" id="36">
                            <p:stCondLst>
                              <p:cond delay="3750"/>
                            </p:stCondLst>
                            <p:childTnLst>
                              <p:par>
                                <p:cTn fill="hold" grpId="0" id="37" nodeType="afterEffect" presetClass="entr" presetID="22" presetSubtype="1">
                                  <p:stCondLst>
                                    <p:cond delay="0"/>
                                  </p:stCondLst>
                                  <p:childTnLst>
                                    <p:set>
                                      <p:cBhvr>
                                        <p:cTn dur="1" fill="hold" id="38">
                                          <p:stCondLst>
                                            <p:cond delay="0"/>
                                          </p:stCondLst>
                                        </p:cTn>
                                        <p:tgtEl>
                                          <p:spTgt spid="1048609"/>
                                        </p:tgtEl>
                                        <p:attrNameLst>
                                          <p:attrName>style.visibility</p:attrName>
                                        </p:attrNameLst>
                                      </p:cBhvr>
                                      <p:to>
                                        <p:strVal val="visible"/>
                                      </p:to>
                                    </p:set>
                                    <p:animEffect transition="in" filter="wipe(up)">
                                      <p:cBhvr>
                                        <p:cTn dur="500" id="39"/>
                                        <p:tgtEl>
                                          <p:spTgt spid="1048609"/>
                                        </p:tgtEl>
                                      </p:cBhvr>
                                    </p:animEffect>
                                  </p:childTnLst>
                                </p:cTn>
                              </p:par>
                            </p:childTnLst>
                          </p:cTn>
                        </p:par>
                        <p:par>
                          <p:cTn fill="hold" id="40">
                            <p:stCondLst>
                              <p:cond delay="4250"/>
                            </p:stCondLst>
                            <p:childTnLst>
                              <p:par>
                                <p:cTn fill="hold" id="41" nodeType="afterEffect" presetClass="entr" presetID="31" presetSubtype="0">
                                  <p:stCondLst>
                                    <p:cond delay="0"/>
                                  </p:stCondLst>
                                  <p:childTnLst>
                                    <p:set>
                                      <p:cBhvr>
                                        <p:cTn dur="1" fill="hold" id="42">
                                          <p:stCondLst>
                                            <p:cond delay="0"/>
                                          </p:stCondLst>
                                        </p:cTn>
                                        <p:tgtEl>
                                          <p:spTgt spid="43"/>
                                        </p:tgtEl>
                                        <p:attrNameLst>
                                          <p:attrName>style.visibility</p:attrName>
                                        </p:attrNameLst>
                                      </p:cBhvr>
                                      <p:to>
                                        <p:strVal val="visible"/>
                                      </p:to>
                                    </p:set>
                                    <p:anim calcmode="lin" valueType="num">
                                      <p:cBhvr>
                                        <p:cTn dur="750" fill="hold" id="43"/>
                                        <p:tgtEl>
                                          <p:spTgt spid="43"/>
                                        </p:tgtEl>
                                        <p:attrNameLst>
                                          <p:attrName>ppt_w</p:attrName>
                                        </p:attrNameLst>
                                      </p:cBhvr>
                                      <p:tavLst>
                                        <p:tav tm="0">
                                          <p:val>
                                            <p:fltVal val="0.0"/>
                                          </p:val>
                                        </p:tav>
                                        <p:tav tm="100000">
                                          <p:val>
                                            <p:strVal val="#ppt_w"/>
                                          </p:val>
                                        </p:tav>
                                      </p:tavLst>
                                    </p:anim>
                                    <p:anim calcmode="lin" valueType="num">
                                      <p:cBhvr>
                                        <p:cTn dur="750" fill="hold" id="44"/>
                                        <p:tgtEl>
                                          <p:spTgt spid="43"/>
                                        </p:tgtEl>
                                        <p:attrNameLst>
                                          <p:attrName>ppt_h</p:attrName>
                                        </p:attrNameLst>
                                      </p:cBhvr>
                                      <p:tavLst>
                                        <p:tav tm="0">
                                          <p:val>
                                            <p:fltVal val="0.0"/>
                                          </p:val>
                                        </p:tav>
                                        <p:tav tm="100000">
                                          <p:val>
                                            <p:strVal val="#ppt_h"/>
                                          </p:val>
                                        </p:tav>
                                      </p:tavLst>
                                    </p:anim>
                                    <p:anim calcmode="lin" valueType="num">
                                      <p:cBhvr>
                                        <p:cTn dur="750" fill="hold" id="45"/>
                                        <p:tgtEl>
                                          <p:spTgt spid="43"/>
                                        </p:tgtEl>
                                        <p:attrNameLst>
                                          <p:attrName>style.rotation</p:attrName>
                                        </p:attrNameLst>
                                      </p:cBhvr>
                                      <p:tavLst>
                                        <p:tav tm="0">
                                          <p:val>
                                            <p:fltVal val="90.0"/>
                                          </p:val>
                                        </p:tav>
                                        <p:tav tm="100000">
                                          <p:val>
                                            <p:fltVal val="0.0"/>
                                          </p:val>
                                        </p:tav>
                                      </p:tavLst>
                                    </p:anim>
                                    <p:animEffect transition="in" filter="fade">
                                      <p:cBhvr>
                                        <p:cTn dur="750" id="46"/>
                                        <p:tgtEl>
                                          <p:spTgt spid="43"/>
                                        </p:tgtEl>
                                      </p:cBhvr>
                                    </p:animEffect>
                                  </p:childTnLst>
                                </p:cTn>
                              </p:par>
                            </p:childTnLst>
                          </p:cTn>
                        </p:par>
                        <p:par>
                          <p:cTn fill="hold" id="47">
                            <p:stCondLst>
                              <p:cond delay="5000"/>
                            </p:stCondLst>
                            <p:childTnLst>
                              <p:par>
                                <p:cTn fill="hold" grpId="0" id="48" nodeType="afterEffect" presetClass="entr" presetID="10" presetSubtype="0">
                                  <p:stCondLst>
                                    <p:cond delay="0"/>
                                  </p:stCondLst>
                                  <p:childTnLst>
                                    <p:set>
                                      <p:cBhvr>
                                        <p:cTn dur="1" fill="hold" id="49">
                                          <p:stCondLst>
                                            <p:cond delay="0"/>
                                          </p:stCondLst>
                                        </p:cTn>
                                        <p:tgtEl>
                                          <p:spTgt spid="1048615"/>
                                        </p:tgtEl>
                                        <p:attrNameLst>
                                          <p:attrName>style.visibility</p:attrName>
                                        </p:attrNameLst>
                                      </p:cBhvr>
                                      <p:to>
                                        <p:strVal val="visible"/>
                                      </p:to>
                                    </p:set>
                                    <p:animEffect transition="in" filter="fade">
                                      <p:cBhvr>
                                        <p:cTn dur="500" id="50"/>
                                        <p:tgtEl>
                                          <p:spTgt spid="1048615"/>
                                        </p:tgtEl>
                                      </p:cBhvr>
                                    </p:animEffect>
                                  </p:childTnLst>
                                </p:cTn>
                              </p:par>
                            </p:childTnLst>
                          </p:cTn>
                        </p:par>
                        <p:par>
                          <p:cTn fill="hold" id="51">
                            <p:stCondLst>
                              <p:cond delay="5500"/>
                            </p:stCondLst>
                            <p:childTnLst>
                              <p:par>
                                <p:cTn fill="hold" grpId="0" id="52" nodeType="afterEffect" presetClass="entr" presetID="22" presetSubtype="1">
                                  <p:stCondLst>
                                    <p:cond delay="0"/>
                                  </p:stCondLst>
                                  <p:childTnLst>
                                    <p:set>
                                      <p:cBhvr>
                                        <p:cTn dur="1" fill="hold" id="53">
                                          <p:stCondLst>
                                            <p:cond delay="0"/>
                                          </p:stCondLst>
                                        </p:cTn>
                                        <p:tgtEl>
                                          <p:spTgt spid="1048614"/>
                                        </p:tgtEl>
                                        <p:attrNameLst>
                                          <p:attrName>style.visibility</p:attrName>
                                        </p:attrNameLst>
                                      </p:cBhvr>
                                      <p:to>
                                        <p:strVal val="visible"/>
                                      </p:to>
                                    </p:set>
                                    <p:animEffect transition="in" filter="wipe(up)">
                                      <p:cBhvr>
                                        <p:cTn dur="500" id="54"/>
                                        <p:tgtEl>
                                          <p:spTgt spid="104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0" grpId="0"/>
      <p:bldP spid="1048604" grpId="0"/>
      <p:bldP spid="1048605" grpId="0"/>
      <p:bldP spid="1048609" grpId="0"/>
      <p:bldP spid="1048610" grpId="0"/>
      <p:bldP spid="1048614" grpId="0"/>
      <p:bldP spid="10486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grpSp>
        <p:nvGrpSpPr>
          <p:cNvPr id="45" name="Group 94"/>
          <p:cNvGrpSpPr/>
          <p:nvPr/>
        </p:nvGrpSpPr>
        <p:grpSpPr>
          <a:xfrm>
            <a:off x="0" y="0"/>
            <a:ext cx="12191996" cy="6858000"/>
            <a:chOff x="0" y="0"/>
            <a:chExt cx="12191996" cy="6858000"/>
          </a:xfrm>
        </p:grpSpPr>
        <p:cxnSp>
          <p:nvCxnSpPr>
            <p:cNvPr id="3145914" name="Straight Connector 30"/>
            <p:cNvCxnSpPr>
              <a:cxnSpLocks/>
            </p:cNvCxnSpPr>
            <p:nvPr/>
          </p:nvCxnSpPr>
          <p:spPr>
            <a:xfrm>
              <a:off x="2456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15" name="Straight Connector 31"/>
            <p:cNvCxnSpPr>
              <a:cxnSpLocks/>
            </p:cNvCxnSpPr>
            <p:nvPr/>
          </p:nvCxnSpPr>
          <p:spPr>
            <a:xfrm>
              <a:off x="5709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16" name="Straight Connector 32"/>
            <p:cNvCxnSpPr>
              <a:cxnSpLocks/>
            </p:cNvCxnSpPr>
            <p:nvPr/>
          </p:nvCxnSpPr>
          <p:spPr>
            <a:xfrm>
              <a:off x="8962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17" name="Straight Connector 33"/>
            <p:cNvCxnSpPr>
              <a:cxnSpLocks/>
            </p:cNvCxnSpPr>
            <p:nvPr/>
          </p:nvCxnSpPr>
          <p:spPr>
            <a:xfrm>
              <a:off x="12214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18" name="Straight Connector 34"/>
            <p:cNvCxnSpPr>
              <a:cxnSpLocks/>
            </p:cNvCxnSpPr>
            <p:nvPr/>
          </p:nvCxnSpPr>
          <p:spPr>
            <a:xfrm>
              <a:off x="15467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19" name="Straight Connector 35"/>
            <p:cNvCxnSpPr>
              <a:cxnSpLocks/>
            </p:cNvCxnSpPr>
            <p:nvPr/>
          </p:nvCxnSpPr>
          <p:spPr>
            <a:xfrm>
              <a:off x="18720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20" name="Straight Connector 36"/>
            <p:cNvCxnSpPr>
              <a:cxnSpLocks/>
            </p:cNvCxnSpPr>
            <p:nvPr/>
          </p:nvCxnSpPr>
          <p:spPr>
            <a:xfrm>
              <a:off x="21972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21" name="Straight Connector 39"/>
            <p:cNvCxnSpPr>
              <a:cxnSpLocks/>
            </p:cNvCxnSpPr>
            <p:nvPr/>
          </p:nvCxnSpPr>
          <p:spPr>
            <a:xfrm>
              <a:off x="25225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22" name="Straight Connector 40"/>
            <p:cNvCxnSpPr>
              <a:cxnSpLocks/>
            </p:cNvCxnSpPr>
            <p:nvPr/>
          </p:nvCxnSpPr>
          <p:spPr>
            <a:xfrm>
              <a:off x="28478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23" name="Straight Connector 41"/>
            <p:cNvCxnSpPr>
              <a:cxnSpLocks/>
            </p:cNvCxnSpPr>
            <p:nvPr/>
          </p:nvCxnSpPr>
          <p:spPr>
            <a:xfrm>
              <a:off x="31731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24" name="Straight Connector 42"/>
            <p:cNvCxnSpPr>
              <a:cxnSpLocks/>
            </p:cNvCxnSpPr>
            <p:nvPr/>
          </p:nvCxnSpPr>
          <p:spPr>
            <a:xfrm>
              <a:off x="34983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25" name="Straight Connector 43"/>
            <p:cNvCxnSpPr>
              <a:cxnSpLocks/>
            </p:cNvCxnSpPr>
            <p:nvPr/>
          </p:nvCxnSpPr>
          <p:spPr>
            <a:xfrm>
              <a:off x="382365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26" name="Straight Connector 44"/>
            <p:cNvCxnSpPr>
              <a:cxnSpLocks/>
            </p:cNvCxnSpPr>
            <p:nvPr/>
          </p:nvCxnSpPr>
          <p:spPr>
            <a:xfrm>
              <a:off x="414892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27" name="Straight Connector 45"/>
            <p:cNvCxnSpPr>
              <a:cxnSpLocks/>
            </p:cNvCxnSpPr>
            <p:nvPr/>
          </p:nvCxnSpPr>
          <p:spPr>
            <a:xfrm>
              <a:off x="447419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28" name="Straight Connector 46"/>
            <p:cNvCxnSpPr>
              <a:cxnSpLocks/>
            </p:cNvCxnSpPr>
            <p:nvPr/>
          </p:nvCxnSpPr>
          <p:spPr>
            <a:xfrm>
              <a:off x="479946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29" name="Straight Connector 47"/>
            <p:cNvCxnSpPr>
              <a:cxnSpLocks/>
            </p:cNvCxnSpPr>
            <p:nvPr/>
          </p:nvCxnSpPr>
          <p:spPr>
            <a:xfrm>
              <a:off x="51247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30" name="Straight Connector 48"/>
            <p:cNvCxnSpPr>
              <a:cxnSpLocks/>
            </p:cNvCxnSpPr>
            <p:nvPr/>
          </p:nvCxnSpPr>
          <p:spPr>
            <a:xfrm>
              <a:off x="545001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31" name="Straight Connector 49"/>
            <p:cNvCxnSpPr>
              <a:cxnSpLocks/>
            </p:cNvCxnSpPr>
            <p:nvPr/>
          </p:nvCxnSpPr>
          <p:spPr>
            <a:xfrm>
              <a:off x="577528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32" name="Straight Connector 50"/>
            <p:cNvCxnSpPr>
              <a:cxnSpLocks/>
            </p:cNvCxnSpPr>
            <p:nvPr/>
          </p:nvCxnSpPr>
          <p:spPr>
            <a:xfrm>
              <a:off x="610055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33" name="Straight Connector 51"/>
            <p:cNvCxnSpPr>
              <a:cxnSpLocks/>
            </p:cNvCxnSpPr>
            <p:nvPr/>
          </p:nvCxnSpPr>
          <p:spPr>
            <a:xfrm>
              <a:off x="642582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34" name="Straight Connector 52"/>
            <p:cNvCxnSpPr>
              <a:cxnSpLocks/>
            </p:cNvCxnSpPr>
            <p:nvPr/>
          </p:nvCxnSpPr>
          <p:spPr>
            <a:xfrm>
              <a:off x="675110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35" name="Straight Connector 53"/>
            <p:cNvCxnSpPr>
              <a:cxnSpLocks/>
            </p:cNvCxnSpPr>
            <p:nvPr/>
          </p:nvCxnSpPr>
          <p:spPr>
            <a:xfrm>
              <a:off x="707637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36" name="Straight Connector 54"/>
            <p:cNvCxnSpPr>
              <a:cxnSpLocks/>
            </p:cNvCxnSpPr>
            <p:nvPr/>
          </p:nvCxnSpPr>
          <p:spPr>
            <a:xfrm>
              <a:off x="740164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37" name="Straight Connector 55"/>
            <p:cNvCxnSpPr>
              <a:cxnSpLocks/>
            </p:cNvCxnSpPr>
            <p:nvPr/>
          </p:nvCxnSpPr>
          <p:spPr>
            <a:xfrm>
              <a:off x="772691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38" name="Straight Connector 56"/>
            <p:cNvCxnSpPr>
              <a:cxnSpLocks/>
            </p:cNvCxnSpPr>
            <p:nvPr/>
          </p:nvCxnSpPr>
          <p:spPr>
            <a:xfrm>
              <a:off x="805218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39" name="Straight Connector 57"/>
            <p:cNvCxnSpPr>
              <a:cxnSpLocks/>
            </p:cNvCxnSpPr>
            <p:nvPr/>
          </p:nvCxnSpPr>
          <p:spPr>
            <a:xfrm>
              <a:off x="83774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40" name="Straight Connector 58"/>
            <p:cNvCxnSpPr>
              <a:cxnSpLocks/>
            </p:cNvCxnSpPr>
            <p:nvPr/>
          </p:nvCxnSpPr>
          <p:spPr>
            <a:xfrm>
              <a:off x="87027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41" name="Straight Connector 59"/>
            <p:cNvCxnSpPr>
              <a:cxnSpLocks/>
            </p:cNvCxnSpPr>
            <p:nvPr/>
          </p:nvCxnSpPr>
          <p:spPr>
            <a:xfrm>
              <a:off x="90280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42" name="Straight Connector 60"/>
            <p:cNvCxnSpPr>
              <a:cxnSpLocks/>
            </p:cNvCxnSpPr>
            <p:nvPr/>
          </p:nvCxnSpPr>
          <p:spPr>
            <a:xfrm>
              <a:off x="93532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43" name="Straight Connector 61"/>
            <p:cNvCxnSpPr>
              <a:cxnSpLocks/>
            </p:cNvCxnSpPr>
            <p:nvPr/>
          </p:nvCxnSpPr>
          <p:spPr>
            <a:xfrm>
              <a:off x="96785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44" name="Straight Connector 62"/>
            <p:cNvCxnSpPr>
              <a:cxnSpLocks/>
            </p:cNvCxnSpPr>
            <p:nvPr/>
          </p:nvCxnSpPr>
          <p:spPr>
            <a:xfrm>
              <a:off x="100038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45" name="Straight Connector 63"/>
            <p:cNvCxnSpPr>
              <a:cxnSpLocks/>
            </p:cNvCxnSpPr>
            <p:nvPr/>
          </p:nvCxnSpPr>
          <p:spPr>
            <a:xfrm>
              <a:off x="103290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46" name="Straight Connector 64"/>
            <p:cNvCxnSpPr>
              <a:cxnSpLocks/>
            </p:cNvCxnSpPr>
            <p:nvPr/>
          </p:nvCxnSpPr>
          <p:spPr>
            <a:xfrm>
              <a:off x="106543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47" name="Straight Connector 65"/>
            <p:cNvCxnSpPr>
              <a:cxnSpLocks/>
            </p:cNvCxnSpPr>
            <p:nvPr/>
          </p:nvCxnSpPr>
          <p:spPr>
            <a:xfrm>
              <a:off x="109796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48" name="Straight Connector 66"/>
            <p:cNvCxnSpPr>
              <a:cxnSpLocks/>
            </p:cNvCxnSpPr>
            <p:nvPr/>
          </p:nvCxnSpPr>
          <p:spPr>
            <a:xfrm>
              <a:off x="113049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49" name="Straight Connector 67"/>
            <p:cNvCxnSpPr>
              <a:cxnSpLocks/>
            </p:cNvCxnSpPr>
            <p:nvPr/>
          </p:nvCxnSpPr>
          <p:spPr>
            <a:xfrm>
              <a:off x="116301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50" name="Straight Connector 68"/>
            <p:cNvCxnSpPr>
              <a:cxnSpLocks/>
            </p:cNvCxnSpPr>
            <p:nvPr/>
          </p:nvCxnSpPr>
          <p:spPr>
            <a:xfrm>
              <a:off x="119554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51" name="Straight Connector 71"/>
            <p:cNvCxnSpPr>
              <a:cxnSpLocks/>
            </p:cNvCxnSpPr>
            <p:nvPr/>
          </p:nvCxnSpPr>
          <p:spPr>
            <a:xfrm rot="5400000">
              <a:off x="6095998" y="-591971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52" name="Straight Connector 72"/>
            <p:cNvCxnSpPr>
              <a:cxnSpLocks/>
            </p:cNvCxnSpPr>
            <p:nvPr/>
          </p:nvCxnSpPr>
          <p:spPr>
            <a:xfrm rot="5400000">
              <a:off x="6095998" y="-559444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53" name="Straight Connector 73"/>
            <p:cNvCxnSpPr>
              <a:cxnSpLocks/>
            </p:cNvCxnSpPr>
            <p:nvPr/>
          </p:nvCxnSpPr>
          <p:spPr>
            <a:xfrm rot="5400000">
              <a:off x="6095998" y="-526917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54" name="Straight Connector 74"/>
            <p:cNvCxnSpPr>
              <a:cxnSpLocks/>
            </p:cNvCxnSpPr>
            <p:nvPr/>
          </p:nvCxnSpPr>
          <p:spPr>
            <a:xfrm rot="5400000">
              <a:off x="6095998" y="-494390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55" name="Straight Connector 75"/>
            <p:cNvCxnSpPr>
              <a:cxnSpLocks/>
            </p:cNvCxnSpPr>
            <p:nvPr/>
          </p:nvCxnSpPr>
          <p:spPr>
            <a:xfrm rot="5400000">
              <a:off x="6095998" y="-461863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56" name="Straight Connector 76"/>
            <p:cNvCxnSpPr>
              <a:cxnSpLocks/>
            </p:cNvCxnSpPr>
            <p:nvPr/>
          </p:nvCxnSpPr>
          <p:spPr>
            <a:xfrm rot="5400000">
              <a:off x="6095998" y="-429335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57" name="Straight Connector 77"/>
            <p:cNvCxnSpPr>
              <a:cxnSpLocks/>
            </p:cNvCxnSpPr>
            <p:nvPr/>
          </p:nvCxnSpPr>
          <p:spPr>
            <a:xfrm rot="5400000">
              <a:off x="6095998" y="-396808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58" name="Straight Connector 78"/>
            <p:cNvCxnSpPr>
              <a:cxnSpLocks/>
            </p:cNvCxnSpPr>
            <p:nvPr/>
          </p:nvCxnSpPr>
          <p:spPr>
            <a:xfrm rot="5400000">
              <a:off x="6095998" y="-364281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59" name="Straight Connector 79"/>
            <p:cNvCxnSpPr>
              <a:cxnSpLocks/>
            </p:cNvCxnSpPr>
            <p:nvPr/>
          </p:nvCxnSpPr>
          <p:spPr>
            <a:xfrm rot="5400000">
              <a:off x="6095998" y="-331754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60" name="Straight Connector 80"/>
            <p:cNvCxnSpPr>
              <a:cxnSpLocks/>
            </p:cNvCxnSpPr>
            <p:nvPr/>
          </p:nvCxnSpPr>
          <p:spPr>
            <a:xfrm rot="5400000">
              <a:off x="6095998" y="-299227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61" name="Straight Connector 81"/>
            <p:cNvCxnSpPr>
              <a:cxnSpLocks/>
            </p:cNvCxnSpPr>
            <p:nvPr/>
          </p:nvCxnSpPr>
          <p:spPr>
            <a:xfrm rot="5400000">
              <a:off x="6095998" y="-266699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62" name="Straight Connector 82"/>
            <p:cNvCxnSpPr>
              <a:cxnSpLocks/>
            </p:cNvCxnSpPr>
            <p:nvPr/>
          </p:nvCxnSpPr>
          <p:spPr>
            <a:xfrm rot="5400000">
              <a:off x="6095998" y="-234172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63" name="Straight Connector 83"/>
            <p:cNvCxnSpPr>
              <a:cxnSpLocks/>
            </p:cNvCxnSpPr>
            <p:nvPr/>
          </p:nvCxnSpPr>
          <p:spPr>
            <a:xfrm rot="5400000">
              <a:off x="6095998" y="-201645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64" name="Straight Connector 84"/>
            <p:cNvCxnSpPr>
              <a:cxnSpLocks/>
            </p:cNvCxnSpPr>
            <p:nvPr/>
          </p:nvCxnSpPr>
          <p:spPr>
            <a:xfrm rot="5400000">
              <a:off x="6095998" y="-169118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65" name="Straight Connector 85"/>
            <p:cNvCxnSpPr>
              <a:cxnSpLocks/>
            </p:cNvCxnSpPr>
            <p:nvPr/>
          </p:nvCxnSpPr>
          <p:spPr>
            <a:xfrm rot="5400000">
              <a:off x="6095998" y="-136591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66" name="Straight Connector 86"/>
            <p:cNvCxnSpPr>
              <a:cxnSpLocks/>
            </p:cNvCxnSpPr>
            <p:nvPr/>
          </p:nvCxnSpPr>
          <p:spPr>
            <a:xfrm rot="5400000">
              <a:off x="6095998" y="-104063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67" name="Straight Connector 87"/>
            <p:cNvCxnSpPr>
              <a:cxnSpLocks/>
            </p:cNvCxnSpPr>
            <p:nvPr/>
          </p:nvCxnSpPr>
          <p:spPr>
            <a:xfrm rot="5400000">
              <a:off x="6095998" y="-71536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68" name="Straight Connector 88"/>
            <p:cNvCxnSpPr>
              <a:cxnSpLocks/>
            </p:cNvCxnSpPr>
            <p:nvPr/>
          </p:nvCxnSpPr>
          <p:spPr>
            <a:xfrm rot="5400000">
              <a:off x="6095998" y="-39009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69" name="Straight Connector 89"/>
            <p:cNvCxnSpPr>
              <a:cxnSpLocks/>
            </p:cNvCxnSpPr>
            <p:nvPr/>
          </p:nvCxnSpPr>
          <p:spPr>
            <a:xfrm rot="5400000">
              <a:off x="6095998" y="-6482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70" name="Straight Connector 90"/>
            <p:cNvCxnSpPr>
              <a:cxnSpLocks/>
            </p:cNvCxnSpPr>
            <p:nvPr/>
          </p:nvCxnSpPr>
          <p:spPr>
            <a:xfrm rot="5400000">
              <a:off x="6095998" y="260450"/>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71" name="Straight Connector 91"/>
            <p:cNvCxnSpPr>
              <a:cxnSpLocks/>
            </p:cNvCxnSpPr>
            <p:nvPr/>
          </p:nvCxnSpPr>
          <p:spPr>
            <a:xfrm rot="5400000">
              <a:off x="6095998" y="585722"/>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grpSp>
      <p:grpSp>
        <p:nvGrpSpPr>
          <p:cNvPr id="46" name="Group 69"/>
          <p:cNvGrpSpPr/>
          <p:nvPr/>
        </p:nvGrpSpPr>
        <p:grpSpPr>
          <a:xfrm>
            <a:off x="-435286" y="-355423"/>
            <a:ext cx="12627286" cy="7213424"/>
            <a:chOff x="-435286" y="-355423"/>
            <a:chExt cx="12627286" cy="7213424"/>
          </a:xfrm>
        </p:grpSpPr>
        <p:cxnSp>
          <p:nvCxnSpPr>
            <p:cNvPr id="3145972" name="Straight Connector 102"/>
            <p:cNvCxnSpPr>
              <a:cxnSpLocks/>
            </p:cNvCxnSpPr>
            <p:nvPr/>
          </p:nvCxnSpPr>
          <p:spPr>
            <a:xfrm>
              <a:off x="3002507" y="382137"/>
              <a:ext cx="918948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5973" name="Straight Connector 104"/>
            <p:cNvCxnSpPr>
              <a:cxnSpLocks/>
            </p:cNvCxnSpPr>
            <p:nvPr/>
          </p:nvCxnSpPr>
          <p:spPr>
            <a:xfrm>
              <a:off x="0" y="6539552"/>
              <a:ext cx="12192000"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5974" name="Straight Connector 106"/>
            <p:cNvCxnSpPr>
              <a:cxnSpLocks/>
            </p:cNvCxnSpPr>
            <p:nvPr/>
          </p:nvCxnSpPr>
          <p:spPr>
            <a:xfrm rot="16200000">
              <a:off x="8292160" y="3401700"/>
              <a:ext cx="691259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5975" name="Straight Connector 112"/>
            <p:cNvCxnSpPr>
              <a:cxnSpLocks/>
            </p:cNvCxnSpPr>
            <p:nvPr/>
          </p:nvCxnSpPr>
          <p:spPr>
            <a:xfrm flipV="1">
              <a:off x="357541" y="1844051"/>
              <a:ext cx="0" cy="501395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pic>
          <p:nvPicPr>
            <p:cNvPr id="2097155" name="Picture 98"/>
            <p:cNvPicPr>
              <a:picLocks noChangeAspect="1"/>
            </p:cNvPicPr>
            <p:nvPr/>
          </p:nvPicPr>
          <p:blipFill>
            <a:blip xmlns:r="http://schemas.openxmlformats.org/officeDocument/2006/relationships" r:embed="rId1"/>
            <a:stretch>
              <a:fillRect/>
            </a:stretch>
          </p:blipFill>
          <p:spPr>
            <a:xfrm rot="20140392">
              <a:off x="-435286" y="-355423"/>
              <a:ext cx="3520517" cy="1914280"/>
            </a:xfrm>
            <a:prstGeom prst="rect"/>
          </p:spPr>
        </p:pic>
      </p:grpSp>
      <p:sp>
        <p:nvSpPr>
          <p:cNvPr id="1048616" name="TextBox 100"/>
          <p:cNvSpPr txBox="1"/>
          <p:nvPr/>
        </p:nvSpPr>
        <p:spPr>
          <a:xfrm>
            <a:off x="536351" y="4980825"/>
            <a:ext cx="2069923" cy="1005840"/>
          </a:xfrm>
          <a:prstGeom prst="rect"/>
          <a:noFill/>
          <a:ln w="28575">
            <a:noFill/>
          </a:ln>
        </p:spPr>
        <p:txBody>
          <a:bodyPr rtlCol="0" wrap="square">
            <a:spAutoFit/>
          </a:bodyPr>
          <a:p>
            <a:pPr algn="ctr"/>
            <a:r>
              <a:rPr dirty="0" sz="2000" lang="en-US">
                <a:latin typeface="Adobe Arabic" panose="02040503050201020203" pitchFamily="18" charset="-78"/>
                <a:cs typeface="Adobe Arabic" panose="02040503050201020203" pitchFamily="18" charset="-78"/>
              </a:rPr>
              <a:t>Despite being red, Mars is a cold place</a:t>
            </a:r>
            <a:endParaRPr dirty="0" sz="2000" lang="en-ID">
              <a:latin typeface="Adobe Arabic" panose="02040503050201020203" pitchFamily="18" charset="-78"/>
              <a:cs typeface="Adobe Arabic" panose="02040503050201020203" pitchFamily="18" charset="-78"/>
            </a:endParaRPr>
          </a:p>
        </p:txBody>
      </p:sp>
      <p:sp>
        <p:nvSpPr>
          <p:cNvPr id="1048617" name="TextBox 101"/>
          <p:cNvSpPr txBox="1"/>
          <p:nvPr/>
        </p:nvSpPr>
        <p:spPr>
          <a:xfrm>
            <a:off x="537134" y="4199782"/>
            <a:ext cx="2069923" cy="815339"/>
          </a:xfrm>
          <a:prstGeom prst="rect"/>
          <a:noFill/>
          <a:ln w="28575">
            <a:noFill/>
          </a:ln>
        </p:spPr>
        <p:txBody>
          <a:bodyPr rtlCol="0" wrap="square">
            <a:spAutoFit/>
          </a:bodyPr>
          <a:p>
            <a:pPr algn="ctr">
              <a:lnSpc>
                <a:spcPct val="150000"/>
              </a:lnSpc>
            </a:pPr>
            <a:r>
              <a:rPr dirty="0" sz="3200" lang="en-US">
                <a:latin typeface="Adobe Arabic" panose="02040503050201020203" pitchFamily="18" charset="-78"/>
                <a:cs typeface="Adobe Arabic" panose="02040503050201020203" pitchFamily="18" charset="-78"/>
              </a:rPr>
              <a:t>Mars</a:t>
            </a:r>
            <a:endParaRPr dirty="0" sz="3200" lang="en-ID">
              <a:latin typeface="Adobe Arabic" panose="02040503050201020203" pitchFamily="18" charset="-78"/>
              <a:cs typeface="Adobe Arabic" panose="02040503050201020203" pitchFamily="18" charset="-78"/>
            </a:endParaRPr>
          </a:p>
        </p:txBody>
      </p:sp>
      <p:cxnSp>
        <p:nvCxnSpPr>
          <p:cNvPr id="3145976" name="Straight Connector 13"/>
          <p:cNvCxnSpPr>
            <a:cxnSpLocks/>
          </p:cNvCxnSpPr>
          <p:nvPr/>
        </p:nvCxnSpPr>
        <p:spPr>
          <a:xfrm>
            <a:off x="1389683" y="4065629"/>
            <a:ext cx="9345292" cy="0"/>
          </a:xfrm>
          <a:prstGeom prst="line"/>
          <a:ln w="38100">
            <a:solidFill>
              <a:srgbClr val="DD833F"/>
            </a:solidFill>
          </a:ln>
        </p:spPr>
        <p:style>
          <a:lnRef idx="1">
            <a:schemeClr val="accent1"/>
          </a:lnRef>
          <a:fillRef idx="0">
            <a:schemeClr val="accent1"/>
          </a:fillRef>
          <a:effectRef idx="0">
            <a:schemeClr val="accent1"/>
          </a:effectRef>
          <a:fontRef idx="minor">
            <a:schemeClr val="tx1"/>
          </a:fontRef>
        </p:style>
      </p:cxnSp>
      <p:sp>
        <p:nvSpPr>
          <p:cNvPr id="1048618" name="Oval 14"/>
          <p:cNvSpPr/>
          <p:nvPr/>
        </p:nvSpPr>
        <p:spPr>
          <a:xfrm>
            <a:off x="1342271" y="3917698"/>
            <a:ext cx="238401" cy="238401"/>
          </a:xfrm>
          <a:prstGeom prst="ellipse"/>
          <a:solidFill>
            <a:srgbClr val="DD8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D"/>
          </a:p>
        </p:txBody>
      </p:sp>
      <p:grpSp>
        <p:nvGrpSpPr>
          <p:cNvPr id="47" name="Group 1"/>
          <p:cNvGrpSpPr/>
          <p:nvPr/>
        </p:nvGrpSpPr>
        <p:grpSpPr>
          <a:xfrm>
            <a:off x="893370" y="2318091"/>
            <a:ext cx="1136202" cy="1136202"/>
            <a:chOff x="893370" y="2318091"/>
            <a:chExt cx="1136202" cy="1136202"/>
          </a:xfrm>
        </p:grpSpPr>
        <p:sp>
          <p:nvSpPr>
            <p:cNvPr id="1048619" name="Oval 16"/>
            <p:cNvSpPr/>
            <p:nvPr/>
          </p:nvSpPr>
          <p:spPr>
            <a:xfrm>
              <a:off x="893370" y="2318091"/>
              <a:ext cx="1136202" cy="1136202"/>
            </a:xfrm>
            <a:prstGeom prst="ellipse"/>
            <a:solidFill>
              <a:schemeClr val="bg1"/>
            </a:solidFill>
            <a:ln w="38100">
              <a:solidFill>
                <a:srgbClr val="DD833F"/>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D"/>
            </a:p>
          </p:txBody>
        </p:sp>
        <p:sp>
          <p:nvSpPr>
            <p:cNvPr id="1048620" name="Oval 96"/>
            <p:cNvSpPr/>
            <p:nvPr/>
          </p:nvSpPr>
          <p:spPr>
            <a:xfrm>
              <a:off x="972544" y="2397265"/>
              <a:ext cx="977855" cy="977855"/>
            </a:xfrm>
            <a:prstGeom prst="ellipse"/>
            <a:solidFill>
              <a:srgbClr val="DD833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D"/>
            </a:p>
          </p:txBody>
        </p:sp>
      </p:grpSp>
      <p:cxnSp>
        <p:nvCxnSpPr>
          <p:cNvPr id="3145977" name="Straight Connector 99"/>
          <p:cNvCxnSpPr>
            <a:cxnSpLocks/>
          </p:cNvCxnSpPr>
          <p:nvPr/>
        </p:nvCxnSpPr>
        <p:spPr>
          <a:xfrm>
            <a:off x="1461471" y="3442922"/>
            <a:ext cx="0" cy="473252"/>
          </a:xfrm>
          <a:prstGeom prst="line"/>
          <a:ln w="38100">
            <a:solidFill>
              <a:srgbClr val="DD833F"/>
            </a:solidFill>
          </a:ln>
        </p:spPr>
        <p:style>
          <a:lnRef idx="1">
            <a:schemeClr val="accent1"/>
          </a:lnRef>
          <a:fillRef idx="0">
            <a:schemeClr val="accent1"/>
          </a:fillRef>
          <a:effectRef idx="0">
            <a:schemeClr val="accent1"/>
          </a:effectRef>
          <a:fontRef idx="minor">
            <a:schemeClr val="tx1"/>
          </a:fontRef>
        </p:style>
      </p:cxnSp>
      <p:sp>
        <p:nvSpPr>
          <p:cNvPr id="1048621" name="Oval 105"/>
          <p:cNvSpPr/>
          <p:nvPr/>
        </p:nvSpPr>
        <p:spPr>
          <a:xfrm>
            <a:off x="4409233" y="3917698"/>
            <a:ext cx="238401" cy="238401"/>
          </a:xfrm>
          <a:prstGeom prst="ellipse"/>
          <a:solidFill>
            <a:srgbClr val="DD8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D"/>
          </a:p>
        </p:txBody>
      </p:sp>
      <p:grpSp>
        <p:nvGrpSpPr>
          <p:cNvPr id="48" name="Group 2"/>
          <p:cNvGrpSpPr/>
          <p:nvPr/>
        </p:nvGrpSpPr>
        <p:grpSpPr>
          <a:xfrm>
            <a:off x="3960332" y="2318091"/>
            <a:ext cx="1136202" cy="1136202"/>
            <a:chOff x="3960332" y="2318091"/>
            <a:chExt cx="1136202" cy="1136202"/>
          </a:xfrm>
        </p:grpSpPr>
        <p:sp>
          <p:nvSpPr>
            <p:cNvPr id="1048622" name="Oval 107"/>
            <p:cNvSpPr/>
            <p:nvPr/>
          </p:nvSpPr>
          <p:spPr>
            <a:xfrm>
              <a:off x="3960332" y="2318091"/>
              <a:ext cx="1136202" cy="1136202"/>
            </a:xfrm>
            <a:prstGeom prst="ellipse"/>
            <a:solidFill>
              <a:schemeClr val="bg1"/>
            </a:solidFill>
            <a:ln w="38100">
              <a:solidFill>
                <a:srgbClr val="DD833F"/>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D"/>
            </a:p>
          </p:txBody>
        </p:sp>
        <p:sp>
          <p:nvSpPr>
            <p:cNvPr id="1048623" name="Oval 109"/>
            <p:cNvSpPr/>
            <p:nvPr/>
          </p:nvSpPr>
          <p:spPr>
            <a:xfrm>
              <a:off x="4039506" y="2397265"/>
              <a:ext cx="977855" cy="977855"/>
            </a:xfrm>
            <a:prstGeom prst="ellipse"/>
            <a:solidFill>
              <a:srgbClr val="DD833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D"/>
            </a:p>
          </p:txBody>
        </p:sp>
      </p:grpSp>
      <p:cxnSp>
        <p:nvCxnSpPr>
          <p:cNvPr id="3145978" name="Straight Connector 110"/>
          <p:cNvCxnSpPr>
            <a:cxnSpLocks/>
          </p:cNvCxnSpPr>
          <p:nvPr/>
        </p:nvCxnSpPr>
        <p:spPr>
          <a:xfrm>
            <a:off x="4528433" y="3442922"/>
            <a:ext cx="0" cy="473252"/>
          </a:xfrm>
          <a:prstGeom prst="line"/>
          <a:ln w="38100">
            <a:solidFill>
              <a:srgbClr val="DD833F"/>
            </a:solidFill>
          </a:ln>
        </p:spPr>
        <p:style>
          <a:lnRef idx="1">
            <a:schemeClr val="accent1"/>
          </a:lnRef>
          <a:fillRef idx="0">
            <a:schemeClr val="accent1"/>
          </a:fillRef>
          <a:effectRef idx="0">
            <a:schemeClr val="accent1"/>
          </a:effectRef>
          <a:fontRef idx="minor">
            <a:schemeClr val="tx1"/>
          </a:fontRef>
        </p:style>
      </p:cxnSp>
      <p:sp>
        <p:nvSpPr>
          <p:cNvPr id="1048624" name="Oval 122"/>
          <p:cNvSpPr/>
          <p:nvPr/>
        </p:nvSpPr>
        <p:spPr>
          <a:xfrm>
            <a:off x="7476195" y="3917698"/>
            <a:ext cx="238401" cy="238401"/>
          </a:xfrm>
          <a:prstGeom prst="ellipse"/>
          <a:solidFill>
            <a:srgbClr val="DD8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D"/>
          </a:p>
        </p:txBody>
      </p:sp>
      <p:grpSp>
        <p:nvGrpSpPr>
          <p:cNvPr id="49" name="Group 3"/>
          <p:cNvGrpSpPr/>
          <p:nvPr/>
        </p:nvGrpSpPr>
        <p:grpSpPr>
          <a:xfrm>
            <a:off x="7027294" y="2318091"/>
            <a:ext cx="1136202" cy="1136202"/>
            <a:chOff x="7027294" y="2318091"/>
            <a:chExt cx="1136202" cy="1136202"/>
          </a:xfrm>
        </p:grpSpPr>
        <p:sp>
          <p:nvSpPr>
            <p:cNvPr id="1048625" name="Oval 123"/>
            <p:cNvSpPr/>
            <p:nvPr/>
          </p:nvSpPr>
          <p:spPr>
            <a:xfrm>
              <a:off x="7027294" y="2318091"/>
              <a:ext cx="1136202" cy="1136202"/>
            </a:xfrm>
            <a:prstGeom prst="ellipse"/>
            <a:solidFill>
              <a:schemeClr val="bg1"/>
            </a:solidFill>
            <a:ln w="38100">
              <a:solidFill>
                <a:srgbClr val="DD833F"/>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D"/>
            </a:p>
          </p:txBody>
        </p:sp>
        <p:sp>
          <p:nvSpPr>
            <p:cNvPr id="1048626" name="Oval 124"/>
            <p:cNvSpPr/>
            <p:nvPr/>
          </p:nvSpPr>
          <p:spPr>
            <a:xfrm>
              <a:off x="7106468" y="2397265"/>
              <a:ext cx="977855" cy="977855"/>
            </a:xfrm>
            <a:prstGeom prst="ellipse"/>
            <a:solidFill>
              <a:srgbClr val="DD833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D"/>
            </a:p>
          </p:txBody>
        </p:sp>
      </p:grpSp>
      <p:cxnSp>
        <p:nvCxnSpPr>
          <p:cNvPr id="3145979" name="Straight Connector 125"/>
          <p:cNvCxnSpPr>
            <a:cxnSpLocks/>
          </p:cNvCxnSpPr>
          <p:nvPr/>
        </p:nvCxnSpPr>
        <p:spPr>
          <a:xfrm>
            <a:off x="7595395" y="3442922"/>
            <a:ext cx="0" cy="473252"/>
          </a:xfrm>
          <a:prstGeom prst="line"/>
          <a:ln w="38100">
            <a:solidFill>
              <a:srgbClr val="DD833F"/>
            </a:solidFill>
          </a:ln>
        </p:spPr>
        <p:style>
          <a:lnRef idx="1">
            <a:schemeClr val="accent1"/>
          </a:lnRef>
          <a:fillRef idx="0">
            <a:schemeClr val="accent1"/>
          </a:fillRef>
          <a:effectRef idx="0">
            <a:schemeClr val="accent1"/>
          </a:effectRef>
          <a:fontRef idx="minor">
            <a:schemeClr val="tx1"/>
          </a:fontRef>
        </p:style>
      </p:cxnSp>
      <p:sp>
        <p:nvSpPr>
          <p:cNvPr id="1048627" name="Oval 127"/>
          <p:cNvSpPr/>
          <p:nvPr/>
        </p:nvSpPr>
        <p:spPr>
          <a:xfrm>
            <a:off x="10543156" y="3917698"/>
            <a:ext cx="238401" cy="238401"/>
          </a:xfrm>
          <a:prstGeom prst="ellipse"/>
          <a:solidFill>
            <a:srgbClr val="DD8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D"/>
          </a:p>
        </p:txBody>
      </p:sp>
      <p:grpSp>
        <p:nvGrpSpPr>
          <p:cNvPr id="50" name="Group 5"/>
          <p:cNvGrpSpPr/>
          <p:nvPr/>
        </p:nvGrpSpPr>
        <p:grpSpPr>
          <a:xfrm>
            <a:off x="10094255" y="2318091"/>
            <a:ext cx="1136202" cy="1136202"/>
            <a:chOff x="10094255" y="2318091"/>
            <a:chExt cx="1136202" cy="1136202"/>
          </a:xfrm>
        </p:grpSpPr>
        <p:sp>
          <p:nvSpPr>
            <p:cNvPr id="1048628" name="Oval 128"/>
            <p:cNvSpPr/>
            <p:nvPr/>
          </p:nvSpPr>
          <p:spPr>
            <a:xfrm>
              <a:off x="10094255" y="2318091"/>
              <a:ext cx="1136202" cy="1136202"/>
            </a:xfrm>
            <a:prstGeom prst="ellipse"/>
            <a:solidFill>
              <a:schemeClr val="bg1"/>
            </a:solidFill>
            <a:ln w="38100">
              <a:solidFill>
                <a:srgbClr val="DD833F"/>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D"/>
            </a:p>
          </p:txBody>
        </p:sp>
        <p:sp>
          <p:nvSpPr>
            <p:cNvPr id="1048629" name="Oval 129"/>
            <p:cNvSpPr/>
            <p:nvPr/>
          </p:nvSpPr>
          <p:spPr>
            <a:xfrm>
              <a:off x="10173429" y="2397265"/>
              <a:ext cx="977855" cy="977855"/>
            </a:xfrm>
            <a:prstGeom prst="ellipse"/>
            <a:solidFill>
              <a:srgbClr val="DD833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D"/>
            </a:p>
          </p:txBody>
        </p:sp>
      </p:grpSp>
      <p:cxnSp>
        <p:nvCxnSpPr>
          <p:cNvPr id="3145980" name="Straight Connector 130"/>
          <p:cNvCxnSpPr>
            <a:cxnSpLocks/>
          </p:cNvCxnSpPr>
          <p:nvPr/>
        </p:nvCxnSpPr>
        <p:spPr>
          <a:xfrm>
            <a:off x="10662356" y="3442922"/>
            <a:ext cx="0" cy="473252"/>
          </a:xfrm>
          <a:prstGeom prst="line"/>
          <a:ln w="38100">
            <a:solidFill>
              <a:srgbClr val="DD833F"/>
            </a:solidFill>
          </a:ln>
        </p:spPr>
        <p:style>
          <a:lnRef idx="1">
            <a:schemeClr val="accent1"/>
          </a:lnRef>
          <a:fillRef idx="0">
            <a:schemeClr val="accent1"/>
          </a:fillRef>
          <a:effectRef idx="0">
            <a:schemeClr val="accent1"/>
          </a:effectRef>
          <a:fontRef idx="minor">
            <a:schemeClr val="tx1"/>
          </a:fontRef>
        </p:style>
      </p:cxnSp>
      <p:sp>
        <p:nvSpPr>
          <p:cNvPr id="1048630" name="TextBox 134"/>
          <p:cNvSpPr txBox="1"/>
          <p:nvPr/>
        </p:nvSpPr>
        <p:spPr>
          <a:xfrm>
            <a:off x="6568745" y="4980825"/>
            <a:ext cx="2069923" cy="1005840"/>
          </a:xfrm>
          <a:prstGeom prst="rect"/>
          <a:noFill/>
          <a:ln w="28575">
            <a:noFill/>
          </a:ln>
        </p:spPr>
        <p:txBody>
          <a:bodyPr rtlCol="0" wrap="square">
            <a:spAutoFit/>
          </a:bodyPr>
          <a:p>
            <a:pPr algn="ctr"/>
            <a:r>
              <a:rPr dirty="0" sz="2000" lang="en-US">
                <a:latin typeface="Adobe Arabic" panose="02040503050201020203" pitchFamily="18" charset="-78"/>
                <a:cs typeface="Adobe Arabic" panose="02040503050201020203" pitchFamily="18" charset="-78"/>
              </a:rPr>
              <a:t>It’s composed of hydrogen and helium</a:t>
            </a:r>
            <a:endParaRPr dirty="0" sz="2000" lang="en-ID">
              <a:latin typeface="Adobe Arabic" panose="02040503050201020203" pitchFamily="18" charset="-78"/>
              <a:cs typeface="Adobe Arabic" panose="02040503050201020203" pitchFamily="18" charset="-78"/>
            </a:endParaRPr>
          </a:p>
        </p:txBody>
      </p:sp>
      <p:sp>
        <p:nvSpPr>
          <p:cNvPr id="1048631" name="TextBox 135"/>
          <p:cNvSpPr txBox="1"/>
          <p:nvPr/>
        </p:nvSpPr>
        <p:spPr>
          <a:xfrm>
            <a:off x="6569528" y="4199782"/>
            <a:ext cx="2069923" cy="815339"/>
          </a:xfrm>
          <a:prstGeom prst="rect"/>
          <a:noFill/>
          <a:ln w="28575">
            <a:noFill/>
          </a:ln>
        </p:spPr>
        <p:txBody>
          <a:bodyPr rtlCol="0" wrap="square">
            <a:spAutoFit/>
          </a:bodyPr>
          <a:p>
            <a:pPr algn="ctr">
              <a:lnSpc>
                <a:spcPct val="150000"/>
              </a:lnSpc>
            </a:pPr>
            <a:r>
              <a:rPr dirty="0" sz="3200" lang="en-US">
                <a:latin typeface="Adobe Arabic" panose="02040503050201020203" pitchFamily="18" charset="-78"/>
                <a:cs typeface="Adobe Arabic" panose="02040503050201020203" pitchFamily="18" charset="-78"/>
              </a:rPr>
              <a:t>Saturn</a:t>
            </a:r>
            <a:endParaRPr dirty="0" sz="3200" lang="en-ID">
              <a:latin typeface="Adobe Arabic" panose="02040503050201020203" pitchFamily="18" charset="-78"/>
              <a:cs typeface="Adobe Arabic" panose="02040503050201020203" pitchFamily="18" charset="-78"/>
            </a:endParaRPr>
          </a:p>
        </p:txBody>
      </p:sp>
      <p:sp>
        <p:nvSpPr>
          <p:cNvPr id="1048632" name="TextBox 137"/>
          <p:cNvSpPr txBox="1"/>
          <p:nvPr/>
        </p:nvSpPr>
        <p:spPr>
          <a:xfrm>
            <a:off x="3552548" y="4980825"/>
            <a:ext cx="2069923" cy="1005840"/>
          </a:xfrm>
          <a:prstGeom prst="rect"/>
          <a:noFill/>
          <a:ln w="28575">
            <a:noFill/>
          </a:ln>
        </p:spPr>
        <p:txBody>
          <a:bodyPr rtlCol="0" wrap="square">
            <a:spAutoFit/>
          </a:bodyPr>
          <a:p>
            <a:pPr algn="ctr"/>
            <a:r>
              <a:rPr dirty="0" sz="2000" lang="en-US">
                <a:latin typeface="Adobe Arabic" panose="02040503050201020203" pitchFamily="18" charset="-78"/>
                <a:cs typeface="Adobe Arabic" panose="02040503050201020203" pitchFamily="18" charset="-78"/>
              </a:rPr>
              <a:t>Jupiter is a gas giant and the biggest planet</a:t>
            </a:r>
            <a:endParaRPr dirty="0" sz="2000" lang="en-ID">
              <a:latin typeface="Adobe Arabic" panose="02040503050201020203" pitchFamily="18" charset="-78"/>
              <a:cs typeface="Adobe Arabic" panose="02040503050201020203" pitchFamily="18" charset="-78"/>
            </a:endParaRPr>
          </a:p>
        </p:txBody>
      </p:sp>
      <p:sp>
        <p:nvSpPr>
          <p:cNvPr id="1048633" name="TextBox 138"/>
          <p:cNvSpPr txBox="1"/>
          <p:nvPr/>
        </p:nvSpPr>
        <p:spPr>
          <a:xfrm>
            <a:off x="3553331" y="4199782"/>
            <a:ext cx="2069923" cy="815339"/>
          </a:xfrm>
          <a:prstGeom prst="rect"/>
          <a:noFill/>
          <a:ln w="28575">
            <a:noFill/>
          </a:ln>
        </p:spPr>
        <p:txBody>
          <a:bodyPr rtlCol="0" wrap="square">
            <a:spAutoFit/>
          </a:bodyPr>
          <a:p>
            <a:pPr algn="ctr">
              <a:lnSpc>
                <a:spcPct val="150000"/>
              </a:lnSpc>
            </a:pPr>
            <a:r>
              <a:rPr dirty="0" sz="3200" lang="en-US">
                <a:latin typeface="Adobe Arabic" panose="02040503050201020203" pitchFamily="18" charset="-78"/>
                <a:cs typeface="Adobe Arabic" panose="02040503050201020203" pitchFamily="18" charset="-78"/>
              </a:rPr>
              <a:t>Jupiter</a:t>
            </a:r>
            <a:endParaRPr dirty="0" sz="3200" lang="en-ID">
              <a:latin typeface="Adobe Arabic" panose="02040503050201020203" pitchFamily="18" charset="-78"/>
              <a:cs typeface="Adobe Arabic" panose="02040503050201020203" pitchFamily="18" charset="-78"/>
            </a:endParaRPr>
          </a:p>
        </p:txBody>
      </p:sp>
      <p:sp>
        <p:nvSpPr>
          <p:cNvPr id="1048634" name="TextBox 140"/>
          <p:cNvSpPr txBox="1"/>
          <p:nvPr/>
        </p:nvSpPr>
        <p:spPr>
          <a:xfrm>
            <a:off x="9584943" y="4980825"/>
            <a:ext cx="2069923" cy="1005840"/>
          </a:xfrm>
          <a:prstGeom prst="rect"/>
          <a:noFill/>
          <a:ln w="28575">
            <a:noFill/>
          </a:ln>
        </p:spPr>
        <p:txBody>
          <a:bodyPr rtlCol="0" wrap="square">
            <a:spAutoFit/>
          </a:bodyPr>
          <a:p>
            <a:pPr algn="ctr"/>
            <a:r>
              <a:rPr dirty="0" sz="2000" lang="en-US">
                <a:latin typeface="Adobe Arabic" panose="02040503050201020203" pitchFamily="18" charset="-78"/>
                <a:cs typeface="Adobe Arabic" panose="02040503050201020203" pitchFamily="18" charset="-78"/>
              </a:rPr>
              <a:t>Neptune is the farthest planet from the sun</a:t>
            </a:r>
            <a:endParaRPr dirty="0" sz="2000" lang="en-ID">
              <a:latin typeface="Adobe Arabic" panose="02040503050201020203" pitchFamily="18" charset="-78"/>
              <a:cs typeface="Adobe Arabic" panose="02040503050201020203" pitchFamily="18" charset="-78"/>
            </a:endParaRPr>
          </a:p>
        </p:txBody>
      </p:sp>
      <p:sp>
        <p:nvSpPr>
          <p:cNvPr id="1048635" name="TextBox 141"/>
          <p:cNvSpPr txBox="1"/>
          <p:nvPr/>
        </p:nvSpPr>
        <p:spPr>
          <a:xfrm>
            <a:off x="9585726" y="4199782"/>
            <a:ext cx="2069923" cy="815339"/>
          </a:xfrm>
          <a:prstGeom prst="rect"/>
          <a:noFill/>
          <a:ln w="28575">
            <a:noFill/>
          </a:ln>
        </p:spPr>
        <p:txBody>
          <a:bodyPr rtlCol="0" wrap="square">
            <a:spAutoFit/>
          </a:bodyPr>
          <a:p>
            <a:pPr algn="ctr">
              <a:lnSpc>
                <a:spcPct val="150000"/>
              </a:lnSpc>
            </a:pPr>
            <a:r>
              <a:rPr dirty="0" sz="3200" lang="en-US">
                <a:latin typeface="Adobe Arabic" panose="02040503050201020203" pitchFamily="18" charset="-78"/>
                <a:cs typeface="Adobe Arabic" panose="02040503050201020203" pitchFamily="18" charset="-78"/>
              </a:rPr>
              <a:t>Neptune</a:t>
            </a:r>
            <a:endParaRPr dirty="0" sz="3200" lang="en-ID">
              <a:latin typeface="Adobe Arabic" panose="02040503050201020203" pitchFamily="18" charset="-78"/>
              <a:cs typeface="Adobe Arabic" panose="02040503050201020203" pitchFamily="18" charset="-78"/>
            </a:endParaRPr>
          </a:p>
        </p:txBody>
      </p:sp>
      <p:sp>
        <p:nvSpPr>
          <p:cNvPr id="1048636" name="TextBox 142"/>
          <p:cNvSpPr txBox="1"/>
          <p:nvPr/>
        </p:nvSpPr>
        <p:spPr>
          <a:xfrm>
            <a:off x="3792324" y="579660"/>
            <a:ext cx="5250180" cy="1069340"/>
          </a:xfrm>
          <a:prstGeom prst="rect"/>
          <a:noFill/>
        </p:spPr>
        <p:txBody>
          <a:bodyPr rtlCol="0" wrap="none">
            <a:spAutoFit/>
          </a:bodyPr>
          <a:p>
            <a:r>
              <a:rPr dirty="0" sz="6600" lang="en-US">
                <a:latin typeface="Badaga" panose="02000503000000000000" pitchFamily="2" charset="0"/>
              </a:rPr>
              <a:t>Infographics :</a:t>
            </a:r>
            <a:endParaRPr dirty="0" sz="6600" lang="en-ID">
              <a:latin typeface="Badaga" panose="02000503000000000000" pitchFamily="2" charset="0"/>
            </a:endParaRP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048636"/>
                                        </p:tgtEl>
                                        <p:attrNameLst>
                                          <p:attrName>style.visibility</p:attrName>
                                        </p:attrNameLst>
                                      </p:cBhvr>
                                      <p:to>
                                        <p:strVal val="visible"/>
                                      </p:to>
                                    </p:set>
                                    <p:animEffect transition="in" filter="fade">
                                      <p:cBhvr>
                                        <p:cTn dur="750" id="7"/>
                                        <p:tgtEl>
                                          <p:spTgt spid="1048636"/>
                                        </p:tgtEl>
                                      </p:cBhvr>
                                    </p:animEffect>
                                    <p:anim calcmode="lin" valueType="num">
                                      <p:cBhvr>
                                        <p:cTn dur="750" fill="hold" id="8"/>
                                        <p:tgtEl>
                                          <p:spTgt spid="1048636"/>
                                        </p:tgtEl>
                                        <p:attrNameLst>
                                          <p:attrName>ppt_x</p:attrName>
                                        </p:attrNameLst>
                                      </p:cBhvr>
                                      <p:tavLst>
                                        <p:tav tm="0">
                                          <p:val>
                                            <p:strVal val="#ppt_x"/>
                                          </p:val>
                                        </p:tav>
                                        <p:tav tm="100000">
                                          <p:val>
                                            <p:strVal val="#ppt_x"/>
                                          </p:val>
                                        </p:tav>
                                      </p:tavLst>
                                    </p:anim>
                                    <p:anim calcmode="lin" valueType="num">
                                      <p:cBhvr>
                                        <p:cTn dur="750" fill="hold" id="9"/>
                                        <p:tgtEl>
                                          <p:spTgt spid="1048636"/>
                                        </p:tgtEl>
                                        <p:attrNameLst>
                                          <p:attrName>ppt_y</p:attrName>
                                        </p:attrNameLst>
                                      </p:cBhvr>
                                      <p:tavLst>
                                        <p:tav tm="0">
                                          <p:val>
                                            <p:strVal val="#ppt_y+.1"/>
                                          </p:val>
                                        </p:tav>
                                        <p:tav tm="100000">
                                          <p:val>
                                            <p:strVal val="#ppt_y"/>
                                          </p:val>
                                        </p:tav>
                                      </p:tavLst>
                                    </p:anim>
                                  </p:childTnLst>
                                </p:cTn>
                              </p:par>
                            </p:childTnLst>
                          </p:cTn>
                        </p:par>
                        <p:par>
                          <p:cTn fill="hold" id="10">
                            <p:stCondLst>
                              <p:cond delay="750"/>
                            </p:stCondLst>
                            <p:childTnLst>
                              <p:par>
                                <p:cTn fill="hold" id="11" nodeType="afterEffect" presetClass="entr" presetID="22" presetSubtype="8">
                                  <p:stCondLst>
                                    <p:cond delay="0"/>
                                  </p:stCondLst>
                                  <p:childTnLst>
                                    <p:set>
                                      <p:cBhvr>
                                        <p:cTn dur="1" fill="hold" id="12">
                                          <p:stCondLst>
                                            <p:cond delay="0"/>
                                          </p:stCondLst>
                                        </p:cTn>
                                        <p:tgtEl>
                                          <p:spTgt spid="3145976"/>
                                        </p:tgtEl>
                                        <p:attrNameLst>
                                          <p:attrName>style.visibility</p:attrName>
                                        </p:attrNameLst>
                                      </p:cBhvr>
                                      <p:to>
                                        <p:strVal val="visible"/>
                                      </p:to>
                                    </p:set>
                                    <p:animEffect transition="in" filter="wipe(left)">
                                      <p:cBhvr>
                                        <p:cTn dur="500" id="13"/>
                                        <p:tgtEl>
                                          <p:spTgt spid="3145976"/>
                                        </p:tgtEl>
                                      </p:cBhvr>
                                    </p:animEffect>
                                  </p:childTnLst>
                                </p:cTn>
                              </p:par>
                            </p:childTnLst>
                          </p:cTn>
                        </p:par>
                        <p:par>
                          <p:cTn fill="hold" id="14">
                            <p:stCondLst>
                              <p:cond delay="1250"/>
                            </p:stCondLst>
                            <p:childTnLst>
                              <p:par>
                                <p:cTn fill="hold" grpId="0" id="15" nodeType="afterEffect" presetClass="entr" presetID="31" presetSubtype="0">
                                  <p:stCondLst>
                                    <p:cond delay="0"/>
                                  </p:stCondLst>
                                  <p:childTnLst>
                                    <p:set>
                                      <p:cBhvr>
                                        <p:cTn dur="1" fill="hold" id="16">
                                          <p:stCondLst>
                                            <p:cond delay="0"/>
                                          </p:stCondLst>
                                        </p:cTn>
                                        <p:tgtEl>
                                          <p:spTgt spid="1048618"/>
                                        </p:tgtEl>
                                        <p:attrNameLst>
                                          <p:attrName>style.visibility</p:attrName>
                                        </p:attrNameLst>
                                      </p:cBhvr>
                                      <p:to>
                                        <p:strVal val="visible"/>
                                      </p:to>
                                    </p:set>
                                    <p:anim calcmode="lin" valueType="num">
                                      <p:cBhvr>
                                        <p:cTn dur="750" fill="hold" id="17"/>
                                        <p:tgtEl>
                                          <p:spTgt spid="1048618"/>
                                        </p:tgtEl>
                                        <p:attrNameLst>
                                          <p:attrName>ppt_w</p:attrName>
                                        </p:attrNameLst>
                                      </p:cBhvr>
                                      <p:tavLst>
                                        <p:tav tm="0">
                                          <p:val>
                                            <p:fltVal val="0.0"/>
                                          </p:val>
                                        </p:tav>
                                        <p:tav tm="100000">
                                          <p:val>
                                            <p:strVal val="#ppt_w"/>
                                          </p:val>
                                        </p:tav>
                                      </p:tavLst>
                                    </p:anim>
                                    <p:anim calcmode="lin" valueType="num">
                                      <p:cBhvr>
                                        <p:cTn dur="750" fill="hold" id="18"/>
                                        <p:tgtEl>
                                          <p:spTgt spid="1048618"/>
                                        </p:tgtEl>
                                        <p:attrNameLst>
                                          <p:attrName>ppt_h</p:attrName>
                                        </p:attrNameLst>
                                      </p:cBhvr>
                                      <p:tavLst>
                                        <p:tav tm="0">
                                          <p:val>
                                            <p:fltVal val="0.0"/>
                                          </p:val>
                                        </p:tav>
                                        <p:tav tm="100000">
                                          <p:val>
                                            <p:strVal val="#ppt_h"/>
                                          </p:val>
                                        </p:tav>
                                      </p:tavLst>
                                    </p:anim>
                                    <p:anim calcmode="lin" valueType="num">
                                      <p:cBhvr>
                                        <p:cTn dur="750" fill="hold" id="19"/>
                                        <p:tgtEl>
                                          <p:spTgt spid="1048618"/>
                                        </p:tgtEl>
                                        <p:attrNameLst>
                                          <p:attrName>style.rotation</p:attrName>
                                        </p:attrNameLst>
                                      </p:cBhvr>
                                      <p:tavLst>
                                        <p:tav tm="0">
                                          <p:val>
                                            <p:fltVal val="90.0"/>
                                          </p:val>
                                        </p:tav>
                                        <p:tav tm="100000">
                                          <p:val>
                                            <p:fltVal val="0.0"/>
                                          </p:val>
                                        </p:tav>
                                      </p:tavLst>
                                    </p:anim>
                                    <p:animEffect transition="in" filter="fade">
                                      <p:cBhvr>
                                        <p:cTn dur="750" id="20"/>
                                        <p:tgtEl>
                                          <p:spTgt spid="1048618"/>
                                        </p:tgtEl>
                                      </p:cBhvr>
                                    </p:animEffect>
                                  </p:childTnLst>
                                </p:cTn>
                              </p:par>
                            </p:childTnLst>
                          </p:cTn>
                        </p:par>
                        <p:par>
                          <p:cTn fill="hold" id="21">
                            <p:stCondLst>
                              <p:cond delay="2000"/>
                            </p:stCondLst>
                            <p:childTnLst>
                              <p:par>
                                <p:cTn fill="hold" id="22" nodeType="afterEffect" presetClass="entr" presetID="22" presetSubtype="4">
                                  <p:stCondLst>
                                    <p:cond delay="0"/>
                                  </p:stCondLst>
                                  <p:childTnLst>
                                    <p:set>
                                      <p:cBhvr>
                                        <p:cTn dur="1" fill="hold" id="23">
                                          <p:stCondLst>
                                            <p:cond delay="0"/>
                                          </p:stCondLst>
                                        </p:cTn>
                                        <p:tgtEl>
                                          <p:spTgt spid="3145977"/>
                                        </p:tgtEl>
                                        <p:attrNameLst>
                                          <p:attrName>style.visibility</p:attrName>
                                        </p:attrNameLst>
                                      </p:cBhvr>
                                      <p:to>
                                        <p:strVal val="visible"/>
                                      </p:to>
                                    </p:set>
                                    <p:animEffect transition="in" filter="wipe(down)">
                                      <p:cBhvr>
                                        <p:cTn dur="500" id="24"/>
                                        <p:tgtEl>
                                          <p:spTgt spid="3145977"/>
                                        </p:tgtEl>
                                      </p:cBhvr>
                                    </p:animEffect>
                                  </p:childTnLst>
                                </p:cTn>
                              </p:par>
                            </p:childTnLst>
                          </p:cTn>
                        </p:par>
                        <p:par>
                          <p:cTn fill="hold" id="25">
                            <p:stCondLst>
                              <p:cond delay="2500"/>
                            </p:stCondLst>
                            <p:childTnLst>
                              <p:par>
                                <p:cTn fill="hold" id="26" nodeType="afterEffect" presetClass="entr" presetID="31" presetSubtype="0">
                                  <p:stCondLst>
                                    <p:cond delay="0"/>
                                  </p:stCondLst>
                                  <p:childTnLst>
                                    <p:set>
                                      <p:cBhvr>
                                        <p:cTn dur="1" fill="hold" id="27">
                                          <p:stCondLst>
                                            <p:cond delay="0"/>
                                          </p:stCondLst>
                                        </p:cTn>
                                        <p:tgtEl>
                                          <p:spTgt spid="47"/>
                                        </p:tgtEl>
                                        <p:attrNameLst>
                                          <p:attrName>style.visibility</p:attrName>
                                        </p:attrNameLst>
                                      </p:cBhvr>
                                      <p:to>
                                        <p:strVal val="visible"/>
                                      </p:to>
                                    </p:set>
                                    <p:anim calcmode="lin" valueType="num">
                                      <p:cBhvr>
                                        <p:cTn dur="750" fill="hold" id="28"/>
                                        <p:tgtEl>
                                          <p:spTgt spid="47"/>
                                        </p:tgtEl>
                                        <p:attrNameLst>
                                          <p:attrName>ppt_w</p:attrName>
                                        </p:attrNameLst>
                                      </p:cBhvr>
                                      <p:tavLst>
                                        <p:tav tm="0">
                                          <p:val>
                                            <p:fltVal val="0.0"/>
                                          </p:val>
                                        </p:tav>
                                        <p:tav tm="100000">
                                          <p:val>
                                            <p:strVal val="#ppt_w"/>
                                          </p:val>
                                        </p:tav>
                                      </p:tavLst>
                                    </p:anim>
                                    <p:anim calcmode="lin" valueType="num">
                                      <p:cBhvr>
                                        <p:cTn dur="750" fill="hold" id="29"/>
                                        <p:tgtEl>
                                          <p:spTgt spid="47"/>
                                        </p:tgtEl>
                                        <p:attrNameLst>
                                          <p:attrName>ppt_h</p:attrName>
                                        </p:attrNameLst>
                                      </p:cBhvr>
                                      <p:tavLst>
                                        <p:tav tm="0">
                                          <p:val>
                                            <p:fltVal val="0.0"/>
                                          </p:val>
                                        </p:tav>
                                        <p:tav tm="100000">
                                          <p:val>
                                            <p:strVal val="#ppt_h"/>
                                          </p:val>
                                        </p:tav>
                                      </p:tavLst>
                                    </p:anim>
                                    <p:anim calcmode="lin" valueType="num">
                                      <p:cBhvr>
                                        <p:cTn dur="750" fill="hold" id="30"/>
                                        <p:tgtEl>
                                          <p:spTgt spid="47"/>
                                        </p:tgtEl>
                                        <p:attrNameLst>
                                          <p:attrName>style.rotation</p:attrName>
                                        </p:attrNameLst>
                                      </p:cBhvr>
                                      <p:tavLst>
                                        <p:tav tm="0">
                                          <p:val>
                                            <p:fltVal val="90.0"/>
                                          </p:val>
                                        </p:tav>
                                        <p:tav tm="100000">
                                          <p:val>
                                            <p:fltVal val="0.0"/>
                                          </p:val>
                                        </p:tav>
                                      </p:tavLst>
                                    </p:anim>
                                    <p:animEffect transition="in" filter="fade">
                                      <p:cBhvr>
                                        <p:cTn dur="750" id="31"/>
                                        <p:tgtEl>
                                          <p:spTgt spid="47"/>
                                        </p:tgtEl>
                                      </p:cBhvr>
                                    </p:animEffect>
                                  </p:childTnLst>
                                </p:cTn>
                              </p:par>
                            </p:childTnLst>
                          </p:cTn>
                        </p:par>
                        <p:par>
                          <p:cTn fill="hold" id="32">
                            <p:stCondLst>
                              <p:cond delay="3250"/>
                            </p:stCondLst>
                            <p:childTnLst>
                              <p:par>
                                <p:cTn fill="hold" grpId="0" id="33" nodeType="afterEffect" presetClass="entr" presetID="10" presetSubtype="0">
                                  <p:stCondLst>
                                    <p:cond delay="0"/>
                                  </p:stCondLst>
                                  <p:childTnLst>
                                    <p:set>
                                      <p:cBhvr>
                                        <p:cTn dur="1" fill="hold" id="34">
                                          <p:stCondLst>
                                            <p:cond delay="0"/>
                                          </p:stCondLst>
                                        </p:cTn>
                                        <p:tgtEl>
                                          <p:spTgt spid="1048617"/>
                                        </p:tgtEl>
                                        <p:attrNameLst>
                                          <p:attrName>style.visibility</p:attrName>
                                        </p:attrNameLst>
                                      </p:cBhvr>
                                      <p:to>
                                        <p:strVal val="visible"/>
                                      </p:to>
                                    </p:set>
                                    <p:animEffect transition="in" filter="fade">
                                      <p:cBhvr>
                                        <p:cTn dur="500" id="35"/>
                                        <p:tgtEl>
                                          <p:spTgt spid="1048617"/>
                                        </p:tgtEl>
                                      </p:cBhvr>
                                    </p:animEffect>
                                  </p:childTnLst>
                                </p:cTn>
                              </p:par>
                            </p:childTnLst>
                          </p:cTn>
                        </p:par>
                        <p:par>
                          <p:cTn fill="hold" id="36">
                            <p:stCondLst>
                              <p:cond delay="3750"/>
                            </p:stCondLst>
                            <p:childTnLst>
                              <p:par>
                                <p:cTn fill="hold" grpId="0" id="37" nodeType="afterEffect" presetClass="entr" presetID="22" presetSubtype="1">
                                  <p:stCondLst>
                                    <p:cond delay="0"/>
                                  </p:stCondLst>
                                  <p:childTnLst>
                                    <p:set>
                                      <p:cBhvr>
                                        <p:cTn dur="1" fill="hold" id="38">
                                          <p:stCondLst>
                                            <p:cond delay="0"/>
                                          </p:stCondLst>
                                        </p:cTn>
                                        <p:tgtEl>
                                          <p:spTgt spid="1048616"/>
                                        </p:tgtEl>
                                        <p:attrNameLst>
                                          <p:attrName>style.visibility</p:attrName>
                                        </p:attrNameLst>
                                      </p:cBhvr>
                                      <p:to>
                                        <p:strVal val="visible"/>
                                      </p:to>
                                    </p:set>
                                    <p:animEffect transition="in" filter="wipe(up)">
                                      <p:cBhvr>
                                        <p:cTn dur="500" id="39"/>
                                        <p:tgtEl>
                                          <p:spTgt spid="1048616"/>
                                        </p:tgtEl>
                                      </p:cBhvr>
                                    </p:animEffect>
                                  </p:childTnLst>
                                </p:cTn>
                              </p:par>
                            </p:childTnLst>
                          </p:cTn>
                        </p:par>
                        <p:par>
                          <p:cTn fill="hold" id="40">
                            <p:stCondLst>
                              <p:cond delay="4250"/>
                            </p:stCondLst>
                            <p:childTnLst>
                              <p:par>
                                <p:cTn fill="hold" grpId="0" id="41" nodeType="afterEffect" presetClass="entr" presetID="31" presetSubtype="0">
                                  <p:stCondLst>
                                    <p:cond delay="0"/>
                                  </p:stCondLst>
                                  <p:childTnLst>
                                    <p:set>
                                      <p:cBhvr>
                                        <p:cTn dur="1" fill="hold" id="42">
                                          <p:stCondLst>
                                            <p:cond delay="0"/>
                                          </p:stCondLst>
                                        </p:cTn>
                                        <p:tgtEl>
                                          <p:spTgt spid="1048621"/>
                                        </p:tgtEl>
                                        <p:attrNameLst>
                                          <p:attrName>style.visibility</p:attrName>
                                        </p:attrNameLst>
                                      </p:cBhvr>
                                      <p:to>
                                        <p:strVal val="visible"/>
                                      </p:to>
                                    </p:set>
                                    <p:anim calcmode="lin" valueType="num">
                                      <p:cBhvr>
                                        <p:cTn dur="750" fill="hold" id="43"/>
                                        <p:tgtEl>
                                          <p:spTgt spid="1048621"/>
                                        </p:tgtEl>
                                        <p:attrNameLst>
                                          <p:attrName>ppt_w</p:attrName>
                                        </p:attrNameLst>
                                      </p:cBhvr>
                                      <p:tavLst>
                                        <p:tav tm="0">
                                          <p:val>
                                            <p:fltVal val="0.0"/>
                                          </p:val>
                                        </p:tav>
                                        <p:tav tm="100000">
                                          <p:val>
                                            <p:strVal val="#ppt_w"/>
                                          </p:val>
                                        </p:tav>
                                      </p:tavLst>
                                    </p:anim>
                                    <p:anim calcmode="lin" valueType="num">
                                      <p:cBhvr>
                                        <p:cTn dur="750" fill="hold" id="44"/>
                                        <p:tgtEl>
                                          <p:spTgt spid="1048621"/>
                                        </p:tgtEl>
                                        <p:attrNameLst>
                                          <p:attrName>ppt_h</p:attrName>
                                        </p:attrNameLst>
                                      </p:cBhvr>
                                      <p:tavLst>
                                        <p:tav tm="0">
                                          <p:val>
                                            <p:fltVal val="0.0"/>
                                          </p:val>
                                        </p:tav>
                                        <p:tav tm="100000">
                                          <p:val>
                                            <p:strVal val="#ppt_h"/>
                                          </p:val>
                                        </p:tav>
                                      </p:tavLst>
                                    </p:anim>
                                    <p:anim calcmode="lin" valueType="num">
                                      <p:cBhvr>
                                        <p:cTn dur="750" fill="hold" id="45"/>
                                        <p:tgtEl>
                                          <p:spTgt spid="1048621"/>
                                        </p:tgtEl>
                                        <p:attrNameLst>
                                          <p:attrName>style.rotation</p:attrName>
                                        </p:attrNameLst>
                                      </p:cBhvr>
                                      <p:tavLst>
                                        <p:tav tm="0">
                                          <p:val>
                                            <p:fltVal val="90.0"/>
                                          </p:val>
                                        </p:tav>
                                        <p:tav tm="100000">
                                          <p:val>
                                            <p:fltVal val="0.0"/>
                                          </p:val>
                                        </p:tav>
                                      </p:tavLst>
                                    </p:anim>
                                    <p:animEffect transition="in" filter="fade">
                                      <p:cBhvr>
                                        <p:cTn dur="750" id="46"/>
                                        <p:tgtEl>
                                          <p:spTgt spid="1048621"/>
                                        </p:tgtEl>
                                      </p:cBhvr>
                                    </p:animEffect>
                                  </p:childTnLst>
                                </p:cTn>
                              </p:par>
                            </p:childTnLst>
                          </p:cTn>
                        </p:par>
                        <p:par>
                          <p:cTn fill="hold" id="47">
                            <p:stCondLst>
                              <p:cond delay="5000"/>
                            </p:stCondLst>
                            <p:childTnLst>
                              <p:par>
                                <p:cTn fill="hold" id="48" nodeType="afterEffect" presetClass="entr" presetID="22" presetSubtype="4">
                                  <p:stCondLst>
                                    <p:cond delay="0"/>
                                  </p:stCondLst>
                                  <p:childTnLst>
                                    <p:set>
                                      <p:cBhvr>
                                        <p:cTn dur="1" fill="hold" id="49">
                                          <p:stCondLst>
                                            <p:cond delay="0"/>
                                          </p:stCondLst>
                                        </p:cTn>
                                        <p:tgtEl>
                                          <p:spTgt spid="3145978"/>
                                        </p:tgtEl>
                                        <p:attrNameLst>
                                          <p:attrName>style.visibility</p:attrName>
                                        </p:attrNameLst>
                                      </p:cBhvr>
                                      <p:to>
                                        <p:strVal val="visible"/>
                                      </p:to>
                                    </p:set>
                                    <p:animEffect transition="in" filter="wipe(down)">
                                      <p:cBhvr>
                                        <p:cTn dur="500" id="50"/>
                                        <p:tgtEl>
                                          <p:spTgt spid="3145978"/>
                                        </p:tgtEl>
                                      </p:cBhvr>
                                    </p:animEffect>
                                  </p:childTnLst>
                                </p:cTn>
                              </p:par>
                            </p:childTnLst>
                          </p:cTn>
                        </p:par>
                        <p:par>
                          <p:cTn fill="hold" id="51">
                            <p:stCondLst>
                              <p:cond delay="5500"/>
                            </p:stCondLst>
                            <p:childTnLst>
                              <p:par>
                                <p:cTn fill="hold" id="52" nodeType="afterEffect" presetClass="entr" presetID="31" presetSubtype="0">
                                  <p:stCondLst>
                                    <p:cond delay="0"/>
                                  </p:stCondLst>
                                  <p:childTnLst>
                                    <p:set>
                                      <p:cBhvr>
                                        <p:cTn dur="1" fill="hold" id="53">
                                          <p:stCondLst>
                                            <p:cond delay="0"/>
                                          </p:stCondLst>
                                        </p:cTn>
                                        <p:tgtEl>
                                          <p:spTgt spid="48"/>
                                        </p:tgtEl>
                                        <p:attrNameLst>
                                          <p:attrName>style.visibility</p:attrName>
                                        </p:attrNameLst>
                                      </p:cBhvr>
                                      <p:to>
                                        <p:strVal val="visible"/>
                                      </p:to>
                                    </p:set>
                                    <p:anim calcmode="lin" valueType="num">
                                      <p:cBhvr>
                                        <p:cTn dur="750" fill="hold" id="54"/>
                                        <p:tgtEl>
                                          <p:spTgt spid="48"/>
                                        </p:tgtEl>
                                        <p:attrNameLst>
                                          <p:attrName>ppt_w</p:attrName>
                                        </p:attrNameLst>
                                      </p:cBhvr>
                                      <p:tavLst>
                                        <p:tav tm="0">
                                          <p:val>
                                            <p:fltVal val="0.0"/>
                                          </p:val>
                                        </p:tav>
                                        <p:tav tm="100000">
                                          <p:val>
                                            <p:strVal val="#ppt_w"/>
                                          </p:val>
                                        </p:tav>
                                      </p:tavLst>
                                    </p:anim>
                                    <p:anim calcmode="lin" valueType="num">
                                      <p:cBhvr>
                                        <p:cTn dur="750" fill="hold" id="55"/>
                                        <p:tgtEl>
                                          <p:spTgt spid="48"/>
                                        </p:tgtEl>
                                        <p:attrNameLst>
                                          <p:attrName>ppt_h</p:attrName>
                                        </p:attrNameLst>
                                      </p:cBhvr>
                                      <p:tavLst>
                                        <p:tav tm="0">
                                          <p:val>
                                            <p:fltVal val="0.0"/>
                                          </p:val>
                                        </p:tav>
                                        <p:tav tm="100000">
                                          <p:val>
                                            <p:strVal val="#ppt_h"/>
                                          </p:val>
                                        </p:tav>
                                      </p:tavLst>
                                    </p:anim>
                                    <p:anim calcmode="lin" valueType="num">
                                      <p:cBhvr>
                                        <p:cTn dur="750" fill="hold" id="56"/>
                                        <p:tgtEl>
                                          <p:spTgt spid="48"/>
                                        </p:tgtEl>
                                        <p:attrNameLst>
                                          <p:attrName>style.rotation</p:attrName>
                                        </p:attrNameLst>
                                      </p:cBhvr>
                                      <p:tavLst>
                                        <p:tav tm="0">
                                          <p:val>
                                            <p:fltVal val="90.0"/>
                                          </p:val>
                                        </p:tav>
                                        <p:tav tm="100000">
                                          <p:val>
                                            <p:fltVal val="0.0"/>
                                          </p:val>
                                        </p:tav>
                                      </p:tavLst>
                                    </p:anim>
                                    <p:animEffect transition="in" filter="fade">
                                      <p:cBhvr>
                                        <p:cTn dur="750" id="57"/>
                                        <p:tgtEl>
                                          <p:spTgt spid="48"/>
                                        </p:tgtEl>
                                      </p:cBhvr>
                                    </p:animEffect>
                                  </p:childTnLst>
                                </p:cTn>
                              </p:par>
                            </p:childTnLst>
                          </p:cTn>
                        </p:par>
                        <p:par>
                          <p:cTn fill="hold" id="58">
                            <p:stCondLst>
                              <p:cond delay="6250"/>
                            </p:stCondLst>
                            <p:childTnLst>
                              <p:par>
                                <p:cTn fill="hold" grpId="0" id="59" nodeType="afterEffect" presetClass="entr" presetID="10" presetSubtype="0">
                                  <p:stCondLst>
                                    <p:cond delay="0"/>
                                  </p:stCondLst>
                                  <p:childTnLst>
                                    <p:set>
                                      <p:cBhvr>
                                        <p:cTn dur="1" fill="hold" id="60">
                                          <p:stCondLst>
                                            <p:cond delay="0"/>
                                          </p:stCondLst>
                                        </p:cTn>
                                        <p:tgtEl>
                                          <p:spTgt spid="1048633"/>
                                        </p:tgtEl>
                                        <p:attrNameLst>
                                          <p:attrName>style.visibility</p:attrName>
                                        </p:attrNameLst>
                                      </p:cBhvr>
                                      <p:to>
                                        <p:strVal val="visible"/>
                                      </p:to>
                                    </p:set>
                                    <p:animEffect transition="in" filter="fade">
                                      <p:cBhvr>
                                        <p:cTn dur="500" id="61"/>
                                        <p:tgtEl>
                                          <p:spTgt spid="1048633"/>
                                        </p:tgtEl>
                                      </p:cBhvr>
                                    </p:animEffect>
                                  </p:childTnLst>
                                </p:cTn>
                              </p:par>
                            </p:childTnLst>
                          </p:cTn>
                        </p:par>
                        <p:par>
                          <p:cTn fill="hold" id="62">
                            <p:stCondLst>
                              <p:cond delay="6750"/>
                            </p:stCondLst>
                            <p:childTnLst>
                              <p:par>
                                <p:cTn fill="hold" grpId="0" id="63" nodeType="afterEffect" presetClass="entr" presetID="22" presetSubtype="1">
                                  <p:stCondLst>
                                    <p:cond delay="0"/>
                                  </p:stCondLst>
                                  <p:childTnLst>
                                    <p:set>
                                      <p:cBhvr>
                                        <p:cTn dur="1" fill="hold" id="64">
                                          <p:stCondLst>
                                            <p:cond delay="0"/>
                                          </p:stCondLst>
                                        </p:cTn>
                                        <p:tgtEl>
                                          <p:spTgt spid="1048632"/>
                                        </p:tgtEl>
                                        <p:attrNameLst>
                                          <p:attrName>style.visibility</p:attrName>
                                        </p:attrNameLst>
                                      </p:cBhvr>
                                      <p:to>
                                        <p:strVal val="visible"/>
                                      </p:to>
                                    </p:set>
                                    <p:animEffect transition="in" filter="wipe(up)">
                                      <p:cBhvr>
                                        <p:cTn dur="500" id="65"/>
                                        <p:tgtEl>
                                          <p:spTgt spid="1048632"/>
                                        </p:tgtEl>
                                      </p:cBhvr>
                                    </p:animEffect>
                                  </p:childTnLst>
                                </p:cTn>
                              </p:par>
                            </p:childTnLst>
                          </p:cTn>
                        </p:par>
                        <p:par>
                          <p:cTn fill="hold" id="66">
                            <p:stCondLst>
                              <p:cond delay="7250"/>
                            </p:stCondLst>
                            <p:childTnLst>
                              <p:par>
                                <p:cTn fill="hold" grpId="0" id="67" nodeType="afterEffect" presetClass="entr" presetID="31" presetSubtype="0">
                                  <p:stCondLst>
                                    <p:cond delay="0"/>
                                  </p:stCondLst>
                                  <p:childTnLst>
                                    <p:set>
                                      <p:cBhvr>
                                        <p:cTn dur="1" fill="hold" id="68">
                                          <p:stCondLst>
                                            <p:cond delay="0"/>
                                          </p:stCondLst>
                                        </p:cTn>
                                        <p:tgtEl>
                                          <p:spTgt spid="1048624"/>
                                        </p:tgtEl>
                                        <p:attrNameLst>
                                          <p:attrName>style.visibility</p:attrName>
                                        </p:attrNameLst>
                                      </p:cBhvr>
                                      <p:to>
                                        <p:strVal val="visible"/>
                                      </p:to>
                                    </p:set>
                                    <p:anim calcmode="lin" valueType="num">
                                      <p:cBhvr>
                                        <p:cTn dur="750" fill="hold" id="69"/>
                                        <p:tgtEl>
                                          <p:spTgt spid="1048624"/>
                                        </p:tgtEl>
                                        <p:attrNameLst>
                                          <p:attrName>ppt_w</p:attrName>
                                        </p:attrNameLst>
                                      </p:cBhvr>
                                      <p:tavLst>
                                        <p:tav tm="0">
                                          <p:val>
                                            <p:fltVal val="0.0"/>
                                          </p:val>
                                        </p:tav>
                                        <p:tav tm="100000">
                                          <p:val>
                                            <p:strVal val="#ppt_w"/>
                                          </p:val>
                                        </p:tav>
                                      </p:tavLst>
                                    </p:anim>
                                    <p:anim calcmode="lin" valueType="num">
                                      <p:cBhvr>
                                        <p:cTn dur="750" fill="hold" id="70"/>
                                        <p:tgtEl>
                                          <p:spTgt spid="1048624"/>
                                        </p:tgtEl>
                                        <p:attrNameLst>
                                          <p:attrName>ppt_h</p:attrName>
                                        </p:attrNameLst>
                                      </p:cBhvr>
                                      <p:tavLst>
                                        <p:tav tm="0">
                                          <p:val>
                                            <p:fltVal val="0.0"/>
                                          </p:val>
                                        </p:tav>
                                        <p:tav tm="100000">
                                          <p:val>
                                            <p:strVal val="#ppt_h"/>
                                          </p:val>
                                        </p:tav>
                                      </p:tavLst>
                                    </p:anim>
                                    <p:anim calcmode="lin" valueType="num">
                                      <p:cBhvr>
                                        <p:cTn dur="750" fill="hold" id="71"/>
                                        <p:tgtEl>
                                          <p:spTgt spid="1048624"/>
                                        </p:tgtEl>
                                        <p:attrNameLst>
                                          <p:attrName>style.rotation</p:attrName>
                                        </p:attrNameLst>
                                      </p:cBhvr>
                                      <p:tavLst>
                                        <p:tav tm="0">
                                          <p:val>
                                            <p:fltVal val="90.0"/>
                                          </p:val>
                                        </p:tav>
                                        <p:tav tm="100000">
                                          <p:val>
                                            <p:fltVal val="0.0"/>
                                          </p:val>
                                        </p:tav>
                                      </p:tavLst>
                                    </p:anim>
                                    <p:animEffect transition="in" filter="fade">
                                      <p:cBhvr>
                                        <p:cTn dur="750" id="72"/>
                                        <p:tgtEl>
                                          <p:spTgt spid="1048624"/>
                                        </p:tgtEl>
                                      </p:cBhvr>
                                    </p:animEffect>
                                  </p:childTnLst>
                                </p:cTn>
                              </p:par>
                            </p:childTnLst>
                          </p:cTn>
                        </p:par>
                        <p:par>
                          <p:cTn fill="hold" id="73">
                            <p:stCondLst>
                              <p:cond delay="8000"/>
                            </p:stCondLst>
                            <p:childTnLst>
                              <p:par>
                                <p:cTn fill="hold" id="74" nodeType="afterEffect" presetClass="entr" presetID="22" presetSubtype="4">
                                  <p:stCondLst>
                                    <p:cond delay="0"/>
                                  </p:stCondLst>
                                  <p:childTnLst>
                                    <p:set>
                                      <p:cBhvr>
                                        <p:cTn dur="1" fill="hold" id="75">
                                          <p:stCondLst>
                                            <p:cond delay="0"/>
                                          </p:stCondLst>
                                        </p:cTn>
                                        <p:tgtEl>
                                          <p:spTgt spid="3145979"/>
                                        </p:tgtEl>
                                        <p:attrNameLst>
                                          <p:attrName>style.visibility</p:attrName>
                                        </p:attrNameLst>
                                      </p:cBhvr>
                                      <p:to>
                                        <p:strVal val="visible"/>
                                      </p:to>
                                    </p:set>
                                    <p:animEffect transition="in" filter="wipe(down)">
                                      <p:cBhvr>
                                        <p:cTn dur="500" id="76"/>
                                        <p:tgtEl>
                                          <p:spTgt spid="3145979"/>
                                        </p:tgtEl>
                                      </p:cBhvr>
                                    </p:animEffect>
                                  </p:childTnLst>
                                </p:cTn>
                              </p:par>
                            </p:childTnLst>
                          </p:cTn>
                        </p:par>
                        <p:par>
                          <p:cTn fill="hold" id="77">
                            <p:stCondLst>
                              <p:cond delay="8500"/>
                            </p:stCondLst>
                            <p:childTnLst>
                              <p:par>
                                <p:cTn fill="hold" id="78" nodeType="afterEffect" presetClass="entr" presetID="31" presetSubtype="0">
                                  <p:stCondLst>
                                    <p:cond delay="0"/>
                                  </p:stCondLst>
                                  <p:childTnLst>
                                    <p:set>
                                      <p:cBhvr>
                                        <p:cTn dur="1" fill="hold" id="79">
                                          <p:stCondLst>
                                            <p:cond delay="0"/>
                                          </p:stCondLst>
                                        </p:cTn>
                                        <p:tgtEl>
                                          <p:spTgt spid="49"/>
                                        </p:tgtEl>
                                        <p:attrNameLst>
                                          <p:attrName>style.visibility</p:attrName>
                                        </p:attrNameLst>
                                      </p:cBhvr>
                                      <p:to>
                                        <p:strVal val="visible"/>
                                      </p:to>
                                    </p:set>
                                    <p:anim calcmode="lin" valueType="num">
                                      <p:cBhvr>
                                        <p:cTn dur="750" fill="hold" id="80"/>
                                        <p:tgtEl>
                                          <p:spTgt spid="49"/>
                                        </p:tgtEl>
                                        <p:attrNameLst>
                                          <p:attrName>ppt_w</p:attrName>
                                        </p:attrNameLst>
                                      </p:cBhvr>
                                      <p:tavLst>
                                        <p:tav tm="0">
                                          <p:val>
                                            <p:fltVal val="0.0"/>
                                          </p:val>
                                        </p:tav>
                                        <p:tav tm="100000">
                                          <p:val>
                                            <p:strVal val="#ppt_w"/>
                                          </p:val>
                                        </p:tav>
                                      </p:tavLst>
                                    </p:anim>
                                    <p:anim calcmode="lin" valueType="num">
                                      <p:cBhvr>
                                        <p:cTn dur="750" fill="hold" id="81"/>
                                        <p:tgtEl>
                                          <p:spTgt spid="49"/>
                                        </p:tgtEl>
                                        <p:attrNameLst>
                                          <p:attrName>ppt_h</p:attrName>
                                        </p:attrNameLst>
                                      </p:cBhvr>
                                      <p:tavLst>
                                        <p:tav tm="0">
                                          <p:val>
                                            <p:fltVal val="0.0"/>
                                          </p:val>
                                        </p:tav>
                                        <p:tav tm="100000">
                                          <p:val>
                                            <p:strVal val="#ppt_h"/>
                                          </p:val>
                                        </p:tav>
                                      </p:tavLst>
                                    </p:anim>
                                    <p:anim calcmode="lin" valueType="num">
                                      <p:cBhvr>
                                        <p:cTn dur="750" fill="hold" id="82"/>
                                        <p:tgtEl>
                                          <p:spTgt spid="49"/>
                                        </p:tgtEl>
                                        <p:attrNameLst>
                                          <p:attrName>style.rotation</p:attrName>
                                        </p:attrNameLst>
                                      </p:cBhvr>
                                      <p:tavLst>
                                        <p:tav tm="0">
                                          <p:val>
                                            <p:fltVal val="90.0"/>
                                          </p:val>
                                        </p:tav>
                                        <p:tav tm="100000">
                                          <p:val>
                                            <p:fltVal val="0.0"/>
                                          </p:val>
                                        </p:tav>
                                      </p:tavLst>
                                    </p:anim>
                                    <p:animEffect transition="in" filter="fade">
                                      <p:cBhvr>
                                        <p:cTn dur="750" id="83"/>
                                        <p:tgtEl>
                                          <p:spTgt spid="49"/>
                                        </p:tgtEl>
                                      </p:cBhvr>
                                    </p:animEffect>
                                  </p:childTnLst>
                                </p:cTn>
                              </p:par>
                            </p:childTnLst>
                          </p:cTn>
                        </p:par>
                        <p:par>
                          <p:cTn fill="hold" id="84">
                            <p:stCondLst>
                              <p:cond delay="9250"/>
                            </p:stCondLst>
                            <p:childTnLst>
                              <p:par>
                                <p:cTn fill="hold" grpId="0" id="85" nodeType="afterEffect" presetClass="entr" presetID="10" presetSubtype="0">
                                  <p:stCondLst>
                                    <p:cond delay="0"/>
                                  </p:stCondLst>
                                  <p:childTnLst>
                                    <p:set>
                                      <p:cBhvr>
                                        <p:cTn dur="1" fill="hold" id="86">
                                          <p:stCondLst>
                                            <p:cond delay="0"/>
                                          </p:stCondLst>
                                        </p:cTn>
                                        <p:tgtEl>
                                          <p:spTgt spid="1048631"/>
                                        </p:tgtEl>
                                        <p:attrNameLst>
                                          <p:attrName>style.visibility</p:attrName>
                                        </p:attrNameLst>
                                      </p:cBhvr>
                                      <p:to>
                                        <p:strVal val="visible"/>
                                      </p:to>
                                    </p:set>
                                    <p:animEffect transition="in" filter="fade">
                                      <p:cBhvr>
                                        <p:cTn dur="500" id="87"/>
                                        <p:tgtEl>
                                          <p:spTgt spid="1048631"/>
                                        </p:tgtEl>
                                      </p:cBhvr>
                                    </p:animEffect>
                                  </p:childTnLst>
                                </p:cTn>
                              </p:par>
                            </p:childTnLst>
                          </p:cTn>
                        </p:par>
                        <p:par>
                          <p:cTn fill="hold" id="88">
                            <p:stCondLst>
                              <p:cond delay="9750"/>
                            </p:stCondLst>
                            <p:childTnLst>
                              <p:par>
                                <p:cTn fill="hold" grpId="0" id="89" nodeType="afterEffect" presetClass="entr" presetID="22" presetSubtype="1">
                                  <p:stCondLst>
                                    <p:cond delay="0"/>
                                  </p:stCondLst>
                                  <p:childTnLst>
                                    <p:set>
                                      <p:cBhvr>
                                        <p:cTn dur="1" fill="hold" id="90">
                                          <p:stCondLst>
                                            <p:cond delay="0"/>
                                          </p:stCondLst>
                                        </p:cTn>
                                        <p:tgtEl>
                                          <p:spTgt spid="1048630"/>
                                        </p:tgtEl>
                                        <p:attrNameLst>
                                          <p:attrName>style.visibility</p:attrName>
                                        </p:attrNameLst>
                                      </p:cBhvr>
                                      <p:to>
                                        <p:strVal val="visible"/>
                                      </p:to>
                                    </p:set>
                                    <p:animEffect transition="in" filter="wipe(up)">
                                      <p:cBhvr>
                                        <p:cTn dur="500" id="91"/>
                                        <p:tgtEl>
                                          <p:spTgt spid="1048630"/>
                                        </p:tgtEl>
                                      </p:cBhvr>
                                    </p:animEffect>
                                  </p:childTnLst>
                                </p:cTn>
                              </p:par>
                            </p:childTnLst>
                          </p:cTn>
                        </p:par>
                        <p:par>
                          <p:cTn fill="hold" id="92">
                            <p:stCondLst>
                              <p:cond delay="10250"/>
                            </p:stCondLst>
                            <p:childTnLst>
                              <p:par>
                                <p:cTn fill="hold" grpId="0" id="93" nodeType="afterEffect" presetClass="entr" presetID="31" presetSubtype="0">
                                  <p:stCondLst>
                                    <p:cond delay="0"/>
                                  </p:stCondLst>
                                  <p:childTnLst>
                                    <p:set>
                                      <p:cBhvr>
                                        <p:cTn dur="1" fill="hold" id="94">
                                          <p:stCondLst>
                                            <p:cond delay="0"/>
                                          </p:stCondLst>
                                        </p:cTn>
                                        <p:tgtEl>
                                          <p:spTgt spid="1048627"/>
                                        </p:tgtEl>
                                        <p:attrNameLst>
                                          <p:attrName>style.visibility</p:attrName>
                                        </p:attrNameLst>
                                      </p:cBhvr>
                                      <p:to>
                                        <p:strVal val="visible"/>
                                      </p:to>
                                    </p:set>
                                    <p:anim calcmode="lin" valueType="num">
                                      <p:cBhvr>
                                        <p:cTn dur="750" fill="hold" id="95"/>
                                        <p:tgtEl>
                                          <p:spTgt spid="1048627"/>
                                        </p:tgtEl>
                                        <p:attrNameLst>
                                          <p:attrName>ppt_w</p:attrName>
                                        </p:attrNameLst>
                                      </p:cBhvr>
                                      <p:tavLst>
                                        <p:tav tm="0">
                                          <p:val>
                                            <p:fltVal val="0.0"/>
                                          </p:val>
                                        </p:tav>
                                        <p:tav tm="100000">
                                          <p:val>
                                            <p:strVal val="#ppt_w"/>
                                          </p:val>
                                        </p:tav>
                                      </p:tavLst>
                                    </p:anim>
                                    <p:anim calcmode="lin" valueType="num">
                                      <p:cBhvr>
                                        <p:cTn dur="750" fill="hold" id="96"/>
                                        <p:tgtEl>
                                          <p:spTgt spid="1048627"/>
                                        </p:tgtEl>
                                        <p:attrNameLst>
                                          <p:attrName>ppt_h</p:attrName>
                                        </p:attrNameLst>
                                      </p:cBhvr>
                                      <p:tavLst>
                                        <p:tav tm="0">
                                          <p:val>
                                            <p:fltVal val="0.0"/>
                                          </p:val>
                                        </p:tav>
                                        <p:tav tm="100000">
                                          <p:val>
                                            <p:strVal val="#ppt_h"/>
                                          </p:val>
                                        </p:tav>
                                      </p:tavLst>
                                    </p:anim>
                                    <p:anim calcmode="lin" valueType="num">
                                      <p:cBhvr>
                                        <p:cTn dur="750" fill="hold" id="97"/>
                                        <p:tgtEl>
                                          <p:spTgt spid="1048627"/>
                                        </p:tgtEl>
                                        <p:attrNameLst>
                                          <p:attrName>style.rotation</p:attrName>
                                        </p:attrNameLst>
                                      </p:cBhvr>
                                      <p:tavLst>
                                        <p:tav tm="0">
                                          <p:val>
                                            <p:fltVal val="90.0"/>
                                          </p:val>
                                        </p:tav>
                                        <p:tav tm="100000">
                                          <p:val>
                                            <p:fltVal val="0.0"/>
                                          </p:val>
                                        </p:tav>
                                      </p:tavLst>
                                    </p:anim>
                                    <p:animEffect transition="in" filter="fade">
                                      <p:cBhvr>
                                        <p:cTn dur="750" id="98"/>
                                        <p:tgtEl>
                                          <p:spTgt spid="1048627"/>
                                        </p:tgtEl>
                                      </p:cBhvr>
                                    </p:animEffect>
                                  </p:childTnLst>
                                </p:cTn>
                              </p:par>
                            </p:childTnLst>
                          </p:cTn>
                        </p:par>
                        <p:par>
                          <p:cTn fill="hold" id="99">
                            <p:stCondLst>
                              <p:cond delay="11000"/>
                            </p:stCondLst>
                            <p:childTnLst>
                              <p:par>
                                <p:cTn fill="hold" id="100" nodeType="afterEffect" presetClass="entr" presetID="22" presetSubtype="4">
                                  <p:stCondLst>
                                    <p:cond delay="0"/>
                                  </p:stCondLst>
                                  <p:childTnLst>
                                    <p:set>
                                      <p:cBhvr>
                                        <p:cTn dur="1" fill="hold" id="101">
                                          <p:stCondLst>
                                            <p:cond delay="0"/>
                                          </p:stCondLst>
                                        </p:cTn>
                                        <p:tgtEl>
                                          <p:spTgt spid="3145980"/>
                                        </p:tgtEl>
                                        <p:attrNameLst>
                                          <p:attrName>style.visibility</p:attrName>
                                        </p:attrNameLst>
                                      </p:cBhvr>
                                      <p:to>
                                        <p:strVal val="visible"/>
                                      </p:to>
                                    </p:set>
                                    <p:animEffect transition="in" filter="wipe(down)">
                                      <p:cBhvr>
                                        <p:cTn dur="500" id="102"/>
                                        <p:tgtEl>
                                          <p:spTgt spid="3145980"/>
                                        </p:tgtEl>
                                      </p:cBhvr>
                                    </p:animEffect>
                                  </p:childTnLst>
                                </p:cTn>
                              </p:par>
                            </p:childTnLst>
                          </p:cTn>
                        </p:par>
                        <p:par>
                          <p:cTn fill="hold" id="103">
                            <p:stCondLst>
                              <p:cond delay="11500"/>
                            </p:stCondLst>
                            <p:childTnLst>
                              <p:par>
                                <p:cTn fill="hold" id="104" nodeType="afterEffect" presetClass="entr" presetID="31" presetSubtype="0">
                                  <p:stCondLst>
                                    <p:cond delay="0"/>
                                  </p:stCondLst>
                                  <p:childTnLst>
                                    <p:set>
                                      <p:cBhvr>
                                        <p:cTn dur="1" fill="hold" id="105">
                                          <p:stCondLst>
                                            <p:cond delay="0"/>
                                          </p:stCondLst>
                                        </p:cTn>
                                        <p:tgtEl>
                                          <p:spTgt spid="50"/>
                                        </p:tgtEl>
                                        <p:attrNameLst>
                                          <p:attrName>style.visibility</p:attrName>
                                        </p:attrNameLst>
                                      </p:cBhvr>
                                      <p:to>
                                        <p:strVal val="visible"/>
                                      </p:to>
                                    </p:set>
                                    <p:anim calcmode="lin" valueType="num">
                                      <p:cBhvr>
                                        <p:cTn dur="750" fill="hold" id="106"/>
                                        <p:tgtEl>
                                          <p:spTgt spid="50"/>
                                        </p:tgtEl>
                                        <p:attrNameLst>
                                          <p:attrName>ppt_w</p:attrName>
                                        </p:attrNameLst>
                                      </p:cBhvr>
                                      <p:tavLst>
                                        <p:tav tm="0">
                                          <p:val>
                                            <p:fltVal val="0.0"/>
                                          </p:val>
                                        </p:tav>
                                        <p:tav tm="100000">
                                          <p:val>
                                            <p:strVal val="#ppt_w"/>
                                          </p:val>
                                        </p:tav>
                                      </p:tavLst>
                                    </p:anim>
                                    <p:anim calcmode="lin" valueType="num">
                                      <p:cBhvr>
                                        <p:cTn dur="750" fill="hold" id="107"/>
                                        <p:tgtEl>
                                          <p:spTgt spid="50"/>
                                        </p:tgtEl>
                                        <p:attrNameLst>
                                          <p:attrName>ppt_h</p:attrName>
                                        </p:attrNameLst>
                                      </p:cBhvr>
                                      <p:tavLst>
                                        <p:tav tm="0">
                                          <p:val>
                                            <p:fltVal val="0.0"/>
                                          </p:val>
                                        </p:tav>
                                        <p:tav tm="100000">
                                          <p:val>
                                            <p:strVal val="#ppt_h"/>
                                          </p:val>
                                        </p:tav>
                                      </p:tavLst>
                                    </p:anim>
                                    <p:anim calcmode="lin" valueType="num">
                                      <p:cBhvr>
                                        <p:cTn dur="750" fill="hold" id="108"/>
                                        <p:tgtEl>
                                          <p:spTgt spid="50"/>
                                        </p:tgtEl>
                                        <p:attrNameLst>
                                          <p:attrName>style.rotation</p:attrName>
                                        </p:attrNameLst>
                                      </p:cBhvr>
                                      <p:tavLst>
                                        <p:tav tm="0">
                                          <p:val>
                                            <p:fltVal val="90.0"/>
                                          </p:val>
                                        </p:tav>
                                        <p:tav tm="100000">
                                          <p:val>
                                            <p:fltVal val="0.0"/>
                                          </p:val>
                                        </p:tav>
                                      </p:tavLst>
                                    </p:anim>
                                    <p:animEffect transition="in" filter="fade">
                                      <p:cBhvr>
                                        <p:cTn dur="750" id="109"/>
                                        <p:tgtEl>
                                          <p:spTgt spid="50"/>
                                        </p:tgtEl>
                                      </p:cBhvr>
                                    </p:animEffect>
                                  </p:childTnLst>
                                </p:cTn>
                              </p:par>
                            </p:childTnLst>
                          </p:cTn>
                        </p:par>
                        <p:par>
                          <p:cTn fill="hold" id="110">
                            <p:stCondLst>
                              <p:cond delay="12250"/>
                            </p:stCondLst>
                            <p:childTnLst>
                              <p:par>
                                <p:cTn fill="hold" grpId="0" id="111" nodeType="afterEffect" presetClass="entr" presetID="10" presetSubtype="0">
                                  <p:stCondLst>
                                    <p:cond delay="0"/>
                                  </p:stCondLst>
                                  <p:childTnLst>
                                    <p:set>
                                      <p:cBhvr>
                                        <p:cTn dur="1" fill="hold" id="112">
                                          <p:stCondLst>
                                            <p:cond delay="0"/>
                                          </p:stCondLst>
                                        </p:cTn>
                                        <p:tgtEl>
                                          <p:spTgt spid="1048635"/>
                                        </p:tgtEl>
                                        <p:attrNameLst>
                                          <p:attrName>style.visibility</p:attrName>
                                        </p:attrNameLst>
                                      </p:cBhvr>
                                      <p:to>
                                        <p:strVal val="visible"/>
                                      </p:to>
                                    </p:set>
                                    <p:animEffect transition="in" filter="fade">
                                      <p:cBhvr>
                                        <p:cTn dur="500" id="113"/>
                                        <p:tgtEl>
                                          <p:spTgt spid="1048635"/>
                                        </p:tgtEl>
                                      </p:cBhvr>
                                    </p:animEffect>
                                  </p:childTnLst>
                                </p:cTn>
                              </p:par>
                            </p:childTnLst>
                          </p:cTn>
                        </p:par>
                        <p:par>
                          <p:cTn fill="hold" id="114">
                            <p:stCondLst>
                              <p:cond delay="12750"/>
                            </p:stCondLst>
                            <p:childTnLst>
                              <p:par>
                                <p:cTn fill="hold" grpId="0" id="115" nodeType="afterEffect" presetClass="entr" presetID="22" presetSubtype="1">
                                  <p:stCondLst>
                                    <p:cond delay="0"/>
                                  </p:stCondLst>
                                  <p:childTnLst>
                                    <p:set>
                                      <p:cBhvr>
                                        <p:cTn dur="1" fill="hold" id="116">
                                          <p:stCondLst>
                                            <p:cond delay="0"/>
                                          </p:stCondLst>
                                        </p:cTn>
                                        <p:tgtEl>
                                          <p:spTgt spid="1048634"/>
                                        </p:tgtEl>
                                        <p:attrNameLst>
                                          <p:attrName>style.visibility</p:attrName>
                                        </p:attrNameLst>
                                      </p:cBhvr>
                                      <p:to>
                                        <p:strVal val="visible"/>
                                      </p:to>
                                    </p:set>
                                    <p:animEffect transition="in" filter="wipe(up)">
                                      <p:cBhvr>
                                        <p:cTn dur="500" id="117"/>
                                        <p:tgtEl>
                                          <p:spTgt spid="1048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6" grpId="0"/>
      <p:bldP spid="1048617" grpId="0"/>
      <p:bldP spid="1048618" grpId="0" animBg="1"/>
      <p:bldP spid="1048621" grpId="0" animBg="1"/>
      <p:bldP spid="1048624" grpId="0" animBg="1"/>
      <p:bldP spid="1048627" grpId="0" animBg="1"/>
      <p:bldP spid="1048630" grpId="0"/>
      <p:bldP spid="1048631" grpId="0"/>
      <p:bldP spid="1048632" grpId="0"/>
      <p:bldP spid="1048633" grpId="0"/>
      <p:bldP spid="1048634" grpId="0"/>
      <p:bldP spid="1048635" grpId="0"/>
      <p:bldP spid="10486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grpSp>
        <p:nvGrpSpPr>
          <p:cNvPr id="52" name="Group 94"/>
          <p:cNvGrpSpPr/>
          <p:nvPr/>
        </p:nvGrpSpPr>
        <p:grpSpPr>
          <a:xfrm>
            <a:off x="0" y="0"/>
            <a:ext cx="12191996" cy="6858000"/>
            <a:chOff x="0" y="0"/>
            <a:chExt cx="12191996" cy="6858000"/>
          </a:xfrm>
        </p:grpSpPr>
        <p:cxnSp>
          <p:nvCxnSpPr>
            <p:cNvPr id="3145981" name="Straight Connector 30"/>
            <p:cNvCxnSpPr>
              <a:cxnSpLocks/>
            </p:cNvCxnSpPr>
            <p:nvPr/>
          </p:nvCxnSpPr>
          <p:spPr>
            <a:xfrm>
              <a:off x="2456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82" name="Straight Connector 31"/>
            <p:cNvCxnSpPr>
              <a:cxnSpLocks/>
            </p:cNvCxnSpPr>
            <p:nvPr/>
          </p:nvCxnSpPr>
          <p:spPr>
            <a:xfrm>
              <a:off x="5709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83" name="Straight Connector 32"/>
            <p:cNvCxnSpPr>
              <a:cxnSpLocks/>
            </p:cNvCxnSpPr>
            <p:nvPr/>
          </p:nvCxnSpPr>
          <p:spPr>
            <a:xfrm>
              <a:off x="8962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84" name="Straight Connector 33"/>
            <p:cNvCxnSpPr>
              <a:cxnSpLocks/>
            </p:cNvCxnSpPr>
            <p:nvPr/>
          </p:nvCxnSpPr>
          <p:spPr>
            <a:xfrm>
              <a:off x="12214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85" name="Straight Connector 34"/>
            <p:cNvCxnSpPr>
              <a:cxnSpLocks/>
            </p:cNvCxnSpPr>
            <p:nvPr/>
          </p:nvCxnSpPr>
          <p:spPr>
            <a:xfrm>
              <a:off x="15467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86" name="Straight Connector 35"/>
            <p:cNvCxnSpPr>
              <a:cxnSpLocks/>
            </p:cNvCxnSpPr>
            <p:nvPr/>
          </p:nvCxnSpPr>
          <p:spPr>
            <a:xfrm>
              <a:off x="18720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87" name="Straight Connector 36"/>
            <p:cNvCxnSpPr>
              <a:cxnSpLocks/>
            </p:cNvCxnSpPr>
            <p:nvPr/>
          </p:nvCxnSpPr>
          <p:spPr>
            <a:xfrm>
              <a:off x="21972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88" name="Straight Connector 39"/>
            <p:cNvCxnSpPr>
              <a:cxnSpLocks/>
            </p:cNvCxnSpPr>
            <p:nvPr/>
          </p:nvCxnSpPr>
          <p:spPr>
            <a:xfrm>
              <a:off x="25225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89" name="Straight Connector 40"/>
            <p:cNvCxnSpPr>
              <a:cxnSpLocks/>
            </p:cNvCxnSpPr>
            <p:nvPr/>
          </p:nvCxnSpPr>
          <p:spPr>
            <a:xfrm>
              <a:off x="28478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90" name="Straight Connector 41"/>
            <p:cNvCxnSpPr>
              <a:cxnSpLocks/>
            </p:cNvCxnSpPr>
            <p:nvPr/>
          </p:nvCxnSpPr>
          <p:spPr>
            <a:xfrm>
              <a:off x="31731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91" name="Straight Connector 42"/>
            <p:cNvCxnSpPr>
              <a:cxnSpLocks/>
            </p:cNvCxnSpPr>
            <p:nvPr/>
          </p:nvCxnSpPr>
          <p:spPr>
            <a:xfrm>
              <a:off x="34983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92" name="Straight Connector 43"/>
            <p:cNvCxnSpPr>
              <a:cxnSpLocks/>
            </p:cNvCxnSpPr>
            <p:nvPr/>
          </p:nvCxnSpPr>
          <p:spPr>
            <a:xfrm>
              <a:off x="382365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93" name="Straight Connector 44"/>
            <p:cNvCxnSpPr>
              <a:cxnSpLocks/>
            </p:cNvCxnSpPr>
            <p:nvPr/>
          </p:nvCxnSpPr>
          <p:spPr>
            <a:xfrm>
              <a:off x="414892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94" name="Straight Connector 45"/>
            <p:cNvCxnSpPr>
              <a:cxnSpLocks/>
            </p:cNvCxnSpPr>
            <p:nvPr/>
          </p:nvCxnSpPr>
          <p:spPr>
            <a:xfrm>
              <a:off x="447419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95" name="Straight Connector 46"/>
            <p:cNvCxnSpPr>
              <a:cxnSpLocks/>
            </p:cNvCxnSpPr>
            <p:nvPr/>
          </p:nvCxnSpPr>
          <p:spPr>
            <a:xfrm>
              <a:off x="479946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96" name="Straight Connector 47"/>
            <p:cNvCxnSpPr>
              <a:cxnSpLocks/>
            </p:cNvCxnSpPr>
            <p:nvPr/>
          </p:nvCxnSpPr>
          <p:spPr>
            <a:xfrm>
              <a:off x="51247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97" name="Straight Connector 48"/>
            <p:cNvCxnSpPr>
              <a:cxnSpLocks/>
            </p:cNvCxnSpPr>
            <p:nvPr/>
          </p:nvCxnSpPr>
          <p:spPr>
            <a:xfrm>
              <a:off x="545001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98" name="Straight Connector 49"/>
            <p:cNvCxnSpPr>
              <a:cxnSpLocks/>
            </p:cNvCxnSpPr>
            <p:nvPr/>
          </p:nvCxnSpPr>
          <p:spPr>
            <a:xfrm>
              <a:off x="577528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5999" name="Straight Connector 50"/>
            <p:cNvCxnSpPr>
              <a:cxnSpLocks/>
            </p:cNvCxnSpPr>
            <p:nvPr/>
          </p:nvCxnSpPr>
          <p:spPr>
            <a:xfrm>
              <a:off x="610055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00" name="Straight Connector 51"/>
            <p:cNvCxnSpPr>
              <a:cxnSpLocks/>
            </p:cNvCxnSpPr>
            <p:nvPr/>
          </p:nvCxnSpPr>
          <p:spPr>
            <a:xfrm>
              <a:off x="642582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01" name="Straight Connector 52"/>
            <p:cNvCxnSpPr>
              <a:cxnSpLocks/>
            </p:cNvCxnSpPr>
            <p:nvPr/>
          </p:nvCxnSpPr>
          <p:spPr>
            <a:xfrm>
              <a:off x="675110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02" name="Straight Connector 53"/>
            <p:cNvCxnSpPr>
              <a:cxnSpLocks/>
            </p:cNvCxnSpPr>
            <p:nvPr/>
          </p:nvCxnSpPr>
          <p:spPr>
            <a:xfrm>
              <a:off x="707637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03" name="Straight Connector 54"/>
            <p:cNvCxnSpPr>
              <a:cxnSpLocks/>
            </p:cNvCxnSpPr>
            <p:nvPr/>
          </p:nvCxnSpPr>
          <p:spPr>
            <a:xfrm>
              <a:off x="740164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04" name="Straight Connector 55"/>
            <p:cNvCxnSpPr>
              <a:cxnSpLocks/>
            </p:cNvCxnSpPr>
            <p:nvPr/>
          </p:nvCxnSpPr>
          <p:spPr>
            <a:xfrm>
              <a:off x="772691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05" name="Straight Connector 56"/>
            <p:cNvCxnSpPr>
              <a:cxnSpLocks/>
            </p:cNvCxnSpPr>
            <p:nvPr/>
          </p:nvCxnSpPr>
          <p:spPr>
            <a:xfrm>
              <a:off x="805218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06" name="Straight Connector 57"/>
            <p:cNvCxnSpPr>
              <a:cxnSpLocks/>
            </p:cNvCxnSpPr>
            <p:nvPr/>
          </p:nvCxnSpPr>
          <p:spPr>
            <a:xfrm>
              <a:off x="83774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07" name="Straight Connector 58"/>
            <p:cNvCxnSpPr>
              <a:cxnSpLocks/>
            </p:cNvCxnSpPr>
            <p:nvPr/>
          </p:nvCxnSpPr>
          <p:spPr>
            <a:xfrm>
              <a:off x="87027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08" name="Straight Connector 59"/>
            <p:cNvCxnSpPr>
              <a:cxnSpLocks/>
            </p:cNvCxnSpPr>
            <p:nvPr/>
          </p:nvCxnSpPr>
          <p:spPr>
            <a:xfrm>
              <a:off x="90280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09" name="Straight Connector 60"/>
            <p:cNvCxnSpPr>
              <a:cxnSpLocks/>
            </p:cNvCxnSpPr>
            <p:nvPr/>
          </p:nvCxnSpPr>
          <p:spPr>
            <a:xfrm>
              <a:off x="93532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10" name="Straight Connector 61"/>
            <p:cNvCxnSpPr>
              <a:cxnSpLocks/>
            </p:cNvCxnSpPr>
            <p:nvPr/>
          </p:nvCxnSpPr>
          <p:spPr>
            <a:xfrm>
              <a:off x="96785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11" name="Straight Connector 62"/>
            <p:cNvCxnSpPr>
              <a:cxnSpLocks/>
            </p:cNvCxnSpPr>
            <p:nvPr/>
          </p:nvCxnSpPr>
          <p:spPr>
            <a:xfrm>
              <a:off x="100038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12" name="Straight Connector 63"/>
            <p:cNvCxnSpPr>
              <a:cxnSpLocks/>
            </p:cNvCxnSpPr>
            <p:nvPr/>
          </p:nvCxnSpPr>
          <p:spPr>
            <a:xfrm>
              <a:off x="103290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13" name="Straight Connector 64"/>
            <p:cNvCxnSpPr>
              <a:cxnSpLocks/>
            </p:cNvCxnSpPr>
            <p:nvPr/>
          </p:nvCxnSpPr>
          <p:spPr>
            <a:xfrm>
              <a:off x="106543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14" name="Straight Connector 65"/>
            <p:cNvCxnSpPr>
              <a:cxnSpLocks/>
            </p:cNvCxnSpPr>
            <p:nvPr/>
          </p:nvCxnSpPr>
          <p:spPr>
            <a:xfrm>
              <a:off x="109796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15" name="Straight Connector 66"/>
            <p:cNvCxnSpPr>
              <a:cxnSpLocks/>
            </p:cNvCxnSpPr>
            <p:nvPr/>
          </p:nvCxnSpPr>
          <p:spPr>
            <a:xfrm>
              <a:off x="113049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16" name="Straight Connector 67"/>
            <p:cNvCxnSpPr>
              <a:cxnSpLocks/>
            </p:cNvCxnSpPr>
            <p:nvPr/>
          </p:nvCxnSpPr>
          <p:spPr>
            <a:xfrm>
              <a:off x="116301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17" name="Straight Connector 68"/>
            <p:cNvCxnSpPr>
              <a:cxnSpLocks/>
            </p:cNvCxnSpPr>
            <p:nvPr/>
          </p:nvCxnSpPr>
          <p:spPr>
            <a:xfrm>
              <a:off x="119554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18" name="Straight Connector 71"/>
            <p:cNvCxnSpPr>
              <a:cxnSpLocks/>
            </p:cNvCxnSpPr>
            <p:nvPr/>
          </p:nvCxnSpPr>
          <p:spPr>
            <a:xfrm rot="5400000">
              <a:off x="6095998" y="-591971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19" name="Straight Connector 72"/>
            <p:cNvCxnSpPr>
              <a:cxnSpLocks/>
            </p:cNvCxnSpPr>
            <p:nvPr/>
          </p:nvCxnSpPr>
          <p:spPr>
            <a:xfrm rot="5400000">
              <a:off x="6095998" y="-559444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20" name="Straight Connector 73"/>
            <p:cNvCxnSpPr>
              <a:cxnSpLocks/>
            </p:cNvCxnSpPr>
            <p:nvPr/>
          </p:nvCxnSpPr>
          <p:spPr>
            <a:xfrm rot="5400000">
              <a:off x="6095998" y="-526917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21" name="Straight Connector 74"/>
            <p:cNvCxnSpPr>
              <a:cxnSpLocks/>
            </p:cNvCxnSpPr>
            <p:nvPr/>
          </p:nvCxnSpPr>
          <p:spPr>
            <a:xfrm rot="5400000">
              <a:off x="6095998" y="-494390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22" name="Straight Connector 75"/>
            <p:cNvCxnSpPr>
              <a:cxnSpLocks/>
            </p:cNvCxnSpPr>
            <p:nvPr/>
          </p:nvCxnSpPr>
          <p:spPr>
            <a:xfrm rot="5400000">
              <a:off x="6095998" y="-461863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23" name="Straight Connector 76"/>
            <p:cNvCxnSpPr>
              <a:cxnSpLocks/>
            </p:cNvCxnSpPr>
            <p:nvPr/>
          </p:nvCxnSpPr>
          <p:spPr>
            <a:xfrm rot="5400000">
              <a:off x="6095998" y="-429335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24" name="Straight Connector 77"/>
            <p:cNvCxnSpPr>
              <a:cxnSpLocks/>
            </p:cNvCxnSpPr>
            <p:nvPr/>
          </p:nvCxnSpPr>
          <p:spPr>
            <a:xfrm rot="5400000">
              <a:off x="6095998" y="-396808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25" name="Straight Connector 78"/>
            <p:cNvCxnSpPr>
              <a:cxnSpLocks/>
            </p:cNvCxnSpPr>
            <p:nvPr/>
          </p:nvCxnSpPr>
          <p:spPr>
            <a:xfrm rot="5400000">
              <a:off x="6095998" y="-364281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26" name="Straight Connector 79"/>
            <p:cNvCxnSpPr>
              <a:cxnSpLocks/>
            </p:cNvCxnSpPr>
            <p:nvPr/>
          </p:nvCxnSpPr>
          <p:spPr>
            <a:xfrm rot="5400000">
              <a:off x="6095998" y="-331754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27" name="Straight Connector 80"/>
            <p:cNvCxnSpPr>
              <a:cxnSpLocks/>
            </p:cNvCxnSpPr>
            <p:nvPr/>
          </p:nvCxnSpPr>
          <p:spPr>
            <a:xfrm rot="5400000">
              <a:off x="6095998" y="-299227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28" name="Straight Connector 81"/>
            <p:cNvCxnSpPr>
              <a:cxnSpLocks/>
            </p:cNvCxnSpPr>
            <p:nvPr/>
          </p:nvCxnSpPr>
          <p:spPr>
            <a:xfrm rot="5400000">
              <a:off x="6095998" y="-266699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29" name="Straight Connector 82"/>
            <p:cNvCxnSpPr>
              <a:cxnSpLocks/>
            </p:cNvCxnSpPr>
            <p:nvPr/>
          </p:nvCxnSpPr>
          <p:spPr>
            <a:xfrm rot="5400000">
              <a:off x="6095998" y="-234172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30" name="Straight Connector 83"/>
            <p:cNvCxnSpPr>
              <a:cxnSpLocks/>
            </p:cNvCxnSpPr>
            <p:nvPr/>
          </p:nvCxnSpPr>
          <p:spPr>
            <a:xfrm rot="5400000">
              <a:off x="6095998" y="-201645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31" name="Straight Connector 84"/>
            <p:cNvCxnSpPr>
              <a:cxnSpLocks/>
            </p:cNvCxnSpPr>
            <p:nvPr/>
          </p:nvCxnSpPr>
          <p:spPr>
            <a:xfrm rot="5400000">
              <a:off x="6095998" y="-169118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32" name="Straight Connector 85"/>
            <p:cNvCxnSpPr>
              <a:cxnSpLocks/>
            </p:cNvCxnSpPr>
            <p:nvPr/>
          </p:nvCxnSpPr>
          <p:spPr>
            <a:xfrm rot="5400000">
              <a:off x="6095998" y="-136591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33" name="Straight Connector 86"/>
            <p:cNvCxnSpPr>
              <a:cxnSpLocks/>
            </p:cNvCxnSpPr>
            <p:nvPr/>
          </p:nvCxnSpPr>
          <p:spPr>
            <a:xfrm rot="5400000">
              <a:off x="6095998" y="-104063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34" name="Straight Connector 87"/>
            <p:cNvCxnSpPr>
              <a:cxnSpLocks/>
            </p:cNvCxnSpPr>
            <p:nvPr/>
          </p:nvCxnSpPr>
          <p:spPr>
            <a:xfrm rot="5400000">
              <a:off x="6095998" y="-71536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35" name="Straight Connector 88"/>
            <p:cNvCxnSpPr>
              <a:cxnSpLocks/>
            </p:cNvCxnSpPr>
            <p:nvPr/>
          </p:nvCxnSpPr>
          <p:spPr>
            <a:xfrm rot="5400000">
              <a:off x="6095998" y="-39009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36" name="Straight Connector 89"/>
            <p:cNvCxnSpPr>
              <a:cxnSpLocks/>
            </p:cNvCxnSpPr>
            <p:nvPr/>
          </p:nvCxnSpPr>
          <p:spPr>
            <a:xfrm rot="5400000">
              <a:off x="6095998" y="-6482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37" name="Straight Connector 90"/>
            <p:cNvCxnSpPr>
              <a:cxnSpLocks/>
            </p:cNvCxnSpPr>
            <p:nvPr/>
          </p:nvCxnSpPr>
          <p:spPr>
            <a:xfrm rot="5400000">
              <a:off x="6095998" y="260450"/>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38" name="Straight Connector 91"/>
            <p:cNvCxnSpPr>
              <a:cxnSpLocks/>
            </p:cNvCxnSpPr>
            <p:nvPr/>
          </p:nvCxnSpPr>
          <p:spPr>
            <a:xfrm rot="5400000">
              <a:off x="6095998" y="585722"/>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grpSp>
      <p:grpSp>
        <p:nvGrpSpPr>
          <p:cNvPr id="53" name="Group 6"/>
          <p:cNvGrpSpPr/>
          <p:nvPr/>
        </p:nvGrpSpPr>
        <p:grpSpPr>
          <a:xfrm>
            <a:off x="-435286" y="-355423"/>
            <a:ext cx="12627286" cy="7213424"/>
            <a:chOff x="-435286" y="-355423"/>
            <a:chExt cx="12627286" cy="7213424"/>
          </a:xfrm>
        </p:grpSpPr>
        <p:cxnSp>
          <p:nvCxnSpPr>
            <p:cNvPr id="3146039" name="Straight Connector 102"/>
            <p:cNvCxnSpPr>
              <a:cxnSpLocks/>
            </p:cNvCxnSpPr>
            <p:nvPr/>
          </p:nvCxnSpPr>
          <p:spPr>
            <a:xfrm>
              <a:off x="3002507" y="382137"/>
              <a:ext cx="918948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040" name="Straight Connector 104"/>
            <p:cNvCxnSpPr>
              <a:cxnSpLocks/>
            </p:cNvCxnSpPr>
            <p:nvPr/>
          </p:nvCxnSpPr>
          <p:spPr>
            <a:xfrm>
              <a:off x="0" y="6539552"/>
              <a:ext cx="12192000"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041" name="Straight Connector 106"/>
            <p:cNvCxnSpPr>
              <a:cxnSpLocks/>
            </p:cNvCxnSpPr>
            <p:nvPr/>
          </p:nvCxnSpPr>
          <p:spPr>
            <a:xfrm rot="16200000">
              <a:off x="8292160" y="3401700"/>
              <a:ext cx="691259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042" name="Straight Connector 112"/>
            <p:cNvCxnSpPr>
              <a:cxnSpLocks/>
            </p:cNvCxnSpPr>
            <p:nvPr/>
          </p:nvCxnSpPr>
          <p:spPr>
            <a:xfrm flipV="1">
              <a:off x="357541" y="1844051"/>
              <a:ext cx="0" cy="501395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pic>
          <p:nvPicPr>
            <p:cNvPr id="2097156" name="Picture 98"/>
            <p:cNvPicPr>
              <a:picLocks noChangeAspect="1"/>
            </p:cNvPicPr>
            <p:nvPr/>
          </p:nvPicPr>
          <p:blipFill>
            <a:blip xmlns:r="http://schemas.openxmlformats.org/officeDocument/2006/relationships" r:embed="rId1"/>
            <a:stretch>
              <a:fillRect/>
            </a:stretch>
          </p:blipFill>
          <p:spPr>
            <a:xfrm rot="20140392">
              <a:off x="-435286" y="-355423"/>
              <a:ext cx="3520517" cy="1914280"/>
            </a:xfrm>
            <a:prstGeom prst="rect"/>
          </p:spPr>
        </p:pic>
      </p:grpSp>
      <p:sp>
        <p:nvSpPr>
          <p:cNvPr id="1048637" name="TextBox 142"/>
          <p:cNvSpPr txBox="1"/>
          <p:nvPr/>
        </p:nvSpPr>
        <p:spPr>
          <a:xfrm>
            <a:off x="4625425" y="665998"/>
            <a:ext cx="6913880" cy="1069340"/>
          </a:xfrm>
          <a:prstGeom prst="rect"/>
          <a:noFill/>
        </p:spPr>
        <p:txBody>
          <a:bodyPr rtlCol="0" wrap="none">
            <a:spAutoFit/>
          </a:bodyPr>
          <a:p>
            <a:r>
              <a:rPr dirty="0" sz="6600" lang="en-US">
                <a:latin typeface="Badaga" panose="02000503000000000000" pitchFamily="2" charset="0"/>
              </a:rPr>
              <a:t>Add your title here</a:t>
            </a:r>
            <a:endParaRPr dirty="0" sz="6600" lang="en-ID">
              <a:latin typeface="Badaga" panose="02000503000000000000" pitchFamily="2" charset="0"/>
            </a:endParaRPr>
          </a:p>
        </p:txBody>
      </p:sp>
      <p:sp>
        <p:nvSpPr>
          <p:cNvPr id="1048638" name="TextBox 120"/>
          <p:cNvSpPr txBox="1"/>
          <p:nvPr/>
        </p:nvSpPr>
        <p:spPr>
          <a:xfrm>
            <a:off x="3786829" y="1916161"/>
            <a:ext cx="7673182" cy="4968239"/>
          </a:xfrm>
          <a:prstGeom prst="rect"/>
          <a:noFill/>
          <a:ln w="28575">
            <a:noFill/>
          </a:ln>
        </p:spPr>
        <p:txBody>
          <a:bodyPr rtlCol="0" wrap="square">
            <a:spAutoFit/>
          </a:bodyPr>
          <a:p>
            <a:pPr algn="just">
              <a:lnSpc>
                <a:spcPct val="200000"/>
              </a:lnSpc>
            </a:pPr>
            <a:r>
              <a:rPr dirty="0" sz="2000" lang="en-US">
                <a:latin typeface="Adobe Arabic" panose="02040503050201020203" pitchFamily="18" charset="-78"/>
                <a:cs typeface="Adobe Arabic" panose="02040503050201020203" pitchFamily="18" charset="-78"/>
              </a:rPr>
              <a:t>Add your text here Add your text here</a:t>
            </a:r>
            <a:r>
              <a:rPr dirty="0" sz="2000" lang="en-ID">
                <a:latin typeface="Adobe Arabic" panose="02040503050201020203" pitchFamily="18" charset="-78"/>
                <a:cs typeface="Adobe Arabic" panose="02040503050201020203" pitchFamily="18" charset="-78"/>
              </a:rPr>
              <a:t> </a:t>
            </a:r>
            <a:r>
              <a:rPr dirty="0" sz="2000" lang="en-US">
                <a:latin typeface="Adobe Arabic" panose="02040503050201020203" pitchFamily="18" charset="-78"/>
                <a:cs typeface="Adobe Arabic" panose="02040503050201020203" pitchFamily="18" charset="-78"/>
              </a:rPr>
              <a:t>Add your text here</a:t>
            </a:r>
            <a:r>
              <a:rPr dirty="0" sz="2000" lang="en-ID">
                <a:latin typeface="Adobe Arabic" panose="02040503050201020203" pitchFamily="18" charset="-78"/>
                <a:cs typeface="Adobe Arabic" panose="02040503050201020203" pitchFamily="18" charset="-78"/>
              </a:rPr>
              <a:t> </a:t>
            </a:r>
            <a:r>
              <a:rPr dirty="0" sz="2000" lang="en-US">
                <a:latin typeface="Adobe Arabic" panose="02040503050201020203" pitchFamily="18" charset="-78"/>
                <a:cs typeface="Adobe Arabic" panose="02040503050201020203" pitchFamily="18" charset="-78"/>
              </a:rPr>
              <a:t>Add your text here Add your text here Add your text here</a:t>
            </a:r>
            <a:r>
              <a:rPr dirty="0" sz="2000" lang="en-ID">
                <a:latin typeface="Adobe Arabic" panose="02040503050201020203" pitchFamily="18" charset="-78"/>
                <a:cs typeface="Adobe Arabic" panose="02040503050201020203" pitchFamily="18" charset="-78"/>
              </a:rPr>
              <a:t> </a:t>
            </a:r>
            <a:r>
              <a:rPr dirty="0" sz="2000" lang="en-US">
                <a:latin typeface="Adobe Arabic" panose="02040503050201020203" pitchFamily="18" charset="-78"/>
                <a:cs typeface="Adobe Arabic" panose="02040503050201020203" pitchFamily="18" charset="-78"/>
              </a:rPr>
              <a:t>Add your text here</a:t>
            </a:r>
            <a:r>
              <a:rPr dirty="0" sz="2000" lang="en-ID">
                <a:latin typeface="Adobe Arabic" panose="02040503050201020203" pitchFamily="18" charset="-78"/>
                <a:cs typeface="Adobe Arabic" panose="02040503050201020203" pitchFamily="18" charset="-78"/>
              </a:rPr>
              <a:t> </a:t>
            </a:r>
            <a:r>
              <a:rPr dirty="0" sz="2000" lang="en-US">
                <a:latin typeface="Adobe Arabic" panose="02040503050201020203" pitchFamily="18" charset="-78"/>
                <a:cs typeface="Adobe Arabic" panose="02040503050201020203" pitchFamily="18" charset="-78"/>
              </a:rPr>
              <a:t>Add your text here Add your text here Add your text here</a:t>
            </a:r>
            <a:r>
              <a:rPr dirty="0" sz="2000" lang="en-ID">
                <a:latin typeface="Adobe Arabic" panose="02040503050201020203" pitchFamily="18" charset="-78"/>
                <a:cs typeface="Adobe Arabic" panose="02040503050201020203" pitchFamily="18" charset="-78"/>
              </a:rPr>
              <a:t> </a:t>
            </a:r>
            <a:r>
              <a:rPr dirty="0" sz="2000" lang="en-US">
                <a:latin typeface="Adobe Arabic" panose="02040503050201020203" pitchFamily="18" charset="-78"/>
                <a:cs typeface="Adobe Arabic" panose="02040503050201020203" pitchFamily="18" charset="-78"/>
              </a:rPr>
              <a:t>Add your text here</a:t>
            </a:r>
            <a:r>
              <a:rPr dirty="0" sz="2000" lang="en-ID">
                <a:latin typeface="Adobe Arabic" panose="02040503050201020203" pitchFamily="18" charset="-78"/>
                <a:cs typeface="Adobe Arabic" panose="02040503050201020203" pitchFamily="18" charset="-78"/>
              </a:rPr>
              <a:t> </a:t>
            </a:r>
            <a:r>
              <a:rPr dirty="0" sz="2000" lang="en-US">
                <a:latin typeface="Adobe Arabic" panose="02040503050201020203" pitchFamily="18" charset="-78"/>
                <a:cs typeface="Adobe Arabic" panose="02040503050201020203" pitchFamily="18" charset="-78"/>
              </a:rPr>
              <a:t>Add your text here Add your text here Add your text here</a:t>
            </a:r>
            <a:r>
              <a:rPr dirty="0" sz="2000" lang="en-ID">
                <a:latin typeface="Adobe Arabic" panose="02040503050201020203" pitchFamily="18" charset="-78"/>
                <a:cs typeface="Adobe Arabic" panose="02040503050201020203" pitchFamily="18" charset="-78"/>
              </a:rPr>
              <a:t> </a:t>
            </a:r>
            <a:r>
              <a:rPr dirty="0" sz="2000" lang="en-US">
                <a:latin typeface="Adobe Arabic" panose="02040503050201020203" pitchFamily="18" charset="-78"/>
                <a:cs typeface="Adobe Arabic" panose="02040503050201020203" pitchFamily="18" charset="-78"/>
              </a:rPr>
              <a:t>Add your text here</a:t>
            </a:r>
            <a:r>
              <a:rPr dirty="0" sz="2000" lang="en-ID">
                <a:latin typeface="Adobe Arabic" panose="02040503050201020203" pitchFamily="18" charset="-78"/>
                <a:cs typeface="Adobe Arabic" panose="02040503050201020203" pitchFamily="18" charset="-78"/>
              </a:rPr>
              <a:t> </a:t>
            </a:r>
            <a:r>
              <a:rPr dirty="0" sz="2000" lang="en-US">
                <a:latin typeface="Adobe Arabic" panose="02040503050201020203" pitchFamily="18" charset="-78"/>
                <a:cs typeface="Adobe Arabic" panose="02040503050201020203" pitchFamily="18" charset="-78"/>
              </a:rPr>
              <a:t>Add your text here Add your text here Add your text here</a:t>
            </a:r>
            <a:r>
              <a:rPr dirty="0" sz="2000" lang="en-ID">
                <a:latin typeface="Adobe Arabic" panose="02040503050201020203" pitchFamily="18" charset="-78"/>
                <a:cs typeface="Adobe Arabic" panose="02040503050201020203" pitchFamily="18" charset="-78"/>
              </a:rPr>
              <a:t> </a:t>
            </a:r>
            <a:r>
              <a:rPr dirty="0" sz="2000" lang="en-US">
                <a:latin typeface="Adobe Arabic" panose="02040503050201020203" pitchFamily="18" charset="-78"/>
                <a:cs typeface="Adobe Arabic" panose="02040503050201020203" pitchFamily="18" charset="-78"/>
              </a:rPr>
              <a:t>Add your text here</a:t>
            </a:r>
            <a:r>
              <a:rPr dirty="0" sz="2000" lang="en-ID">
                <a:latin typeface="Adobe Arabic" panose="02040503050201020203" pitchFamily="18" charset="-78"/>
                <a:cs typeface="Adobe Arabic" panose="02040503050201020203" pitchFamily="18" charset="-78"/>
              </a:rPr>
              <a:t> </a:t>
            </a:r>
            <a:r>
              <a:rPr dirty="0" sz="2000" lang="en-US">
                <a:latin typeface="Adobe Arabic" panose="02040503050201020203" pitchFamily="18" charset="-78"/>
                <a:cs typeface="Adobe Arabic" panose="02040503050201020203" pitchFamily="18" charset="-78"/>
              </a:rPr>
              <a:t>Add your text here Add your text here Add your text here Add your text here</a:t>
            </a:r>
            <a:r>
              <a:rPr dirty="0" sz="2000" lang="en-ID">
                <a:latin typeface="Adobe Arabic" panose="02040503050201020203" pitchFamily="18" charset="-78"/>
                <a:cs typeface="Adobe Arabic" panose="02040503050201020203" pitchFamily="18" charset="-78"/>
              </a:rPr>
              <a:t> </a:t>
            </a:r>
            <a:r>
              <a:rPr dirty="0" sz="2000" lang="en-US">
                <a:latin typeface="Adobe Arabic" panose="02040503050201020203" pitchFamily="18" charset="-78"/>
                <a:cs typeface="Adobe Arabic" panose="02040503050201020203" pitchFamily="18" charset="-78"/>
              </a:rPr>
              <a:t>Add your text here Add your text here Add your text here</a:t>
            </a:r>
            <a:r>
              <a:rPr dirty="0" sz="2000" lang="en-ID">
                <a:latin typeface="Adobe Arabic" panose="02040503050201020203" pitchFamily="18" charset="-78"/>
                <a:cs typeface="Adobe Arabic" panose="02040503050201020203" pitchFamily="18" charset="-78"/>
              </a:rPr>
              <a:t> </a:t>
            </a:r>
            <a:r>
              <a:rPr dirty="0" sz="2000" lang="en-US">
                <a:latin typeface="Adobe Arabic" panose="02040503050201020203" pitchFamily="18" charset="-78"/>
                <a:cs typeface="Adobe Arabic" panose="02040503050201020203" pitchFamily="18" charset="-78"/>
              </a:rPr>
              <a:t>Add your text here Add your text here</a:t>
            </a:r>
            <a:endParaRPr dirty="0" sz="2000" lang="en-ID">
              <a:latin typeface="Adobe Arabic" panose="02040503050201020203" pitchFamily="18" charset="-78"/>
              <a:cs typeface="Adobe Arabic" panose="02040503050201020203" pitchFamily="18" charset="-78"/>
            </a:endParaRPr>
          </a:p>
        </p:txBody>
      </p:sp>
      <p:grpSp>
        <p:nvGrpSpPr>
          <p:cNvPr id="54" name="Group 121"/>
          <p:cNvGrpSpPr/>
          <p:nvPr/>
        </p:nvGrpSpPr>
        <p:grpSpPr>
          <a:xfrm>
            <a:off x="859952" y="2550872"/>
            <a:ext cx="2505033" cy="2653479"/>
            <a:chOff x="1253511" y="2111262"/>
            <a:chExt cx="2505033" cy="2653479"/>
          </a:xfrm>
        </p:grpSpPr>
        <p:sp>
          <p:nvSpPr>
            <p:cNvPr id="1048639" name="Rectangle 126"/>
            <p:cNvSpPr/>
            <p:nvPr/>
          </p:nvSpPr>
          <p:spPr>
            <a:xfrm>
              <a:off x="1253511" y="2111262"/>
              <a:ext cx="2505033" cy="2653479"/>
            </a:xfrm>
            <a:prstGeom prst="rect"/>
            <a:solidFill>
              <a:srgbClr val="DD833F"/>
            </a:solidFill>
            <a:ln w="38100">
              <a:solidFill>
                <a:srgbClr val="DD833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D"/>
            </a:p>
          </p:txBody>
        </p:sp>
        <p:sp>
          <p:nvSpPr>
            <p:cNvPr id="1048640" name="TextBox 131"/>
            <p:cNvSpPr txBox="1"/>
            <p:nvPr/>
          </p:nvSpPr>
          <p:spPr>
            <a:xfrm>
              <a:off x="1856629" y="3180238"/>
              <a:ext cx="1298796" cy="1005840"/>
            </a:xfrm>
            <a:prstGeom prst="rect"/>
            <a:noFill/>
            <a:ln w="28575">
              <a:noFill/>
            </a:ln>
          </p:spPr>
          <p:txBody>
            <a:bodyPr rtlCol="0" wrap="square">
              <a:spAutoFit/>
            </a:bodyPr>
            <a:p>
              <a:pPr algn="ctr">
                <a:lnSpc>
                  <a:spcPct val="150000"/>
                </a:lnSpc>
              </a:pPr>
              <a:r>
                <a:rPr dirty="0" sz="2000" lang="en-US">
                  <a:latin typeface="Adobe Arabic" panose="02040503050201020203" pitchFamily="18" charset="-78"/>
                  <a:cs typeface="Adobe Arabic" panose="02040503050201020203" pitchFamily="18" charset="-78"/>
                </a:rPr>
                <a:t>Add Images</a:t>
              </a:r>
              <a:endParaRPr dirty="0" sz="2000" lang="en-ID">
                <a:latin typeface="Adobe Arabic" panose="02040503050201020203" pitchFamily="18" charset="-78"/>
                <a:cs typeface="Adobe Arabic" panose="02040503050201020203" pitchFamily="18" charset="-78"/>
              </a:endParaRPr>
            </a:p>
          </p:txBody>
        </p:sp>
        <p:sp>
          <p:nvSpPr>
            <p:cNvPr id="1048641" name="Rectangle 132"/>
            <p:cNvSpPr/>
            <p:nvPr/>
          </p:nvSpPr>
          <p:spPr>
            <a:xfrm>
              <a:off x="1481927" y="2251071"/>
              <a:ext cx="2048200" cy="2373860"/>
            </a:xfrm>
            <a:prstGeom prst="rect"/>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ID"/>
            </a:p>
          </p:txBody>
        </p:sp>
      </p:gr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048637"/>
                                        </p:tgtEl>
                                        <p:attrNameLst>
                                          <p:attrName>style.visibility</p:attrName>
                                        </p:attrNameLst>
                                      </p:cBhvr>
                                      <p:to>
                                        <p:strVal val="visible"/>
                                      </p:to>
                                    </p:set>
                                    <p:animEffect transition="in" filter="fade">
                                      <p:cBhvr>
                                        <p:cTn dur="750" id="7"/>
                                        <p:tgtEl>
                                          <p:spTgt spid="1048637"/>
                                        </p:tgtEl>
                                      </p:cBhvr>
                                    </p:animEffect>
                                    <p:anim calcmode="lin" valueType="num">
                                      <p:cBhvr>
                                        <p:cTn dur="750" fill="hold" id="8"/>
                                        <p:tgtEl>
                                          <p:spTgt spid="1048637"/>
                                        </p:tgtEl>
                                        <p:attrNameLst>
                                          <p:attrName>ppt_x</p:attrName>
                                        </p:attrNameLst>
                                      </p:cBhvr>
                                      <p:tavLst>
                                        <p:tav tm="0">
                                          <p:val>
                                            <p:strVal val="#ppt_x"/>
                                          </p:val>
                                        </p:tav>
                                        <p:tav tm="100000">
                                          <p:val>
                                            <p:strVal val="#ppt_x"/>
                                          </p:val>
                                        </p:tav>
                                      </p:tavLst>
                                    </p:anim>
                                    <p:anim calcmode="lin" valueType="num">
                                      <p:cBhvr>
                                        <p:cTn dur="750" fill="hold" id="9"/>
                                        <p:tgtEl>
                                          <p:spTgt spid="1048637"/>
                                        </p:tgtEl>
                                        <p:attrNameLst>
                                          <p:attrName>ppt_y</p:attrName>
                                        </p:attrNameLst>
                                      </p:cBhvr>
                                      <p:tavLst>
                                        <p:tav tm="0">
                                          <p:val>
                                            <p:strVal val="#ppt_y+.1"/>
                                          </p:val>
                                        </p:tav>
                                        <p:tav tm="100000">
                                          <p:val>
                                            <p:strVal val="#ppt_y"/>
                                          </p:val>
                                        </p:tav>
                                      </p:tavLst>
                                    </p:anim>
                                  </p:childTnLst>
                                </p:cTn>
                              </p:par>
                            </p:childTnLst>
                          </p:cTn>
                        </p:par>
                        <p:par>
                          <p:cTn fill="hold" id="10">
                            <p:stCondLst>
                              <p:cond delay="750"/>
                            </p:stCondLst>
                            <p:childTnLst>
                              <p:par>
                                <p:cTn fill="hold" id="11" nodeType="afterEffect" presetClass="entr" presetID="22" presetSubtype="8">
                                  <p:stCondLst>
                                    <p:cond delay="0"/>
                                  </p:stCondLst>
                                  <p:childTnLst>
                                    <p:set>
                                      <p:cBhvr>
                                        <p:cTn dur="1" fill="hold" id="12">
                                          <p:stCondLst>
                                            <p:cond delay="0"/>
                                          </p:stCondLst>
                                        </p:cTn>
                                        <p:tgtEl>
                                          <p:spTgt spid="54"/>
                                        </p:tgtEl>
                                        <p:attrNameLst>
                                          <p:attrName>style.visibility</p:attrName>
                                        </p:attrNameLst>
                                      </p:cBhvr>
                                      <p:to>
                                        <p:strVal val="visible"/>
                                      </p:to>
                                    </p:set>
                                    <p:animEffect transition="in" filter="wipe(left)">
                                      <p:cBhvr>
                                        <p:cTn dur="500" id="13"/>
                                        <p:tgtEl>
                                          <p:spTgt spid="54"/>
                                        </p:tgtEl>
                                      </p:cBhvr>
                                    </p:animEffect>
                                  </p:childTnLst>
                                </p:cTn>
                              </p:par>
                            </p:childTnLst>
                          </p:cTn>
                        </p:par>
                        <p:par>
                          <p:cTn fill="hold" id="14">
                            <p:stCondLst>
                              <p:cond delay="1250"/>
                            </p:stCondLst>
                            <p:childTnLst>
                              <p:par>
                                <p:cTn fill="hold" grpId="0" id="15" nodeType="afterEffect" presetClass="entr" presetID="22" presetSubtype="8">
                                  <p:stCondLst>
                                    <p:cond delay="0"/>
                                  </p:stCondLst>
                                  <p:childTnLst>
                                    <p:set>
                                      <p:cBhvr>
                                        <p:cTn dur="1" fill="hold" id="16">
                                          <p:stCondLst>
                                            <p:cond delay="0"/>
                                          </p:stCondLst>
                                        </p:cTn>
                                        <p:tgtEl>
                                          <p:spTgt spid="1048638"/>
                                        </p:tgtEl>
                                        <p:attrNameLst>
                                          <p:attrName>style.visibility</p:attrName>
                                        </p:attrNameLst>
                                      </p:cBhvr>
                                      <p:to>
                                        <p:strVal val="visible"/>
                                      </p:to>
                                    </p:set>
                                    <p:animEffect transition="in" filter="wipe(left)">
                                      <p:cBhvr>
                                        <p:cTn dur="500" id="17"/>
                                        <p:tgtEl>
                                          <p:spTgt spid="1048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7" grpId="0"/>
      <p:bldP spid="10486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grpSp>
        <p:nvGrpSpPr>
          <p:cNvPr id="56" name="Group 94"/>
          <p:cNvGrpSpPr/>
          <p:nvPr/>
        </p:nvGrpSpPr>
        <p:grpSpPr>
          <a:xfrm>
            <a:off x="0" y="0"/>
            <a:ext cx="12191996" cy="6858000"/>
            <a:chOff x="0" y="0"/>
            <a:chExt cx="12191996" cy="6858000"/>
          </a:xfrm>
        </p:grpSpPr>
        <p:cxnSp>
          <p:nvCxnSpPr>
            <p:cNvPr id="3146043" name="Straight Connector 30"/>
            <p:cNvCxnSpPr>
              <a:cxnSpLocks/>
            </p:cNvCxnSpPr>
            <p:nvPr/>
          </p:nvCxnSpPr>
          <p:spPr>
            <a:xfrm>
              <a:off x="2456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44" name="Straight Connector 31"/>
            <p:cNvCxnSpPr>
              <a:cxnSpLocks/>
            </p:cNvCxnSpPr>
            <p:nvPr/>
          </p:nvCxnSpPr>
          <p:spPr>
            <a:xfrm>
              <a:off x="5709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45" name="Straight Connector 32"/>
            <p:cNvCxnSpPr>
              <a:cxnSpLocks/>
            </p:cNvCxnSpPr>
            <p:nvPr/>
          </p:nvCxnSpPr>
          <p:spPr>
            <a:xfrm>
              <a:off x="8962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46" name="Straight Connector 33"/>
            <p:cNvCxnSpPr>
              <a:cxnSpLocks/>
            </p:cNvCxnSpPr>
            <p:nvPr/>
          </p:nvCxnSpPr>
          <p:spPr>
            <a:xfrm>
              <a:off x="12214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47" name="Straight Connector 34"/>
            <p:cNvCxnSpPr>
              <a:cxnSpLocks/>
            </p:cNvCxnSpPr>
            <p:nvPr/>
          </p:nvCxnSpPr>
          <p:spPr>
            <a:xfrm>
              <a:off x="15467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48" name="Straight Connector 35"/>
            <p:cNvCxnSpPr>
              <a:cxnSpLocks/>
            </p:cNvCxnSpPr>
            <p:nvPr/>
          </p:nvCxnSpPr>
          <p:spPr>
            <a:xfrm>
              <a:off x="18720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49" name="Straight Connector 36"/>
            <p:cNvCxnSpPr>
              <a:cxnSpLocks/>
            </p:cNvCxnSpPr>
            <p:nvPr/>
          </p:nvCxnSpPr>
          <p:spPr>
            <a:xfrm>
              <a:off x="21972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50" name="Straight Connector 39"/>
            <p:cNvCxnSpPr>
              <a:cxnSpLocks/>
            </p:cNvCxnSpPr>
            <p:nvPr/>
          </p:nvCxnSpPr>
          <p:spPr>
            <a:xfrm>
              <a:off x="25225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51" name="Straight Connector 40"/>
            <p:cNvCxnSpPr>
              <a:cxnSpLocks/>
            </p:cNvCxnSpPr>
            <p:nvPr/>
          </p:nvCxnSpPr>
          <p:spPr>
            <a:xfrm>
              <a:off x="28478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52" name="Straight Connector 41"/>
            <p:cNvCxnSpPr>
              <a:cxnSpLocks/>
            </p:cNvCxnSpPr>
            <p:nvPr/>
          </p:nvCxnSpPr>
          <p:spPr>
            <a:xfrm>
              <a:off x="31731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53" name="Straight Connector 42"/>
            <p:cNvCxnSpPr>
              <a:cxnSpLocks/>
            </p:cNvCxnSpPr>
            <p:nvPr/>
          </p:nvCxnSpPr>
          <p:spPr>
            <a:xfrm>
              <a:off x="34983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54" name="Straight Connector 43"/>
            <p:cNvCxnSpPr>
              <a:cxnSpLocks/>
            </p:cNvCxnSpPr>
            <p:nvPr/>
          </p:nvCxnSpPr>
          <p:spPr>
            <a:xfrm>
              <a:off x="382365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55" name="Straight Connector 44"/>
            <p:cNvCxnSpPr>
              <a:cxnSpLocks/>
            </p:cNvCxnSpPr>
            <p:nvPr/>
          </p:nvCxnSpPr>
          <p:spPr>
            <a:xfrm>
              <a:off x="414892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56" name="Straight Connector 45"/>
            <p:cNvCxnSpPr>
              <a:cxnSpLocks/>
            </p:cNvCxnSpPr>
            <p:nvPr/>
          </p:nvCxnSpPr>
          <p:spPr>
            <a:xfrm>
              <a:off x="447419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57" name="Straight Connector 46"/>
            <p:cNvCxnSpPr>
              <a:cxnSpLocks/>
            </p:cNvCxnSpPr>
            <p:nvPr/>
          </p:nvCxnSpPr>
          <p:spPr>
            <a:xfrm>
              <a:off x="479946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58" name="Straight Connector 47"/>
            <p:cNvCxnSpPr>
              <a:cxnSpLocks/>
            </p:cNvCxnSpPr>
            <p:nvPr/>
          </p:nvCxnSpPr>
          <p:spPr>
            <a:xfrm>
              <a:off x="51247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59" name="Straight Connector 48"/>
            <p:cNvCxnSpPr>
              <a:cxnSpLocks/>
            </p:cNvCxnSpPr>
            <p:nvPr/>
          </p:nvCxnSpPr>
          <p:spPr>
            <a:xfrm>
              <a:off x="545001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60" name="Straight Connector 49"/>
            <p:cNvCxnSpPr>
              <a:cxnSpLocks/>
            </p:cNvCxnSpPr>
            <p:nvPr/>
          </p:nvCxnSpPr>
          <p:spPr>
            <a:xfrm>
              <a:off x="577528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61" name="Straight Connector 50"/>
            <p:cNvCxnSpPr>
              <a:cxnSpLocks/>
            </p:cNvCxnSpPr>
            <p:nvPr/>
          </p:nvCxnSpPr>
          <p:spPr>
            <a:xfrm>
              <a:off x="610055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62" name="Straight Connector 51"/>
            <p:cNvCxnSpPr>
              <a:cxnSpLocks/>
            </p:cNvCxnSpPr>
            <p:nvPr/>
          </p:nvCxnSpPr>
          <p:spPr>
            <a:xfrm>
              <a:off x="642582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63" name="Straight Connector 52"/>
            <p:cNvCxnSpPr>
              <a:cxnSpLocks/>
            </p:cNvCxnSpPr>
            <p:nvPr/>
          </p:nvCxnSpPr>
          <p:spPr>
            <a:xfrm>
              <a:off x="675110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64" name="Straight Connector 53"/>
            <p:cNvCxnSpPr>
              <a:cxnSpLocks/>
            </p:cNvCxnSpPr>
            <p:nvPr/>
          </p:nvCxnSpPr>
          <p:spPr>
            <a:xfrm>
              <a:off x="707637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65" name="Straight Connector 54"/>
            <p:cNvCxnSpPr>
              <a:cxnSpLocks/>
            </p:cNvCxnSpPr>
            <p:nvPr/>
          </p:nvCxnSpPr>
          <p:spPr>
            <a:xfrm>
              <a:off x="740164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66" name="Straight Connector 55"/>
            <p:cNvCxnSpPr>
              <a:cxnSpLocks/>
            </p:cNvCxnSpPr>
            <p:nvPr/>
          </p:nvCxnSpPr>
          <p:spPr>
            <a:xfrm>
              <a:off x="772691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67" name="Straight Connector 56"/>
            <p:cNvCxnSpPr>
              <a:cxnSpLocks/>
            </p:cNvCxnSpPr>
            <p:nvPr/>
          </p:nvCxnSpPr>
          <p:spPr>
            <a:xfrm>
              <a:off x="805218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68" name="Straight Connector 57"/>
            <p:cNvCxnSpPr>
              <a:cxnSpLocks/>
            </p:cNvCxnSpPr>
            <p:nvPr/>
          </p:nvCxnSpPr>
          <p:spPr>
            <a:xfrm>
              <a:off x="83774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69" name="Straight Connector 58"/>
            <p:cNvCxnSpPr>
              <a:cxnSpLocks/>
            </p:cNvCxnSpPr>
            <p:nvPr/>
          </p:nvCxnSpPr>
          <p:spPr>
            <a:xfrm>
              <a:off x="87027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70" name="Straight Connector 59"/>
            <p:cNvCxnSpPr>
              <a:cxnSpLocks/>
            </p:cNvCxnSpPr>
            <p:nvPr/>
          </p:nvCxnSpPr>
          <p:spPr>
            <a:xfrm>
              <a:off x="90280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71" name="Straight Connector 60"/>
            <p:cNvCxnSpPr>
              <a:cxnSpLocks/>
            </p:cNvCxnSpPr>
            <p:nvPr/>
          </p:nvCxnSpPr>
          <p:spPr>
            <a:xfrm>
              <a:off x="93532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72" name="Straight Connector 61"/>
            <p:cNvCxnSpPr>
              <a:cxnSpLocks/>
            </p:cNvCxnSpPr>
            <p:nvPr/>
          </p:nvCxnSpPr>
          <p:spPr>
            <a:xfrm>
              <a:off x="96785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73" name="Straight Connector 62"/>
            <p:cNvCxnSpPr>
              <a:cxnSpLocks/>
            </p:cNvCxnSpPr>
            <p:nvPr/>
          </p:nvCxnSpPr>
          <p:spPr>
            <a:xfrm>
              <a:off x="100038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74" name="Straight Connector 63"/>
            <p:cNvCxnSpPr>
              <a:cxnSpLocks/>
            </p:cNvCxnSpPr>
            <p:nvPr/>
          </p:nvCxnSpPr>
          <p:spPr>
            <a:xfrm>
              <a:off x="103290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75" name="Straight Connector 64"/>
            <p:cNvCxnSpPr>
              <a:cxnSpLocks/>
            </p:cNvCxnSpPr>
            <p:nvPr/>
          </p:nvCxnSpPr>
          <p:spPr>
            <a:xfrm>
              <a:off x="106543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76" name="Straight Connector 65"/>
            <p:cNvCxnSpPr>
              <a:cxnSpLocks/>
            </p:cNvCxnSpPr>
            <p:nvPr/>
          </p:nvCxnSpPr>
          <p:spPr>
            <a:xfrm>
              <a:off x="109796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77" name="Straight Connector 66"/>
            <p:cNvCxnSpPr>
              <a:cxnSpLocks/>
            </p:cNvCxnSpPr>
            <p:nvPr/>
          </p:nvCxnSpPr>
          <p:spPr>
            <a:xfrm>
              <a:off x="113049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78" name="Straight Connector 67"/>
            <p:cNvCxnSpPr>
              <a:cxnSpLocks/>
            </p:cNvCxnSpPr>
            <p:nvPr/>
          </p:nvCxnSpPr>
          <p:spPr>
            <a:xfrm>
              <a:off x="116301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79" name="Straight Connector 68"/>
            <p:cNvCxnSpPr>
              <a:cxnSpLocks/>
            </p:cNvCxnSpPr>
            <p:nvPr/>
          </p:nvCxnSpPr>
          <p:spPr>
            <a:xfrm>
              <a:off x="119554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80" name="Straight Connector 71"/>
            <p:cNvCxnSpPr>
              <a:cxnSpLocks/>
            </p:cNvCxnSpPr>
            <p:nvPr/>
          </p:nvCxnSpPr>
          <p:spPr>
            <a:xfrm rot="5400000">
              <a:off x="6095998" y="-591971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81" name="Straight Connector 72"/>
            <p:cNvCxnSpPr>
              <a:cxnSpLocks/>
            </p:cNvCxnSpPr>
            <p:nvPr/>
          </p:nvCxnSpPr>
          <p:spPr>
            <a:xfrm rot="5400000">
              <a:off x="6095998" y="-559444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82" name="Straight Connector 73"/>
            <p:cNvCxnSpPr>
              <a:cxnSpLocks/>
            </p:cNvCxnSpPr>
            <p:nvPr/>
          </p:nvCxnSpPr>
          <p:spPr>
            <a:xfrm rot="5400000">
              <a:off x="6095998" y="-526917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83" name="Straight Connector 74"/>
            <p:cNvCxnSpPr>
              <a:cxnSpLocks/>
            </p:cNvCxnSpPr>
            <p:nvPr/>
          </p:nvCxnSpPr>
          <p:spPr>
            <a:xfrm rot="5400000">
              <a:off x="6095998" y="-494390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84" name="Straight Connector 75"/>
            <p:cNvCxnSpPr>
              <a:cxnSpLocks/>
            </p:cNvCxnSpPr>
            <p:nvPr/>
          </p:nvCxnSpPr>
          <p:spPr>
            <a:xfrm rot="5400000">
              <a:off x="6095998" y="-461863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85" name="Straight Connector 76"/>
            <p:cNvCxnSpPr>
              <a:cxnSpLocks/>
            </p:cNvCxnSpPr>
            <p:nvPr/>
          </p:nvCxnSpPr>
          <p:spPr>
            <a:xfrm rot="5400000">
              <a:off x="6095998" y="-429335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86" name="Straight Connector 77"/>
            <p:cNvCxnSpPr>
              <a:cxnSpLocks/>
            </p:cNvCxnSpPr>
            <p:nvPr/>
          </p:nvCxnSpPr>
          <p:spPr>
            <a:xfrm rot="5400000">
              <a:off x="6095998" y="-396808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87" name="Straight Connector 78"/>
            <p:cNvCxnSpPr>
              <a:cxnSpLocks/>
            </p:cNvCxnSpPr>
            <p:nvPr/>
          </p:nvCxnSpPr>
          <p:spPr>
            <a:xfrm rot="5400000">
              <a:off x="6095998" y="-364281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88" name="Straight Connector 79"/>
            <p:cNvCxnSpPr>
              <a:cxnSpLocks/>
            </p:cNvCxnSpPr>
            <p:nvPr/>
          </p:nvCxnSpPr>
          <p:spPr>
            <a:xfrm rot="5400000">
              <a:off x="6095998" y="-331754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89" name="Straight Connector 80"/>
            <p:cNvCxnSpPr>
              <a:cxnSpLocks/>
            </p:cNvCxnSpPr>
            <p:nvPr/>
          </p:nvCxnSpPr>
          <p:spPr>
            <a:xfrm rot="5400000">
              <a:off x="6095998" y="-299227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90" name="Straight Connector 81"/>
            <p:cNvCxnSpPr>
              <a:cxnSpLocks/>
            </p:cNvCxnSpPr>
            <p:nvPr/>
          </p:nvCxnSpPr>
          <p:spPr>
            <a:xfrm rot="5400000">
              <a:off x="6095998" y="-266699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91" name="Straight Connector 82"/>
            <p:cNvCxnSpPr>
              <a:cxnSpLocks/>
            </p:cNvCxnSpPr>
            <p:nvPr/>
          </p:nvCxnSpPr>
          <p:spPr>
            <a:xfrm rot="5400000">
              <a:off x="6095998" y="-234172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92" name="Straight Connector 83"/>
            <p:cNvCxnSpPr>
              <a:cxnSpLocks/>
            </p:cNvCxnSpPr>
            <p:nvPr/>
          </p:nvCxnSpPr>
          <p:spPr>
            <a:xfrm rot="5400000">
              <a:off x="6095998" y="-201645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93" name="Straight Connector 84"/>
            <p:cNvCxnSpPr>
              <a:cxnSpLocks/>
            </p:cNvCxnSpPr>
            <p:nvPr/>
          </p:nvCxnSpPr>
          <p:spPr>
            <a:xfrm rot="5400000">
              <a:off x="6095998" y="-169118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94" name="Straight Connector 85"/>
            <p:cNvCxnSpPr>
              <a:cxnSpLocks/>
            </p:cNvCxnSpPr>
            <p:nvPr/>
          </p:nvCxnSpPr>
          <p:spPr>
            <a:xfrm rot="5400000">
              <a:off x="6095998" y="-136591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95" name="Straight Connector 86"/>
            <p:cNvCxnSpPr>
              <a:cxnSpLocks/>
            </p:cNvCxnSpPr>
            <p:nvPr/>
          </p:nvCxnSpPr>
          <p:spPr>
            <a:xfrm rot="5400000">
              <a:off x="6095998" y="-104063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96" name="Straight Connector 87"/>
            <p:cNvCxnSpPr>
              <a:cxnSpLocks/>
            </p:cNvCxnSpPr>
            <p:nvPr/>
          </p:nvCxnSpPr>
          <p:spPr>
            <a:xfrm rot="5400000">
              <a:off x="6095998" y="-71536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97" name="Straight Connector 88"/>
            <p:cNvCxnSpPr>
              <a:cxnSpLocks/>
            </p:cNvCxnSpPr>
            <p:nvPr/>
          </p:nvCxnSpPr>
          <p:spPr>
            <a:xfrm rot="5400000">
              <a:off x="6095998" y="-39009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98" name="Straight Connector 89"/>
            <p:cNvCxnSpPr>
              <a:cxnSpLocks/>
            </p:cNvCxnSpPr>
            <p:nvPr/>
          </p:nvCxnSpPr>
          <p:spPr>
            <a:xfrm rot="5400000">
              <a:off x="6095998" y="-6482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099" name="Straight Connector 90"/>
            <p:cNvCxnSpPr>
              <a:cxnSpLocks/>
            </p:cNvCxnSpPr>
            <p:nvPr/>
          </p:nvCxnSpPr>
          <p:spPr>
            <a:xfrm rot="5400000">
              <a:off x="6095998" y="260450"/>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00" name="Straight Connector 91"/>
            <p:cNvCxnSpPr>
              <a:cxnSpLocks/>
            </p:cNvCxnSpPr>
            <p:nvPr/>
          </p:nvCxnSpPr>
          <p:spPr>
            <a:xfrm rot="5400000">
              <a:off x="6095998" y="585722"/>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grpSp>
      <p:grpSp>
        <p:nvGrpSpPr>
          <p:cNvPr id="57" name="Group 3"/>
          <p:cNvGrpSpPr/>
          <p:nvPr/>
        </p:nvGrpSpPr>
        <p:grpSpPr>
          <a:xfrm>
            <a:off x="-435286" y="-355423"/>
            <a:ext cx="12627286" cy="7213424"/>
            <a:chOff x="-435286" y="-355423"/>
            <a:chExt cx="12627286" cy="7213424"/>
          </a:xfrm>
        </p:grpSpPr>
        <p:cxnSp>
          <p:nvCxnSpPr>
            <p:cNvPr id="3146101" name="Straight Connector 102"/>
            <p:cNvCxnSpPr>
              <a:cxnSpLocks/>
            </p:cNvCxnSpPr>
            <p:nvPr/>
          </p:nvCxnSpPr>
          <p:spPr>
            <a:xfrm>
              <a:off x="3002507" y="382137"/>
              <a:ext cx="918948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102" name="Straight Connector 104"/>
            <p:cNvCxnSpPr>
              <a:cxnSpLocks/>
            </p:cNvCxnSpPr>
            <p:nvPr/>
          </p:nvCxnSpPr>
          <p:spPr>
            <a:xfrm>
              <a:off x="0" y="6539552"/>
              <a:ext cx="12192000"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103" name="Straight Connector 106"/>
            <p:cNvCxnSpPr>
              <a:cxnSpLocks/>
            </p:cNvCxnSpPr>
            <p:nvPr/>
          </p:nvCxnSpPr>
          <p:spPr>
            <a:xfrm rot="16200000">
              <a:off x="8292160" y="3401700"/>
              <a:ext cx="691259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104" name="Straight Connector 112"/>
            <p:cNvCxnSpPr>
              <a:cxnSpLocks/>
            </p:cNvCxnSpPr>
            <p:nvPr/>
          </p:nvCxnSpPr>
          <p:spPr>
            <a:xfrm flipV="1">
              <a:off x="357541" y="1844051"/>
              <a:ext cx="0" cy="501395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pic>
          <p:nvPicPr>
            <p:cNvPr id="2097157" name="Picture 98"/>
            <p:cNvPicPr>
              <a:picLocks noChangeAspect="1"/>
            </p:cNvPicPr>
            <p:nvPr/>
          </p:nvPicPr>
          <p:blipFill>
            <a:blip xmlns:r="http://schemas.openxmlformats.org/officeDocument/2006/relationships" r:embed="rId1"/>
            <a:stretch>
              <a:fillRect/>
            </a:stretch>
          </p:blipFill>
          <p:spPr>
            <a:xfrm rot="20140392">
              <a:off x="-435286" y="-355423"/>
              <a:ext cx="3520517" cy="1914280"/>
            </a:xfrm>
            <a:prstGeom prst="rect"/>
          </p:spPr>
        </p:pic>
      </p:grpSp>
      <p:sp>
        <p:nvSpPr>
          <p:cNvPr id="1048642" name="TextBox 111"/>
          <p:cNvSpPr txBox="1"/>
          <p:nvPr/>
        </p:nvSpPr>
        <p:spPr>
          <a:xfrm>
            <a:off x="3312141" y="2106621"/>
            <a:ext cx="5295478" cy="2961640"/>
          </a:xfrm>
          <a:prstGeom prst="rect"/>
          <a:noFill/>
        </p:spPr>
        <p:txBody>
          <a:bodyPr rtlCol="0" wrap="square">
            <a:spAutoFit/>
          </a:bodyPr>
          <a:p>
            <a:r>
              <a:rPr dirty="0" sz="9600" lang="en-US">
                <a:latin typeface="Raybent Mango" pitchFamily="2" charset="0"/>
              </a:rPr>
              <a:t>Thank You</a:t>
            </a:r>
            <a:endParaRPr dirty="0" sz="9600" lang="en-ID">
              <a:latin typeface="Raybent Mango" pitchFamily="2" charset="0"/>
            </a:endParaRPr>
          </a:p>
        </p:txBody>
      </p:sp>
      <p:sp>
        <p:nvSpPr>
          <p:cNvPr id="1048643" name="TextBox 116"/>
          <p:cNvSpPr txBox="1"/>
          <p:nvPr/>
        </p:nvSpPr>
        <p:spPr>
          <a:xfrm>
            <a:off x="4924919" y="3534293"/>
            <a:ext cx="2069923" cy="707886"/>
          </a:xfrm>
          <a:prstGeom prst="rect"/>
          <a:noFill/>
          <a:ln w="28575">
            <a:noFill/>
          </a:ln>
        </p:spPr>
        <p:txBody>
          <a:bodyPr rtlCol="0" wrap="square">
            <a:spAutoFit/>
          </a:bodyPr>
          <a:p>
            <a:pPr algn="ctr"/>
            <a:r>
              <a:rPr dirty="0" sz="2000" lang="en-US">
                <a:latin typeface="Adobe Arabic" panose="02040503050201020203" pitchFamily="18" charset="-78"/>
                <a:cs typeface="Adobe Arabic" panose="02040503050201020203" pitchFamily="18" charset="-78"/>
              </a:rPr>
              <a:t>Do you have any questions?</a:t>
            </a:r>
            <a:endParaRPr dirty="0" sz="2000" lang="en-ID">
              <a:latin typeface="Adobe Arabic" panose="02040503050201020203" pitchFamily="18" charset="-78"/>
              <a:cs typeface="Adobe Arabic" panose="02040503050201020203" pitchFamily="18" charset="-78"/>
            </a:endParaRP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22" presetSubtype="8">
                                  <p:stCondLst>
                                    <p:cond delay="0"/>
                                  </p:stCondLst>
                                  <p:childTnLst>
                                    <p:set>
                                      <p:cBhvr>
                                        <p:cTn dur="1" fill="hold" id="6">
                                          <p:stCondLst>
                                            <p:cond delay="0"/>
                                          </p:stCondLst>
                                        </p:cTn>
                                        <p:tgtEl>
                                          <p:spTgt spid="1048642"/>
                                        </p:tgtEl>
                                        <p:attrNameLst>
                                          <p:attrName>style.visibility</p:attrName>
                                        </p:attrNameLst>
                                      </p:cBhvr>
                                      <p:to>
                                        <p:strVal val="visible"/>
                                      </p:to>
                                    </p:set>
                                    <p:animEffect transition="in" filter="wipe(left)">
                                      <p:cBhvr>
                                        <p:cTn dur="500" id="7"/>
                                        <p:tgtEl>
                                          <p:spTgt spid="1048642"/>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643"/>
                                        </p:tgtEl>
                                        <p:attrNameLst>
                                          <p:attrName>style.visibility</p:attrName>
                                        </p:attrNameLst>
                                      </p:cBhvr>
                                      <p:to>
                                        <p:strVal val="visible"/>
                                      </p:to>
                                    </p:set>
                                    <p:animEffect transition="in" filter="fade">
                                      <p:cBhvr>
                                        <p:cTn dur="500" id="11"/>
                                        <p:tgtEl>
                                          <p:spTgt spid="1048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2" grpId="0"/>
      <p:bldP spid="10486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p:bgPr>
    </p:bg>
    <p:spTree>
      <p:nvGrpSpPr>
        <p:cNvPr id="59"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grpSp>
        <p:nvGrpSpPr>
          <p:cNvPr id="61" name="Group 94"/>
          <p:cNvGrpSpPr/>
          <p:nvPr/>
        </p:nvGrpSpPr>
        <p:grpSpPr>
          <a:xfrm>
            <a:off x="0" y="0"/>
            <a:ext cx="12191996" cy="6858000"/>
            <a:chOff x="0" y="0"/>
            <a:chExt cx="12191996" cy="6858000"/>
          </a:xfrm>
        </p:grpSpPr>
        <p:cxnSp>
          <p:nvCxnSpPr>
            <p:cNvPr id="3146105" name="Straight Connector 30"/>
            <p:cNvCxnSpPr>
              <a:cxnSpLocks/>
            </p:cNvCxnSpPr>
            <p:nvPr/>
          </p:nvCxnSpPr>
          <p:spPr>
            <a:xfrm>
              <a:off x="2456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06" name="Straight Connector 31"/>
            <p:cNvCxnSpPr>
              <a:cxnSpLocks/>
            </p:cNvCxnSpPr>
            <p:nvPr/>
          </p:nvCxnSpPr>
          <p:spPr>
            <a:xfrm>
              <a:off x="5709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07" name="Straight Connector 32"/>
            <p:cNvCxnSpPr>
              <a:cxnSpLocks/>
            </p:cNvCxnSpPr>
            <p:nvPr/>
          </p:nvCxnSpPr>
          <p:spPr>
            <a:xfrm>
              <a:off x="8962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08" name="Straight Connector 33"/>
            <p:cNvCxnSpPr>
              <a:cxnSpLocks/>
            </p:cNvCxnSpPr>
            <p:nvPr/>
          </p:nvCxnSpPr>
          <p:spPr>
            <a:xfrm>
              <a:off x="12214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09" name="Straight Connector 34"/>
            <p:cNvCxnSpPr>
              <a:cxnSpLocks/>
            </p:cNvCxnSpPr>
            <p:nvPr/>
          </p:nvCxnSpPr>
          <p:spPr>
            <a:xfrm>
              <a:off x="15467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10" name="Straight Connector 35"/>
            <p:cNvCxnSpPr>
              <a:cxnSpLocks/>
            </p:cNvCxnSpPr>
            <p:nvPr/>
          </p:nvCxnSpPr>
          <p:spPr>
            <a:xfrm>
              <a:off x="18720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11" name="Straight Connector 36"/>
            <p:cNvCxnSpPr>
              <a:cxnSpLocks/>
            </p:cNvCxnSpPr>
            <p:nvPr/>
          </p:nvCxnSpPr>
          <p:spPr>
            <a:xfrm>
              <a:off x="21972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12" name="Straight Connector 39"/>
            <p:cNvCxnSpPr>
              <a:cxnSpLocks/>
            </p:cNvCxnSpPr>
            <p:nvPr/>
          </p:nvCxnSpPr>
          <p:spPr>
            <a:xfrm>
              <a:off x="25225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13" name="Straight Connector 40"/>
            <p:cNvCxnSpPr>
              <a:cxnSpLocks/>
            </p:cNvCxnSpPr>
            <p:nvPr/>
          </p:nvCxnSpPr>
          <p:spPr>
            <a:xfrm>
              <a:off x="28478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14" name="Straight Connector 41"/>
            <p:cNvCxnSpPr>
              <a:cxnSpLocks/>
            </p:cNvCxnSpPr>
            <p:nvPr/>
          </p:nvCxnSpPr>
          <p:spPr>
            <a:xfrm>
              <a:off x="31731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15" name="Straight Connector 42"/>
            <p:cNvCxnSpPr>
              <a:cxnSpLocks/>
            </p:cNvCxnSpPr>
            <p:nvPr/>
          </p:nvCxnSpPr>
          <p:spPr>
            <a:xfrm>
              <a:off x="34983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16" name="Straight Connector 43"/>
            <p:cNvCxnSpPr>
              <a:cxnSpLocks/>
            </p:cNvCxnSpPr>
            <p:nvPr/>
          </p:nvCxnSpPr>
          <p:spPr>
            <a:xfrm>
              <a:off x="382365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17" name="Straight Connector 44"/>
            <p:cNvCxnSpPr>
              <a:cxnSpLocks/>
            </p:cNvCxnSpPr>
            <p:nvPr/>
          </p:nvCxnSpPr>
          <p:spPr>
            <a:xfrm>
              <a:off x="414892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18" name="Straight Connector 45"/>
            <p:cNvCxnSpPr>
              <a:cxnSpLocks/>
            </p:cNvCxnSpPr>
            <p:nvPr/>
          </p:nvCxnSpPr>
          <p:spPr>
            <a:xfrm>
              <a:off x="447419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19" name="Straight Connector 46"/>
            <p:cNvCxnSpPr>
              <a:cxnSpLocks/>
            </p:cNvCxnSpPr>
            <p:nvPr/>
          </p:nvCxnSpPr>
          <p:spPr>
            <a:xfrm>
              <a:off x="479946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20" name="Straight Connector 47"/>
            <p:cNvCxnSpPr>
              <a:cxnSpLocks/>
            </p:cNvCxnSpPr>
            <p:nvPr/>
          </p:nvCxnSpPr>
          <p:spPr>
            <a:xfrm>
              <a:off x="51247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21" name="Straight Connector 48"/>
            <p:cNvCxnSpPr>
              <a:cxnSpLocks/>
            </p:cNvCxnSpPr>
            <p:nvPr/>
          </p:nvCxnSpPr>
          <p:spPr>
            <a:xfrm>
              <a:off x="545001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22" name="Straight Connector 49"/>
            <p:cNvCxnSpPr>
              <a:cxnSpLocks/>
            </p:cNvCxnSpPr>
            <p:nvPr/>
          </p:nvCxnSpPr>
          <p:spPr>
            <a:xfrm>
              <a:off x="577528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23" name="Straight Connector 50"/>
            <p:cNvCxnSpPr>
              <a:cxnSpLocks/>
            </p:cNvCxnSpPr>
            <p:nvPr/>
          </p:nvCxnSpPr>
          <p:spPr>
            <a:xfrm>
              <a:off x="610055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24" name="Straight Connector 51"/>
            <p:cNvCxnSpPr>
              <a:cxnSpLocks/>
            </p:cNvCxnSpPr>
            <p:nvPr/>
          </p:nvCxnSpPr>
          <p:spPr>
            <a:xfrm>
              <a:off x="642582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25" name="Straight Connector 52"/>
            <p:cNvCxnSpPr>
              <a:cxnSpLocks/>
            </p:cNvCxnSpPr>
            <p:nvPr/>
          </p:nvCxnSpPr>
          <p:spPr>
            <a:xfrm>
              <a:off x="675110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26" name="Straight Connector 53"/>
            <p:cNvCxnSpPr>
              <a:cxnSpLocks/>
            </p:cNvCxnSpPr>
            <p:nvPr/>
          </p:nvCxnSpPr>
          <p:spPr>
            <a:xfrm>
              <a:off x="707637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27" name="Straight Connector 54"/>
            <p:cNvCxnSpPr>
              <a:cxnSpLocks/>
            </p:cNvCxnSpPr>
            <p:nvPr/>
          </p:nvCxnSpPr>
          <p:spPr>
            <a:xfrm>
              <a:off x="740164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28" name="Straight Connector 55"/>
            <p:cNvCxnSpPr>
              <a:cxnSpLocks/>
            </p:cNvCxnSpPr>
            <p:nvPr/>
          </p:nvCxnSpPr>
          <p:spPr>
            <a:xfrm>
              <a:off x="772691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29" name="Straight Connector 56"/>
            <p:cNvCxnSpPr>
              <a:cxnSpLocks/>
            </p:cNvCxnSpPr>
            <p:nvPr/>
          </p:nvCxnSpPr>
          <p:spPr>
            <a:xfrm>
              <a:off x="805218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30" name="Straight Connector 57"/>
            <p:cNvCxnSpPr>
              <a:cxnSpLocks/>
            </p:cNvCxnSpPr>
            <p:nvPr/>
          </p:nvCxnSpPr>
          <p:spPr>
            <a:xfrm>
              <a:off x="83774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31" name="Straight Connector 58"/>
            <p:cNvCxnSpPr>
              <a:cxnSpLocks/>
            </p:cNvCxnSpPr>
            <p:nvPr/>
          </p:nvCxnSpPr>
          <p:spPr>
            <a:xfrm>
              <a:off x="87027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32" name="Straight Connector 59"/>
            <p:cNvCxnSpPr>
              <a:cxnSpLocks/>
            </p:cNvCxnSpPr>
            <p:nvPr/>
          </p:nvCxnSpPr>
          <p:spPr>
            <a:xfrm>
              <a:off x="90280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33" name="Straight Connector 60"/>
            <p:cNvCxnSpPr>
              <a:cxnSpLocks/>
            </p:cNvCxnSpPr>
            <p:nvPr/>
          </p:nvCxnSpPr>
          <p:spPr>
            <a:xfrm>
              <a:off x="93532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34" name="Straight Connector 61"/>
            <p:cNvCxnSpPr>
              <a:cxnSpLocks/>
            </p:cNvCxnSpPr>
            <p:nvPr/>
          </p:nvCxnSpPr>
          <p:spPr>
            <a:xfrm>
              <a:off x="96785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35" name="Straight Connector 62"/>
            <p:cNvCxnSpPr>
              <a:cxnSpLocks/>
            </p:cNvCxnSpPr>
            <p:nvPr/>
          </p:nvCxnSpPr>
          <p:spPr>
            <a:xfrm>
              <a:off x="100038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36" name="Straight Connector 63"/>
            <p:cNvCxnSpPr>
              <a:cxnSpLocks/>
            </p:cNvCxnSpPr>
            <p:nvPr/>
          </p:nvCxnSpPr>
          <p:spPr>
            <a:xfrm>
              <a:off x="103290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37" name="Straight Connector 64"/>
            <p:cNvCxnSpPr>
              <a:cxnSpLocks/>
            </p:cNvCxnSpPr>
            <p:nvPr/>
          </p:nvCxnSpPr>
          <p:spPr>
            <a:xfrm>
              <a:off x="106543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38" name="Straight Connector 65"/>
            <p:cNvCxnSpPr>
              <a:cxnSpLocks/>
            </p:cNvCxnSpPr>
            <p:nvPr/>
          </p:nvCxnSpPr>
          <p:spPr>
            <a:xfrm>
              <a:off x="109796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39" name="Straight Connector 66"/>
            <p:cNvCxnSpPr>
              <a:cxnSpLocks/>
            </p:cNvCxnSpPr>
            <p:nvPr/>
          </p:nvCxnSpPr>
          <p:spPr>
            <a:xfrm>
              <a:off x="113049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40" name="Straight Connector 67"/>
            <p:cNvCxnSpPr>
              <a:cxnSpLocks/>
            </p:cNvCxnSpPr>
            <p:nvPr/>
          </p:nvCxnSpPr>
          <p:spPr>
            <a:xfrm>
              <a:off x="116301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41" name="Straight Connector 68"/>
            <p:cNvCxnSpPr>
              <a:cxnSpLocks/>
            </p:cNvCxnSpPr>
            <p:nvPr/>
          </p:nvCxnSpPr>
          <p:spPr>
            <a:xfrm>
              <a:off x="119554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42" name="Straight Connector 71"/>
            <p:cNvCxnSpPr>
              <a:cxnSpLocks/>
            </p:cNvCxnSpPr>
            <p:nvPr/>
          </p:nvCxnSpPr>
          <p:spPr>
            <a:xfrm rot="5400000">
              <a:off x="6095998" y="-591971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43" name="Straight Connector 72"/>
            <p:cNvCxnSpPr>
              <a:cxnSpLocks/>
            </p:cNvCxnSpPr>
            <p:nvPr/>
          </p:nvCxnSpPr>
          <p:spPr>
            <a:xfrm rot="5400000">
              <a:off x="6095998" y="-559444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44" name="Straight Connector 73"/>
            <p:cNvCxnSpPr>
              <a:cxnSpLocks/>
            </p:cNvCxnSpPr>
            <p:nvPr/>
          </p:nvCxnSpPr>
          <p:spPr>
            <a:xfrm rot="5400000">
              <a:off x="6095998" y="-526917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45" name="Straight Connector 74"/>
            <p:cNvCxnSpPr>
              <a:cxnSpLocks/>
            </p:cNvCxnSpPr>
            <p:nvPr/>
          </p:nvCxnSpPr>
          <p:spPr>
            <a:xfrm rot="5400000">
              <a:off x="6095998" y="-494390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46" name="Straight Connector 75"/>
            <p:cNvCxnSpPr>
              <a:cxnSpLocks/>
            </p:cNvCxnSpPr>
            <p:nvPr/>
          </p:nvCxnSpPr>
          <p:spPr>
            <a:xfrm rot="5400000">
              <a:off x="6095998" y="-461863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47" name="Straight Connector 76"/>
            <p:cNvCxnSpPr>
              <a:cxnSpLocks/>
            </p:cNvCxnSpPr>
            <p:nvPr/>
          </p:nvCxnSpPr>
          <p:spPr>
            <a:xfrm rot="5400000">
              <a:off x="6095998" y="-429335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48" name="Straight Connector 77"/>
            <p:cNvCxnSpPr>
              <a:cxnSpLocks/>
            </p:cNvCxnSpPr>
            <p:nvPr/>
          </p:nvCxnSpPr>
          <p:spPr>
            <a:xfrm rot="5400000">
              <a:off x="6095998" y="-396808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49" name="Straight Connector 78"/>
            <p:cNvCxnSpPr>
              <a:cxnSpLocks/>
            </p:cNvCxnSpPr>
            <p:nvPr/>
          </p:nvCxnSpPr>
          <p:spPr>
            <a:xfrm rot="5400000">
              <a:off x="6095998" y="-364281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50" name="Straight Connector 79"/>
            <p:cNvCxnSpPr>
              <a:cxnSpLocks/>
            </p:cNvCxnSpPr>
            <p:nvPr/>
          </p:nvCxnSpPr>
          <p:spPr>
            <a:xfrm rot="5400000">
              <a:off x="6095998" y="-331754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51" name="Straight Connector 80"/>
            <p:cNvCxnSpPr>
              <a:cxnSpLocks/>
            </p:cNvCxnSpPr>
            <p:nvPr/>
          </p:nvCxnSpPr>
          <p:spPr>
            <a:xfrm rot="5400000">
              <a:off x="6095998" y="-299227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52" name="Straight Connector 81"/>
            <p:cNvCxnSpPr>
              <a:cxnSpLocks/>
            </p:cNvCxnSpPr>
            <p:nvPr/>
          </p:nvCxnSpPr>
          <p:spPr>
            <a:xfrm rot="5400000">
              <a:off x="6095998" y="-266699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53" name="Straight Connector 82"/>
            <p:cNvCxnSpPr>
              <a:cxnSpLocks/>
            </p:cNvCxnSpPr>
            <p:nvPr/>
          </p:nvCxnSpPr>
          <p:spPr>
            <a:xfrm rot="5400000">
              <a:off x="6095998" y="-234172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54" name="Straight Connector 83"/>
            <p:cNvCxnSpPr>
              <a:cxnSpLocks/>
            </p:cNvCxnSpPr>
            <p:nvPr/>
          </p:nvCxnSpPr>
          <p:spPr>
            <a:xfrm rot="5400000">
              <a:off x="6095998" y="-201645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55" name="Straight Connector 84"/>
            <p:cNvCxnSpPr>
              <a:cxnSpLocks/>
            </p:cNvCxnSpPr>
            <p:nvPr/>
          </p:nvCxnSpPr>
          <p:spPr>
            <a:xfrm rot="5400000">
              <a:off x="6095998" y="-169118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56" name="Straight Connector 85"/>
            <p:cNvCxnSpPr>
              <a:cxnSpLocks/>
            </p:cNvCxnSpPr>
            <p:nvPr/>
          </p:nvCxnSpPr>
          <p:spPr>
            <a:xfrm rot="5400000">
              <a:off x="6095998" y="-136591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57" name="Straight Connector 86"/>
            <p:cNvCxnSpPr>
              <a:cxnSpLocks/>
            </p:cNvCxnSpPr>
            <p:nvPr/>
          </p:nvCxnSpPr>
          <p:spPr>
            <a:xfrm rot="5400000">
              <a:off x="6095998" y="-104063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58" name="Straight Connector 87"/>
            <p:cNvCxnSpPr>
              <a:cxnSpLocks/>
            </p:cNvCxnSpPr>
            <p:nvPr/>
          </p:nvCxnSpPr>
          <p:spPr>
            <a:xfrm rot="5400000">
              <a:off x="6095998" y="-71536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59" name="Straight Connector 88"/>
            <p:cNvCxnSpPr>
              <a:cxnSpLocks/>
            </p:cNvCxnSpPr>
            <p:nvPr/>
          </p:nvCxnSpPr>
          <p:spPr>
            <a:xfrm rot="5400000">
              <a:off x="6095998" y="-39009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60" name="Straight Connector 89"/>
            <p:cNvCxnSpPr>
              <a:cxnSpLocks/>
            </p:cNvCxnSpPr>
            <p:nvPr/>
          </p:nvCxnSpPr>
          <p:spPr>
            <a:xfrm rot="5400000">
              <a:off x="6095998" y="-6482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61" name="Straight Connector 90"/>
            <p:cNvCxnSpPr>
              <a:cxnSpLocks/>
            </p:cNvCxnSpPr>
            <p:nvPr/>
          </p:nvCxnSpPr>
          <p:spPr>
            <a:xfrm rot="5400000">
              <a:off x="6095998" y="260450"/>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62" name="Straight Connector 91"/>
            <p:cNvCxnSpPr>
              <a:cxnSpLocks/>
            </p:cNvCxnSpPr>
            <p:nvPr/>
          </p:nvCxnSpPr>
          <p:spPr>
            <a:xfrm rot="5400000">
              <a:off x="6095998" y="585722"/>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grpSp>
      <p:grpSp>
        <p:nvGrpSpPr>
          <p:cNvPr id="62" name="Group 3"/>
          <p:cNvGrpSpPr/>
          <p:nvPr/>
        </p:nvGrpSpPr>
        <p:grpSpPr>
          <a:xfrm>
            <a:off x="-435286" y="-355423"/>
            <a:ext cx="12627286" cy="7213424"/>
            <a:chOff x="-435286" y="-355423"/>
            <a:chExt cx="12627286" cy="7213424"/>
          </a:xfrm>
        </p:grpSpPr>
        <p:cxnSp>
          <p:nvCxnSpPr>
            <p:cNvPr id="3146163" name="Straight Connector 102"/>
            <p:cNvCxnSpPr>
              <a:cxnSpLocks/>
            </p:cNvCxnSpPr>
            <p:nvPr/>
          </p:nvCxnSpPr>
          <p:spPr>
            <a:xfrm>
              <a:off x="3002507" y="382137"/>
              <a:ext cx="918948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164" name="Straight Connector 104"/>
            <p:cNvCxnSpPr>
              <a:cxnSpLocks/>
            </p:cNvCxnSpPr>
            <p:nvPr/>
          </p:nvCxnSpPr>
          <p:spPr>
            <a:xfrm>
              <a:off x="0" y="6539552"/>
              <a:ext cx="12192000"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165" name="Straight Connector 106"/>
            <p:cNvCxnSpPr>
              <a:cxnSpLocks/>
            </p:cNvCxnSpPr>
            <p:nvPr/>
          </p:nvCxnSpPr>
          <p:spPr>
            <a:xfrm rot="16200000">
              <a:off x="8292160" y="3401700"/>
              <a:ext cx="691259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166" name="Straight Connector 112"/>
            <p:cNvCxnSpPr>
              <a:cxnSpLocks/>
            </p:cNvCxnSpPr>
            <p:nvPr/>
          </p:nvCxnSpPr>
          <p:spPr>
            <a:xfrm flipV="1">
              <a:off x="357541" y="1844051"/>
              <a:ext cx="0" cy="501395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pic>
          <p:nvPicPr>
            <p:cNvPr id="2097158" name="Picture 98"/>
            <p:cNvPicPr>
              <a:picLocks noChangeAspect="1"/>
            </p:cNvPicPr>
            <p:nvPr/>
          </p:nvPicPr>
          <p:blipFill>
            <a:blip xmlns:r="http://schemas.openxmlformats.org/officeDocument/2006/relationships" r:embed="rId1"/>
            <a:stretch>
              <a:fillRect/>
            </a:stretch>
          </p:blipFill>
          <p:spPr>
            <a:xfrm rot="20140392">
              <a:off x="-435286" y="-355423"/>
              <a:ext cx="3520517" cy="1914280"/>
            </a:xfrm>
            <a:prstGeom prst="rect"/>
          </p:spPr>
        </p:pic>
      </p:grpSp>
      <p:sp>
        <p:nvSpPr>
          <p:cNvPr id="1048649" name="TextBox 69"/>
          <p:cNvSpPr txBox="1"/>
          <p:nvPr/>
        </p:nvSpPr>
        <p:spPr>
          <a:xfrm>
            <a:off x="1114341" y="3234477"/>
            <a:ext cx="1567179" cy="751840"/>
          </a:xfrm>
          <a:prstGeom prst="rect"/>
          <a:noFill/>
        </p:spPr>
        <p:txBody>
          <a:bodyPr rtlCol="0" wrap="none">
            <a:spAutoFit/>
          </a:bodyPr>
          <a:p>
            <a:r>
              <a:rPr dirty="0" sz="4400" lang="en-US">
                <a:latin typeface="Nanum Pen" panose="03040600000000000000" pitchFamily="66" charset="-127"/>
                <a:ea typeface="Nanum Pen" panose="03040600000000000000" pitchFamily="66" charset="-127"/>
                <a:cs typeface="Aharoni" panose="02010803020104030203" pitchFamily="2" charset="-79"/>
              </a:rPr>
              <a:t>Font :</a:t>
            </a:r>
            <a:endParaRPr dirty="0" sz="4400" lang="en-ID">
              <a:latin typeface="Nanum Pen" panose="03040600000000000000" pitchFamily="66" charset="-127"/>
              <a:ea typeface="Nanum Pen" panose="03040600000000000000" pitchFamily="66" charset="-127"/>
              <a:cs typeface="Aharoni" panose="02010803020104030203" pitchFamily="2" charset="-79"/>
            </a:endParaRPr>
          </a:p>
        </p:txBody>
      </p:sp>
      <p:sp>
        <p:nvSpPr>
          <p:cNvPr id="1048650" name="TextBox 70"/>
          <p:cNvSpPr txBox="1"/>
          <p:nvPr/>
        </p:nvSpPr>
        <p:spPr>
          <a:xfrm>
            <a:off x="2965710" y="2826752"/>
            <a:ext cx="3091180" cy="1348741"/>
          </a:xfrm>
          <a:prstGeom prst="rect"/>
          <a:noFill/>
        </p:spPr>
        <p:txBody>
          <a:bodyPr rtlCol="0" wrap="none">
            <a:spAutoFit/>
          </a:bodyPr>
          <a:p>
            <a:pPr indent="-457200" marL="457200">
              <a:lnSpc>
                <a:spcPct val="150000"/>
              </a:lnSpc>
              <a:buFont typeface="Wingdings" panose="05000000000000000000" pitchFamily="2" charset="2"/>
              <a:buChar char="§"/>
            </a:pPr>
            <a:r>
              <a:rPr dirty="0" sz="2800" lang="en-ID" err="1">
                <a:latin typeface="Nanum Pen" panose="03040600000000000000" pitchFamily="66" charset="-127"/>
                <a:ea typeface="Nanum Pen" panose="03040600000000000000" pitchFamily="66" charset="-127"/>
                <a:cs typeface="Aharoni" panose="02010803020104030203" pitchFamily="2" charset="-79"/>
              </a:rPr>
              <a:t>Raybent</a:t>
            </a:r>
            <a:r>
              <a:rPr dirty="0" sz="2800" lang="en-ID">
                <a:latin typeface="Nanum Pen" panose="03040600000000000000" pitchFamily="66" charset="-127"/>
                <a:ea typeface="Nanum Pen" panose="03040600000000000000" pitchFamily="66" charset="-127"/>
                <a:cs typeface="Aharoni" panose="02010803020104030203" pitchFamily="2" charset="-79"/>
              </a:rPr>
              <a:t> Mango</a:t>
            </a:r>
          </a:p>
          <a:p>
            <a:pPr indent="-457200" marL="457200">
              <a:lnSpc>
                <a:spcPct val="150000"/>
              </a:lnSpc>
              <a:buFont typeface="Wingdings" panose="05000000000000000000" pitchFamily="2" charset="2"/>
              <a:buChar char="§"/>
            </a:pPr>
            <a:r>
              <a:rPr dirty="0" sz="2800" lang="en-ID" err="1">
                <a:latin typeface="Nanum Pen" panose="03040600000000000000" pitchFamily="66" charset="-127"/>
                <a:ea typeface="Nanum Pen" panose="03040600000000000000" pitchFamily="66" charset="-127"/>
                <a:cs typeface="Aharoni" panose="02010803020104030203" pitchFamily="2" charset="-79"/>
              </a:rPr>
              <a:t>Badaga</a:t>
            </a:r>
            <a:endParaRPr dirty="0" sz="2800" lang="en-ID">
              <a:latin typeface="Nanum Pen" panose="03040600000000000000" pitchFamily="66" charset="-127"/>
              <a:ea typeface="Nanum Pen" panose="03040600000000000000" pitchFamily="66" charset="-127"/>
              <a:cs typeface="Aharoni" panose="02010803020104030203" pitchFamily="2" charset="-79"/>
            </a:endParaRPr>
          </a:p>
          <a:p>
            <a:pPr indent="-457200" marL="457200">
              <a:lnSpc>
                <a:spcPct val="150000"/>
              </a:lnSpc>
              <a:buFont typeface="Wingdings" panose="05000000000000000000" pitchFamily="2" charset="2"/>
              <a:buChar char="§"/>
            </a:pPr>
            <a:r>
              <a:rPr dirty="0" sz="2800" lang="en-ID">
                <a:latin typeface="Nanum Pen" panose="03040600000000000000" pitchFamily="66" charset="-127"/>
                <a:ea typeface="Nanum Pen" panose="03040600000000000000" pitchFamily="66" charset="-127"/>
                <a:cs typeface="Aharoni" panose="02010803020104030203" pitchFamily="2" charset="-79"/>
              </a:rPr>
              <a:t>Adobe Arabic</a:t>
            </a:r>
          </a:p>
        </p:txBody>
      </p:sp>
      <p:sp>
        <p:nvSpPr>
          <p:cNvPr id="1048651" name="TextBox 92"/>
          <p:cNvSpPr txBox="1"/>
          <p:nvPr/>
        </p:nvSpPr>
        <p:spPr>
          <a:xfrm>
            <a:off x="7450291" y="3161469"/>
            <a:ext cx="1541779" cy="751840"/>
          </a:xfrm>
          <a:prstGeom prst="rect"/>
          <a:noFill/>
        </p:spPr>
        <p:txBody>
          <a:bodyPr rtlCol="0" wrap="none">
            <a:spAutoFit/>
          </a:bodyPr>
          <a:p>
            <a:r>
              <a:rPr dirty="0" sz="4400" lang="en-US">
                <a:latin typeface="Nanum Pen" panose="03040600000000000000" pitchFamily="66" charset="-127"/>
                <a:ea typeface="Nanum Pen" panose="03040600000000000000" pitchFamily="66" charset="-127"/>
                <a:cs typeface="Aharoni" panose="02010803020104030203" pitchFamily="2" charset="-79"/>
              </a:rPr>
              <a:t>Pics :</a:t>
            </a:r>
            <a:endParaRPr dirty="0" sz="4400" lang="en-ID">
              <a:latin typeface="Nanum Pen" panose="03040600000000000000" pitchFamily="66" charset="-127"/>
              <a:ea typeface="Nanum Pen" panose="03040600000000000000" pitchFamily="66" charset="-127"/>
              <a:cs typeface="Aharoni" panose="02010803020104030203" pitchFamily="2" charset="-79"/>
            </a:endParaRPr>
          </a:p>
        </p:txBody>
      </p:sp>
      <p:sp>
        <p:nvSpPr>
          <p:cNvPr id="1048652" name="TextBox 93"/>
          <p:cNvSpPr txBox="1"/>
          <p:nvPr/>
        </p:nvSpPr>
        <p:spPr>
          <a:xfrm>
            <a:off x="7450291" y="3829852"/>
            <a:ext cx="2672080" cy="510540"/>
          </a:xfrm>
          <a:prstGeom prst="rect"/>
          <a:noFill/>
        </p:spPr>
        <p:txBody>
          <a:bodyPr rtlCol="0" wrap="none">
            <a:spAutoFit/>
          </a:bodyPr>
          <a:p>
            <a:pPr indent="-457200" marL="457200">
              <a:lnSpc>
                <a:spcPct val="150000"/>
              </a:lnSpc>
              <a:buFont typeface="Wingdings" panose="05000000000000000000" pitchFamily="2" charset="2"/>
              <a:buChar char="§"/>
            </a:pPr>
            <a:r>
              <a:rPr dirty="0" sz="2800" lang="en-US">
                <a:latin typeface="Nanum Pen" panose="03040600000000000000" pitchFamily="66" charset="-127"/>
                <a:ea typeface="Nanum Pen" panose="03040600000000000000" pitchFamily="66" charset="-127"/>
                <a:cs typeface="Aharoni" panose="02010803020104030203" pitchFamily="2" charset="-79"/>
              </a:rPr>
              <a:t>Pixabay.com</a:t>
            </a:r>
            <a:endParaRPr dirty="0" sz="2800" lang="en-ID">
              <a:latin typeface="Nanum Pen" panose="03040600000000000000" pitchFamily="66" charset="-127"/>
              <a:ea typeface="Nanum Pen" panose="03040600000000000000" pitchFamily="66" charset="-127"/>
              <a:cs typeface="Aharoni" panose="02010803020104030203" pitchFamily="2" charset="-79"/>
            </a:endParaRPr>
          </a:p>
        </p:txBody>
      </p:sp>
      <p:sp>
        <p:nvSpPr>
          <p:cNvPr id="1048653" name="TextBox 95"/>
          <p:cNvSpPr txBox="1"/>
          <p:nvPr/>
        </p:nvSpPr>
        <p:spPr>
          <a:xfrm>
            <a:off x="1114341" y="4964887"/>
            <a:ext cx="1871979" cy="751840"/>
          </a:xfrm>
          <a:prstGeom prst="rect"/>
          <a:noFill/>
        </p:spPr>
        <p:txBody>
          <a:bodyPr rtlCol="0" wrap="none">
            <a:spAutoFit/>
          </a:bodyPr>
          <a:p>
            <a:r>
              <a:rPr dirty="0" sz="4400" lang="en-US">
                <a:latin typeface="Nanum Pen" panose="03040600000000000000" pitchFamily="66" charset="-127"/>
                <a:ea typeface="Nanum Pen" panose="03040600000000000000" pitchFamily="66" charset="-127"/>
                <a:cs typeface="Aharoni" panose="02010803020104030203" pitchFamily="2" charset="-79"/>
              </a:rPr>
              <a:t>NOTE :</a:t>
            </a:r>
            <a:endParaRPr dirty="0" sz="4400" lang="en-ID">
              <a:latin typeface="Nanum Pen" panose="03040600000000000000" pitchFamily="66" charset="-127"/>
              <a:ea typeface="Nanum Pen" panose="03040600000000000000" pitchFamily="66" charset="-127"/>
              <a:cs typeface="Aharoni" panose="02010803020104030203" pitchFamily="2" charset="-79"/>
            </a:endParaRPr>
          </a:p>
        </p:txBody>
      </p:sp>
      <p:sp>
        <p:nvSpPr>
          <p:cNvPr id="1048654" name="TextBox 96"/>
          <p:cNvSpPr txBox="1"/>
          <p:nvPr/>
        </p:nvSpPr>
        <p:spPr>
          <a:xfrm>
            <a:off x="2965710" y="4944597"/>
            <a:ext cx="8031100" cy="1539240"/>
          </a:xfrm>
          <a:prstGeom prst="rect"/>
          <a:noFill/>
        </p:spPr>
        <p:txBody>
          <a:bodyPr rtlCol="0" wrap="square">
            <a:spAutoFit/>
          </a:bodyPr>
          <a:p>
            <a:pPr>
              <a:lnSpc>
                <a:spcPct val="150000"/>
              </a:lnSpc>
            </a:pPr>
            <a:r>
              <a:rPr dirty="0" sz="3200" lang="en-US">
                <a:latin typeface="Nanum Pen" panose="03040600000000000000" pitchFamily="66" charset="-127"/>
                <a:ea typeface="Nanum Pen" panose="03040600000000000000" pitchFamily="66" charset="-127"/>
                <a:cs typeface="Aharoni" panose="02010803020104030203" pitchFamily="2" charset="-79"/>
              </a:rPr>
              <a:t>Don’t forget to subscribe, like, &amp; comment. (@neesach) </a:t>
            </a:r>
            <a:endParaRPr dirty="0" sz="3200" lang="en-ID">
              <a:latin typeface="Nanum Pen" panose="03040600000000000000" pitchFamily="66" charset="-127"/>
              <a:ea typeface="Nanum Pen" panose="03040600000000000000" pitchFamily="66" charset="-127"/>
              <a:cs typeface="Aharoni" panose="02010803020104030203" pitchFamily="2" charset="-79"/>
            </a:endParaRPr>
          </a:p>
        </p:txBody>
      </p:sp>
      <p:sp>
        <p:nvSpPr>
          <p:cNvPr id="1048655" name="TextBox 97"/>
          <p:cNvSpPr txBox="1"/>
          <p:nvPr/>
        </p:nvSpPr>
        <p:spPr>
          <a:xfrm>
            <a:off x="1114341" y="1504066"/>
            <a:ext cx="1871979" cy="751841"/>
          </a:xfrm>
          <a:prstGeom prst="rect"/>
          <a:noFill/>
        </p:spPr>
        <p:txBody>
          <a:bodyPr rtlCol="0" wrap="none">
            <a:spAutoFit/>
          </a:bodyPr>
          <a:p>
            <a:r>
              <a:rPr dirty="0" sz="4400" lang="en-US">
                <a:latin typeface="Nanum Pen" panose="03040600000000000000" pitchFamily="66" charset="-127"/>
                <a:ea typeface="Nanum Pen" panose="03040600000000000000" pitchFamily="66" charset="-127"/>
                <a:cs typeface="Aharoni" panose="02010803020104030203" pitchFamily="2" charset="-79"/>
              </a:rPr>
              <a:t>NOTE :</a:t>
            </a:r>
            <a:endParaRPr dirty="0" sz="4400" lang="en-ID">
              <a:latin typeface="Nanum Pen" panose="03040600000000000000" pitchFamily="66" charset="-127"/>
              <a:ea typeface="Nanum Pen" panose="03040600000000000000" pitchFamily="66" charset="-127"/>
              <a:cs typeface="Aharoni" panose="02010803020104030203" pitchFamily="2" charset="-79"/>
            </a:endParaRPr>
          </a:p>
        </p:txBody>
      </p:sp>
      <p:sp>
        <p:nvSpPr>
          <p:cNvPr id="1048656" name="TextBox 99"/>
          <p:cNvSpPr txBox="1"/>
          <p:nvPr/>
        </p:nvSpPr>
        <p:spPr>
          <a:xfrm>
            <a:off x="2965710" y="1587608"/>
            <a:ext cx="5632792" cy="1539240"/>
          </a:xfrm>
          <a:prstGeom prst="rect"/>
          <a:noFill/>
        </p:spPr>
        <p:txBody>
          <a:bodyPr rtlCol="0" wrap="square">
            <a:spAutoFit/>
          </a:bodyPr>
          <a:p>
            <a:r>
              <a:rPr dirty="0" sz="3200" lang="en-US">
                <a:latin typeface="Nanum Pen" panose="03040600000000000000" pitchFamily="66" charset="-127"/>
                <a:ea typeface="Nanum Pen" panose="03040600000000000000" pitchFamily="66" charset="-127"/>
                <a:cs typeface="Aharoni" panose="02010803020104030203" pitchFamily="2" charset="-79"/>
              </a:rPr>
              <a:t>Don’t distribute/sell this template</a:t>
            </a:r>
          </a:p>
          <a:p>
            <a:r>
              <a:rPr dirty="0" sz="3200" lang="en-US">
                <a:latin typeface="Nanum Pen" panose="03040600000000000000" pitchFamily="66" charset="-127"/>
                <a:ea typeface="Nanum Pen" panose="03040600000000000000" pitchFamily="66" charset="-127"/>
                <a:cs typeface="Aharoni" panose="02010803020104030203" pitchFamily="2" charset="-79"/>
              </a:rPr>
              <a:t>Free for personal use</a:t>
            </a:r>
            <a:endParaRPr dirty="0" sz="3200" lang="en-ID">
              <a:latin typeface="Nanum Pen" panose="03040600000000000000" pitchFamily="66" charset="-127"/>
              <a:ea typeface="Nanum Pen" panose="03040600000000000000" pitchFamily="66" charset="-127"/>
              <a:cs typeface="Aharoni" panose="02010803020104030203" pitchFamily="2" charset="-79"/>
            </a:endParaRPr>
          </a:p>
        </p:txBody>
      </p: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grpSp>
        <p:nvGrpSpPr>
          <p:cNvPr id="64" name="Group 94"/>
          <p:cNvGrpSpPr/>
          <p:nvPr/>
        </p:nvGrpSpPr>
        <p:grpSpPr>
          <a:xfrm>
            <a:off x="0" y="0"/>
            <a:ext cx="12191996" cy="6858000"/>
            <a:chOff x="0" y="0"/>
            <a:chExt cx="12191996" cy="6858000"/>
          </a:xfrm>
        </p:grpSpPr>
        <p:cxnSp>
          <p:nvCxnSpPr>
            <p:cNvPr id="3146167" name="Straight Connector 30"/>
            <p:cNvCxnSpPr>
              <a:cxnSpLocks/>
            </p:cNvCxnSpPr>
            <p:nvPr/>
          </p:nvCxnSpPr>
          <p:spPr>
            <a:xfrm>
              <a:off x="2456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68" name="Straight Connector 31"/>
            <p:cNvCxnSpPr>
              <a:cxnSpLocks/>
            </p:cNvCxnSpPr>
            <p:nvPr/>
          </p:nvCxnSpPr>
          <p:spPr>
            <a:xfrm>
              <a:off x="5709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69" name="Straight Connector 32"/>
            <p:cNvCxnSpPr>
              <a:cxnSpLocks/>
            </p:cNvCxnSpPr>
            <p:nvPr/>
          </p:nvCxnSpPr>
          <p:spPr>
            <a:xfrm>
              <a:off x="8962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70" name="Straight Connector 33"/>
            <p:cNvCxnSpPr>
              <a:cxnSpLocks/>
            </p:cNvCxnSpPr>
            <p:nvPr/>
          </p:nvCxnSpPr>
          <p:spPr>
            <a:xfrm>
              <a:off x="12214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71" name="Straight Connector 34"/>
            <p:cNvCxnSpPr>
              <a:cxnSpLocks/>
            </p:cNvCxnSpPr>
            <p:nvPr/>
          </p:nvCxnSpPr>
          <p:spPr>
            <a:xfrm>
              <a:off x="15467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72" name="Straight Connector 35"/>
            <p:cNvCxnSpPr>
              <a:cxnSpLocks/>
            </p:cNvCxnSpPr>
            <p:nvPr/>
          </p:nvCxnSpPr>
          <p:spPr>
            <a:xfrm>
              <a:off x="18720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73" name="Straight Connector 36"/>
            <p:cNvCxnSpPr>
              <a:cxnSpLocks/>
            </p:cNvCxnSpPr>
            <p:nvPr/>
          </p:nvCxnSpPr>
          <p:spPr>
            <a:xfrm>
              <a:off x="21972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74" name="Straight Connector 39"/>
            <p:cNvCxnSpPr>
              <a:cxnSpLocks/>
            </p:cNvCxnSpPr>
            <p:nvPr/>
          </p:nvCxnSpPr>
          <p:spPr>
            <a:xfrm>
              <a:off x="25225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75" name="Straight Connector 40"/>
            <p:cNvCxnSpPr>
              <a:cxnSpLocks/>
            </p:cNvCxnSpPr>
            <p:nvPr/>
          </p:nvCxnSpPr>
          <p:spPr>
            <a:xfrm>
              <a:off x="28478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76" name="Straight Connector 41"/>
            <p:cNvCxnSpPr>
              <a:cxnSpLocks/>
            </p:cNvCxnSpPr>
            <p:nvPr/>
          </p:nvCxnSpPr>
          <p:spPr>
            <a:xfrm>
              <a:off x="31731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77" name="Straight Connector 42"/>
            <p:cNvCxnSpPr>
              <a:cxnSpLocks/>
            </p:cNvCxnSpPr>
            <p:nvPr/>
          </p:nvCxnSpPr>
          <p:spPr>
            <a:xfrm>
              <a:off x="34983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78" name="Straight Connector 43"/>
            <p:cNvCxnSpPr>
              <a:cxnSpLocks/>
            </p:cNvCxnSpPr>
            <p:nvPr/>
          </p:nvCxnSpPr>
          <p:spPr>
            <a:xfrm>
              <a:off x="382365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79" name="Straight Connector 44"/>
            <p:cNvCxnSpPr>
              <a:cxnSpLocks/>
            </p:cNvCxnSpPr>
            <p:nvPr/>
          </p:nvCxnSpPr>
          <p:spPr>
            <a:xfrm>
              <a:off x="414892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80" name="Straight Connector 45"/>
            <p:cNvCxnSpPr>
              <a:cxnSpLocks/>
            </p:cNvCxnSpPr>
            <p:nvPr/>
          </p:nvCxnSpPr>
          <p:spPr>
            <a:xfrm>
              <a:off x="447419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81" name="Straight Connector 46"/>
            <p:cNvCxnSpPr>
              <a:cxnSpLocks/>
            </p:cNvCxnSpPr>
            <p:nvPr/>
          </p:nvCxnSpPr>
          <p:spPr>
            <a:xfrm>
              <a:off x="479946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82" name="Straight Connector 47"/>
            <p:cNvCxnSpPr>
              <a:cxnSpLocks/>
            </p:cNvCxnSpPr>
            <p:nvPr/>
          </p:nvCxnSpPr>
          <p:spPr>
            <a:xfrm>
              <a:off x="51247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83" name="Straight Connector 48"/>
            <p:cNvCxnSpPr>
              <a:cxnSpLocks/>
            </p:cNvCxnSpPr>
            <p:nvPr/>
          </p:nvCxnSpPr>
          <p:spPr>
            <a:xfrm>
              <a:off x="545001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84" name="Straight Connector 49"/>
            <p:cNvCxnSpPr>
              <a:cxnSpLocks/>
            </p:cNvCxnSpPr>
            <p:nvPr/>
          </p:nvCxnSpPr>
          <p:spPr>
            <a:xfrm>
              <a:off x="577528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85" name="Straight Connector 50"/>
            <p:cNvCxnSpPr>
              <a:cxnSpLocks/>
            </p:cNvCxnSpPr>
            <p:nvPr/>
          </p:nvCxnSpPr>
          <p:spPr>
            <a:xfrm>
              <a:off x="610055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86" name="Straight Connector 51"/>
            <p:cNvCxnSpPr>
              <a:cxnSpLocks/>
            </p:cNvCxnSpPr>
            <p:nvPr/>
          </p:nvCxnSpPr>
          <p:spPr>
            <a:xfrm>
              <a:off x="642582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87" name="Straight Connector 52"/>
            <p:cNvCxnSpPr>
              <a:cxnSpLocks/>
            </p:cNvCxnSpPr>
            <p:nvPr/>
          </p:nvCxnSpPr>
          <p:spPr>
            <a:xfrm>
              <a:off x="675110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88" name="Straight Connector 53"/>
            <p:cNvCxnSpPr>
              <a:cxnSpLocks/>
            </p:cNvCxnSpPr>
            <p:nvPr/>
          </p:nvCxnSpPr>
          <p:spPr>
            <a:xfrm>
              <a:off x="707637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89" name="Straight Connector 54"/>
            <p:cNvCxnSpPr>
              <a:cxnSpLocks/>
            </p:cNvCxnSpPr>
            <p:nvPr/>
          </p:nvCxnSpPr>
          <p:spPr>
            <a:xfrm>
              <a:off x="740164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90" name="Straight Connector 55"/>
            <p:cNvCxnSpPr>
              <a:cxnSpLocks/>
            </p:cNvCxnSpPr>
            <p:nvPr/>
          </p:nvCxnSpPr>
          <p:spPr>
            <a:xfrm>
              <a:off x="772691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91" name="Straight Connector 56"/>
            <p:cNvCxnSpPr>
              <a:cxnSpLocks/>
            </p:cNvCxnSpPr>
            <p:nvPr/>
          </p:nvCxnSpPr>
          <p:spPr>
            <a:xfrm>
              <a:off x="805218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92" name="Straight Connector 57"/>
            <p:cNvCxnSpPr>
              <a:cxnSpLocks/>
            </p:cNvCxnSpPr>
            <p:nvPr/>
          </p:nvCxnSpPr>
          <p:spPr>
            <a:xfrm>
              <a:off x="837746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93" name="Straight Connector 58"/>
            <p:cNvCxnSpPr>
              <a:cxnSpLocks/>
            </p:cNvCxnSpPr>
            <p:nvPr/>
          </p:nvCxnSpPr>
          <p:spPr>
            <a:xfrm>
              <a:off x="870273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94" name="Straight Connector 59"/>
            <p:cNvCxnSpPr>
              <a:cxnSpLocks/>
            </p:cNvCxnSpPr>
            <p:nvPr/>
          </p:nvCxnSpPr>
          <p:spPr>
            <a:xfrm>
              <a:off x="902800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95" name="Straight Connector 60"/>
            <p:cNvCxnSpPr>
              <a:cxnSpLocks/>
            </p:cNvCxnSpPr>
            <p:nvPr/>
          </p:nvCxnSpPr>
          <p:spPr>
            <a:xfrm>
              <a:off x="935327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96" name="Straight Connector 61"/>
            <p:cNvCxnSpPr>
              <a:cxnSpLocks/>
            </p:cNvCxnSpPr>
            <p:nvPr/>
          </p:nvCxnSpPr>
          <p:spPr>
            <a:xfrm>
              <a:off x="967854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97" name="Straight Connector 62"/>
            <p:cNvCxnSpPr>
              <a:cxnSpLocks/>
            </p:cNvCxnSpPr>
            <p:nvPr/>
          </p:nvCxnSpPr>
          <p:spPr>
            <a:xfrm>
              <a:off x="1000382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98" name="Straight Connector 63"/>
            <p:cNvCxnSpPr>
              <a:cxnSpLocks/>
            </p:cNvCxnSpPr>
            <p:nvPr/>
          </p:nvCxnSpPr>
          <p:spPr>
            <a:xfrm>
              <a:off x="10329092"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199" name="Straight Connector 64"/>
            <p:cNvCxnSpPr>
              <a:cxnSpLocks/>
            </p:cNvCxnSpPr>
            <p:nvPr/>
          </p:nvCxnSpPr>
          <p:spPr>
            <a:xfrm>
              <a:off x="10654364"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00" name="Straight Connector 65"/>
            <p:cNvCxnSpPr>
              <a:cxnSpLocks/>
            </p:cNvCxnSpPr>
            <p:nvPr/>
          </p:nvCxnSpPr>
          <p:spPr>
            <a:xfrm>
              <a:off x="10979636"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01" name="Straight Connector 66"/>
            <p:cNvCxnSpPr>
              <a:cxnSpLocks/>
            </p:cNvCxnSpPr>
            <p:nvPr/>
          </p:nvCxnSpPr>
          <p:spPr>
            <a:xfrm>
              <a:off x="11304908"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02" name="Straight Connector 67"/>
            <p:cNvCxnSpPr>
              <a:cxnSpLocks/>
            </p:cNvCxnSpPr>
            <p:nvPr/>
          </p:nvCxnSpPr>
          <p:spPr>
            <a:xfrm>
              <a:off x="1163018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03" name="Straight Connector 68"/>
            <p:cNvCxnSpPr>
              <a:cxnSpLocks/>
            </p:cNvCxnSpPr>
            <p:nvPr/>
          </p:nvCxnSpPr>
          <p:spPr>
            <a:xfrm>
              <a:off x="11955440" y="0"/>
              <a:ext cx="0" cy="6858000"/>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04" name="Straight Connector 71"/>
            <p:cNvCxnSpPr>
              <a:cxnSpLocks/>
            </p:cNvCxnSpPr>
            <p:nvPr/>
          </p:nvCxnSpPr>
          <p:spPr>
            <a:xfrm rot="5400000">
              <a:off x="6095998" y="-591971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05" name="Straight Connector 72"/>
            <p:cNvCxnSpPr>
              <a:cxnSpLocks/>
            </p:cNvCxnSpPr>
            <p:nvPr/>
          </p:nvCxnSpPr>
          <p:spPr>
            <a:xfrm rot="5400000">
              <a:off x="6095998" y="-559444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06" name="Straight Connector 73"/>
            <p:cNvCxnSpPr>
              <a:cxnSpLocks/>
            </p:cNvCxnSpPr>
            <p:nvPr/>
          </p:nvCxnSpPr>
          <p:spPr>
            <a:xfrm rot="5400000">
              <a:off x="6095998" y="-526917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07" name="Straight Connector 74"/>
            <p:cNvCxnSpPr>
              <a:cxnSpLocks/>
            </p:cNvCxnSpPr>
            <p:nvPr/>
          </p:nvCxnSpPr>
          <p:spPr>
            <a:xfrm rot="5400000">
              <a:off x="6095998" y="-494390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08" name="Straight Connector 75"/>
            <p:cNvCxnSpPr>
              <a:cxnSpLocks/>
            </p:cNvCxnSpPr>
            <p:nvPr/>
          </p:nvCxnSpPr>
          <p:spPr>
            <a:xfrm rot="5400000">
              <a:off x="6095998" y="-461863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09" name="Straight Connector 76"/>
            <p:cNvCxnSpPr>
              <a:cxnSpLocks/>
            </p:cNvCxnSpPr>
            <p:nvPr/>
          </p:nvCxnSpPr>
          <p:spPr>
            <a:xfrm rot="5400000">
              <a:off x="6095998" y="-429335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10" name="Straight Connector 77"/>
            <p:cNvCxnSpPr>
              <a:cxnSpLocks/>
            </p:cNvCxnSpPr>
            <p:nvPr/>
          </p:nvCxnSpPr>
          <p:spPr>
            <a:xfrm rot="5400000">
              <a:off x="6095998" y="-396808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11" name="Straight Connector 78"/>
            <p:cNvCxnSpPr>
              <a:cxnSpLocks/>
            </p:cNvCxnSpPr>
            <p:nvPr/>
          </p:nvCxnSpPr>
          <p:spPr>
            <a:xfrm rot="5400000">
              <a:off x="6095998" y="-364281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12" name="Straight Connector 79"/>
            <p:cNvCxnSpPr>
              <a:cxnSpLocks/>
            </p:cNvCxnSpPr>
            <p:nvPr/>
          </p:nvCxnSpPr>
          <p:spPr>
            <a:xfrm rot="5400000">
              <a:off x="6095998" y="-331754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13" name="Straight Connector 80"/>
            <p:cNvCxnSpPr>
              <a:cxnSpLocks/>
            </p:cNvCxnSpPr>
            <p:nvPr/>
          </p:nvCxnSpPr>
          <p:spPr>
            <a:xfrm rot="5400000">
              <a:off x="6095998" y="-299227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14" name="Straight Connector 81"/>
            <p:cNvCxnSpPr>
              <a:cxnSpLocks/>
            </p:cNvCxnSpPr>
            <p:nvPr/>
          </p:nvCxnSpPr>
          <p:spPr>
            <a:xfrm rot="5400000">
              <a:off x="6095998" y="-266699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15" name="Straight Connector 82"/>
            <p:cNvCxnSpPr>
              <a:cxnSpLocks/>
            </p:cNvCxnSpPr>
            <p:nvPr/>
          </p:nvCxnSpPr>
          <p:spPr>
            <a:xfrm rot="5400000">
              <a:off x="6095998" y="-234172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16" name="Straight Connector 83"/>
            <p:cNvCxnSpPr>
              <a:cxnSpLocks/>
            </p:cNvCxnSpPr>
            <p:nvPr/>
          </p:nvCxnSpPr>
          <p:spPr>
            <a:xfrm rot="5400000">
              <a:off x="6095998" y="-201645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17" name="Straight Connector 84"/>
            <p:cNvCxnSpPr>
              <a:cxnSpLocks/>
            </p:cNvCxnSpPr>
            <p:nvPr/>
          </p:nvCxnSpPr>
          <p:spPr>
            <a:xfrm rot="5400000">
              <a:off x="6095998" y="-169118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18" name="Straight Connector 85"/>
            <p:cNvCxnSpPr>
              <a:cxnSpLocks/>
            </p:cNvCxnSpPr>
            <p:nvPr/>
          </p:nvCxnSpPr>
          <p:spPr>
            <a:xfrm rot="5400000">
              <a:off x="6095998" y="-1365911"/>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19" name="Straight Connector 86"/>
            <p:cNvCxnSpPr>
              <a:cxnSpLocks/>
            </p:cNvCxnSpPr>
            <p:nvPr/>
          </p:nvCxnSpPr>
          <p:spPr>
            <a:xfrm rot="5400000">
              <a:off x="6095998" y="-1040639"/>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20" name="Straight Connector 87"/>
            <p:cNvCxnSpPr>
              <a:cxnSpLocks/>
            </p:cNvCxnSpPr>
            <p:nvPr/>
          </p:nvCxnSpPr>
          <p:spPr>
            <a:xfrm rot="5400000">
              <a:off x="6095998" y="-715367"/>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21" name="Straight Connector 88"/>
            <p:cNvCxnSpPr>
              <a:cxnSpLocks/>
            </p:cNvCxnSpPr>
            <p:nvPr/>
          </p:nvCxnSpPr>
          <p:spPr>
            <a:xfrm rot="5400000">
              <a:off x="6095998" y="-390095"/>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22" name="Straight Connector 89"/>
            <p:cNvCxnSpPr>
              <a:cxnSpLocks/>
            </p:cNvCxnSpPr>
            <p:nvPr/>
          </p:nvCxnSpPr>
          <p:spPr>
            <a:xfrm rot="5400000">
              <a:off x="6095998" y="-64823"/>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23" name="Straight Connector 90"/>
            <p:cNvCxnSpPr>
              <a:cxnSpLocks/>
            </p:cNvCxnSpPr>
            <p:nvPr/>
          </p:nvCxnSpPr>
          <p:spPr>
            <a:xfrm rot="5400000">
              <a:off x="6095998" y="260450"/>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cxnSp>
          <p:nvCxnSpPr>
            <p:cNvPr id="3146224" name="Straight Connector 91"/>
            <p:cNvCxnSpPr>
              <a:cxnSpLocks/>
            </p:cNvCxnSpPr>
            <p:nvPr/>
          </p:nvCxnSpPr>
          <p:spPr>
            <a:xfrm rot="5400000">
              <a:off x="6095998" y="585722"/>
              <a:ext cx="0" cy="12191996"/>
            </a:xfrm>
            <a:prstGeom prst="line"/>
            <a:ln>
              <a:solidFill>
                <a:srgbClr val="FDEEDB"/>
              </a:solidFill>
            </a:ln>
          </p:spPr>
          <p:style>
            <a:lnRef idx="1">
              <a:schemeClr val="accent1"/>
            </a:lnRef>
            <a:fillRef idx="0">
              <a:schemeClr val="accent1"/>
            </a:fillRef>
            <a:effectRef idx="0">
              <a:schemeClr val="accent1"/>
            </a:effectRef>
            <a:fontRef idx="minor">
              <a:schemeClr val="tx1"/>
            </a:fontRef>
          </p:style>
        </p:cxnSp>
      </p:grpSp>
      <p:grpSp>
        <p:nvGrpSpPr>
          <p:cNvPr id="65" name="Group 3"/>
          <p:cNvGrpSpPr/>
          <p:nvPr/>
        </p:nvGrpSpPr>
        <p:grpSpPr>
          <a:xfrm>
            <a:off x="-435286" y="-355423"/>
            <a:ext cx="12627286" cy="7213424"/>
            <a:chOff x="-435286" y="-355423"/>
            <a:chExt cx="12627286" cy="7213424"/>
          </a:xfrm>
        </p:grpSpPr>
        <p:cxnSp>
          <p:nvCxnSpPr>
            <p:cNvPr id="3146225" name="Straight Connector 102"/>
            <p:cNvCxnSpPr>
              <a:cxnSpLocks/>
            </p:cNvCxnSpPr>
            <p:nvPr/>
          </p:nvCxnSpPr>
          <p:spPr>
            <a:xfrm>
              <a:off x="3002507" y="382137"/>
              <a:ext cx="918948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226" name="Straight Connector 104"/>
            <p:cNvCxnSpPr>
              <a:cxnSpLocks/>
            </p:cNvCxnSpPr>
            <p:nvPr/>
          </p:nvCxnSpPr>
          <p:spPr>
            <a:xfrm>
              <a:off x="0" y="6539552"/>
              <a:ext cx="12192000"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227" name="Straight Connector 106"/>
            <p:cNvCxnSpPr>
              <a:cxnSpLocks/>
            </p:cNvCxnSpPr>
            <p:nvPr/>
          </p:nvCxnSpPr>
          <p:spPr>
            <a:xfrm rot="16200000">
              <a:off x="8292160" y="3401700"/>
              <a:ext cx="6912599" cy="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cxnSp>
          <p:nvCxnSpPr>
            <p:cNvPr id="3146228" name="Straight Connector 112"/>
            <p:cNvCxnSpPr>
              <a:cxnSpLocks/>
            </p:cNvCxnSpPr>
            <p:nvPr/>
          </p:nvCxnSpPr>
          <p:spPr>
            <a:xfrm flipV="1">
              <a:off x="357541" y="1844051"/>
              <a:ext cx="0" cy="5013950"/>
            </a:xfrm>
            <a:prstGeom prst="line"/>
            <a:ln w="190500">
              <a:solidFill>
                <a:srgbClr val="DD833F"/>
              </a:solidFill>
            </a:ln>
          </p:spPr>
          <p:style>
            <a:lnRef idx="1">
              <a:schemeClr val="accent1"/>
            </a:lnRef>
            <a:fillRef idx="0">
              <a:schemeClr val="accent1"/>
            </a:fillRef>
            <a:effectRef idx="0">
              <a:schemeClr val="accent1"/>
            </a:effectRef>
            <a:fontRef idx="minor">
              <a:schemeClr val="tx1"/>
            </a:fontRef>
          </p:style>
        </p:cxnSp>
        <p:pic>
          <p:nvPicPr>
            <p:cNvPr id="2097159" name="Picture 98"/>
            <p:cNvPicPr>
              <a:picLocks noChangeAspect="1"/>
            </p:cNvPicPr>
            <p:nvPr/>
          </p:nvPicPr>
          <p:blipFill>
            <a:blip xmlns:r="http://schemas.openxmlformats.org/officeDocument/2006/relationships" r:embed="rId1"/>
            <a:stretch>
              <a:fillRect/>
            </a:stretch>
          </p:blipFill>
          <p:spPr>
            <a:xfrm rot="20140392">
              <a:off x="-435286" y="-355423"/>
              <a:ext cx="3520517" cy="1914280"/>
            </a:xfrm>
            <a:prstGeom prst="rect"/>
          </p:spPr>
        </p:pic>
      </p:grpSp>
      <p:sp>
        <p:nvSpPr>
          <p:cNvPr id="1048657" name="TextBox 100"/>
          <p:cNvSpPr txBox="1"/>
          <p:nvPr/>
        </p:nvSpPr>
        <p:spPr>
          <a:xfrm>
            <a:off x="1316714" y="1027017"/>
            <a:ext cx="414631" cy="5298440"/>
          </a:xfrm>
          <a:prstGeom prst="rect"/>
          <a:noFill/>
        </p:spPr>
        <p:txBody>
          <a:bodyPr rtlCol="0" wrap="square">
            <a:spAutoFit/>
          </a:bodyPr>
          <a:p>
            <a:r>
              <a:rPr b="1" dirty="0" sz="7000" lang="en-US">
                <a:latin typeface="Nanum Pen" panose="03040600000000000000" pitchFamily="66" charset="-127"/>
                <a:ea typeface="Nanum Pen" panose="03040600000000000000" pitchFamily="66" charset="-127"/>
                <a:cs typeface="Aharoni" panose="02010803020104030203" pitchFamily="2" charset="-79"/>
              </a:rPr>
              <a:t>NOTE :</a:t>
            </a:r>
            <a:endParaRPr b="1" dirty="0" sz="7000" lang="en-ID">
              <a:latin typeface="Nanum Pen" panose="03040600000000000000" pitchFamily="66" charset="-127"/>
              <a:ea typeface="Nanum Pen" panose="03040600000000000000" pitchFamily="66" charset="-127"/>
              <a:cs typeface="Aharoni" panose="02010803020104030203" pitchFamily="2" charset="-79"/>
            </a:endParaRPr>
          </a:p>
        </p:txBody>
      </p:sp>
      <p:sp>
        <p:nvSpPr>
          <p:cNvPr id="1048658" name="TextBox 101"/>
          <p:cNvSpPr txBox="1"/>
          <p:nvPr/>
        </p:nvSpPr>
        <p:spPr>
          <a:xfrm>
            <a:off x="2732205" y="2880708"/>
            <a:ext cx="8332907" cy="3444240"/>
          </a:xfrm>
          <a:prstGeom prst="rect"/>
          <a:noFill/>
        </p:spPr>
        <p:txBody>
          <a:bodyPr rtlCol="0" wrap="square">
            <a:spAutoFit/>
          </a:bodyPr>
          <a:p>
            <a:r>
              <a:rPr dirty="0" sz="2800" lang="en-ID">
                <a:latin typeface="Nanum Pen" panose="03040600000000000000" pitchFamily="66" charset="-127"/>
                <a:ea typeface="Nanum Pen" panose="03040600000000000000" pitchFamily="66" charset="-127"/>
                <a:cs typeface="Aharoni" panose="02010803020104030203" pitchFamily="2" charset="-79"/>
              </a:rPr>
              <a:t>Remove a Password from a File :</a:t>
            </a:r>
          </a:p>
          <a:p>
            <a:endParaRPr dirty="0" sz="2800" lang="en-ID">
              <a:latin typeface="Nanum Pen" panose="03040600000000000000" pitchFamily="66" charset="-127"/>
              <a:ea typeface="Nanum Pen" panose="03040600000000000000" pitchFamily="66" charset="-127"/>
              <a:cs typeface="Aharoni" panose="02010803020104030203" pitchFamily="2" charset="-79"/>
            </a:endParaRPr>
          </a:p>
          <a:p>
            <a:pPr indent="-457200" marL="457200">
              <a:buFont typeface="Wingdings" panose="05000000000000000000" pitchFamily="2" charset="2"/>
              <a:buChar char="§"/>
            </a:pPr>
            <a:r>
              <a:rPr dirty="0" sz="2800" lang="en-ID">
                <a:latin typeface="Nanum Pen" panose="03040600000000000000" pitchFamily="66" charset="-127"/>
                <a:ea typeface="Nanum Pen" panose="03040600000000000000" pitchFamily="66" charset="-127"/>
                <a:cs typeface="Aharoni" panose="02010803020104030203" pitchFamily="2" charset="-79"/>
              </a:rPr>
              <a:t>File – Info – Protect Presentation – Encrypt with Password – Clear Password in the password box – click OK</a:t>
            </a:r>
          </a:p>
          <a:p>
            <a:endParaRPr dirty="0" sz="2800" lang="en-ID">
              <a:latin typeface="Nanum Pen" panose="03040600000000000000" pitchFamily="66" charset="-127"/>
              <a:ea typeface="Nanum Pen" panose="03040600000000000000" pitchFamily="66" charset="-127"/>
              <a:cs typeface="Aharoni" panose="02010803020104030203" pitchFamily="2" charset="-79"/>
            </a:endParaRPr>
          </a:p>
          <a:p>
            <a:pPr indent="-457200" marL="457200">
              <a:buFont typeface="Arial" panose="020B0604020202020204" pitchFamily="34" charset="0"/>
              <a:buChar char="•"/>
            </a:pPr>
            <a:r>
              <a:rPr dirty="0" sz="2800" lang="en-ID">
                <a:latin typeface="Nanum Pen" panose="03040600000000000000" pitchFamily="66" charset="-127"/>
                <a:ea typeface="Nanum Pen" panose="03040600000000000000" pitchFamily="66" charset="-127"/>
                <a:cs typeface="Aharoni" panose="02010803020104030203" pitchFamily="2" charset="-79"/>
              </a:rPr>
              <a:t>Save as – Tools – General option – Password to Open (delete pass) – click OK</a:t>
            </a:r>
          </a:p>
        </p:txBody>
      </p:sp>
      <p:sp>
        <p:nvSpPr>
          <p:cNvPr id="1048659" name="TextBox 103"/>
          <p:cNvSpPr txBox="1"/>
          <p:nvPr/>
        </p:nvSpPr>
        <p:spPr>
          <a:xfrm>
            <a:off x="2732205" y="1368281"/>
            <a:ext cx="1871979" cy="751840"/>
          </a:xfrm>
          <a:prstGeom prst="rect"/>
          <a:noFill/>
        </p:spPr>
        <p:txBody>
          <a:bodyPr rtlCol="0" wrap="none">
            <a:spAutoFit/>
          </a:bodyPr>
          <a:p>
            <a:r>
              <a:rPr dirty="0" sz="4400" lang="en-US">
                <a:latin typeface="Nanum Pen" panose="03040600000000000000" pitchFamily="66" charset="-127"/>
                <a:ea typeface="Nanum Pen" panose="03040600000000000000" pitchFamily="66" charset="-127"/>
                <a:cs typeface="Aharoni" panose="02010803020104030203" pitchFamily="2" charset="-79"/>
              </a:rPr>
              <a:t>NOTE :</a:t>
            </a:r>
            <a:endParaRPr dirty="0" sz="4400" lang="en-ID">
              <a:latin typeface="Nanum Pen" panose="03040600000000000000" pitchFamily="66" charset="-127"/>
              <a:ea typeface="Nanum Pen" panose="03040600000000000000" pitchFamily="66" charset="-127"/>
              <a:cs typeface="Aharoni" panose="02010803020104030203" pitchFamily="2" charset="-79"/>
            </a:endParaRPr>
          </a:p>
        </p:txBody>
      </p:sp>
      <p:sp>
        <p:nvSpPr>
          <p:cNvPr id="1048660" name="TextBox 105"/>
          <p:cNvSpPr txBox="1"/>
          <p:nvPr/>
        </p:nvSpPr>
        <p:spPr>
          <a:xfrm>
            <a:off x="4379084" y="1255583"/>
            <a:ext cx="6433266" cy="1077218"/>
          </a:xfrm>
          <a:prstGeom prst="rect"/>
          <a:noFill/>
        </p:spPr>
        <p:txBody>
          <a:bodyPr rtlCol="0" wrap="square">
            <a:spAutoFit/>
          </a:bodyPr>
          <a:p>
            <a:r>
              <a:rPr dirty="0" sz="3200" lang="en-US">
                <a:latin typeface="Nanum Pen" panose="03040600000000000000" pitchFamily="66" charset="-127"/>
                <a:ea typeface="Nanum Pen" panose="03040600000000000000" pitchFamily="66" charset="-127"/>
                <a:cs typeface="Aharoni" panose="02010803020104030203" pitchFamily="2" charset="-79"/>
              </a:rPr>
              <a:t>Don’t distribute/sell this template</a:t>
            </a:r>
          </a:p>
          <a:p>
            <a:r>
              <a:rPr dirty="0" sz="3200" lang="en-US">
                <a:latin typeface="Nanum Pen" panose="03040600000000000000" pitchFamily="66" charset="-127"/>
                <a:ea typeface="Nanum Pen" panose="03040600000000000000" pitchFamily="66" charset="-127"/>
                <a:cs typeface="Aharoni" panose="02010803020104030203" pitchFamily="2" charset="-79"/>
              </a:rPr>
              <a:t>Free for personal use</a:t>
            </a:r>
            <a:endParaRPr dirty="0" sz="3200" lang="en-ID">
              <a:latin typeface="Nanum Pen" panose="03040600000000000000" pitchFamily="66" charset="-127"/>
              <a:ea typeface="Nanum Pen" panose="03040600000000000000" pitchFamily="66" charset="-127"/>
              <a:cs typeface="Aharoni" panose="02010803020104030203" pitchFamily="2" charset="-79"/>
            </a:endParaRPr>
          </a:p>
        </p:txBody>
      </p:sp>
    </p:spTree>
  </p:cSld>
  <p:clrMapOvr>
    <a:masterClrMapping/>
  </p:clrMapOvr>
  <p:transition spd="slow">
    <p:wipe dir="r"/>
  </p:transition>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vivo 1811</dc:creator>
  <dcterms:created xsi:type="dcterms:W3CDTF">2021-09-07T15:34:54Z</dcterms:created>
  <dcterms:modified xsi:type="dcterms:W3CDTF">2021-09-26T06:09:47Z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03b25f70097b4b7882d21148a0766070</vt:lpwstr>
  </property>
</Properties>
</file>