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  <p:sldMasterId id="2147483681" r:id="rId3"/>
  </p:sldMasterIdLst>
  <p:sldIdLst>
    <p:sldId id="256" r:id="rId4"/>
    <p:sldId id="268" r:id="rId5"/>
    <p:sldId id="269" r:id="rId6"/>
    <p:sldId id="261" r:id="rId7"/>
    <p:sldId id="262" r:id="rId8"/>
    <p:sldId id="263" r:id="rId9"/>
    <p:sldId id="265" r:id="rId10"/>
    <p:sldId id="264" r:id="rId11"/>
    <p:sldId id="257" r:id="rId12"/>
    <p:sldId id="270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99CCFF"/>
    <a:srgbClr val="CC99FF"/>
    <a:srgbClr val="4A7CB4"/>
    <a:srgbClr val="FFCC99"/>
    <a:srgbClr val="66FF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456" y="8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470557" y="469449"/>
            <a:ext cx="7841976" cy="5919121"/>
            <a:chOff x="352918" y="352086"/>
            <a:chExt cx="5881482" cy="4439341"/>
          </a:xfrm>
        </p:grpSpPr>
        <p:sp>
          <p:nvSpPr>
            <p:cNvPr id="10" name="Google Shape;10;p2"/>
            <p:cNvSpPr/>
            <p:nvPr/>
          </p:nvSpPr>
          <p:spPr>
            <a:xfrm>
              <a:off x="352918" y="352086"/>
              <a:ext cx="5881481" cy="4439341"/>
            </a:xfrm>
            <a:custGeom>
              <a:avLst/>
              <a:gdLst/>
              <a:ahLst/>
              <a:cxnLst/>
              <a:rect l="l" t="t" r="r" b="b"/>
              <a:pathLst>
                <a:path w="63858" h="48200" extrusionOk="0">
                  <a:moveTo>
                    <a:pt x="5711" y="0"/>
                  </a:moveTo>
                  <a:cubicBezTo>
                    <a:pt x="2548" y="0"/>
                    <a:pt x="0" y="2546"/>
                    <a:pt x="0" y="5709"/>
                  </a:cubicBezTo>
                  <a:lnTo>
                    <a:pt x="0" y="42490"/>
                  </a:lnTo>
                  <a:cubicBezTo>
                    <a:pt x="0" y="45653"/>
                    <a:pt x="2548" y="48199"/>
                    <a:pt x="5711" y="48199"/>
                  </a:cubicBezTo>
                  <a:lnTo>
                    <a:pt x="58147" y="48199"/>
                  </a:lnTo>
                  <a:cubicBezTo>
                    <a:pt x="61310" y="48199"/>
                    <a:pt x="63857" y="45653"/>
                    <a:pt x="63857" y="42490"/>
                  </a:cubicBezTo>
                  <a:lnTo>
                    <a:pt x="63857" y="5709"/>
                  </a:lnTo>
                  <a:cubicBezTo>
                    <a:pt x="63857" y="2546"/>
                    <a:pt x="61310" y="0"/>
                    <a:pt x="58147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140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728146" y="657962"/>
              <a:ext cx="198941" cy="200968"/>
            </a:xfrm>
            <a:custGeom>
              <a:avLst/>
              <a:gdLst/>
              <a:ahLst/>
              <a:cxnLst/>
              <a:rect l="l" t="t" r="r" b="b"/>
              <a:pathLst>
                <a:path w="2160" h="2182" extrusionOk="0">
                  <a:moveTo>
                    <a:pt x="1080" y="0"/>
                  </a:moveTo>
                  <a:cubicBezTo>
                    <a:pt x="484" y="0"/>
                    <a:pt x="1" y="489"/>
                    <a:pt x="1" y="1091"/>
                  </a:cubicBezTo>
                  <a:cubicBezTo>
                    <a:pt x="1" y="1692"/>
                    <a:pt x="484" y="2181"/>
                    <a:pt x="1080" y="2181"/>
                  </a:cubicBezTo>
                  <a:cubicBezTo>
                    <a:pt x="1676" y="2181"/>
                    <a:pt x="2159" y="1692"/>
                    <a:pt x="2159" y="1091"/>
                  </a:cubicBezTo>
                  <a:cubicBezTo>
                    <a:pt x="2159" y="488"/>
                    <a:pt x="1676" y="0"/>
                    <a:pt x="1080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miter lim="140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124191" y="657962"/>
              <a:ext cx="198941" cy="200968"/>
            </a:xfrm>
            <a:custGeom>
              <a:avLst/>
              <a:gdLst/>
              <a:ahLst/>
              <a:cxnLst/>
              <a:rect l="l" t="t" r="r" b="b"/>
              <a:pathLst>
                <a:path w="2160" h="2182" extrusionOk="0">
                  <a:moveTo>
                    <a:pt x="1080" y="0"/>
                  </a:moveTo>
                  <a:cubicBezTo>
                    <a:pt x="484" y="0"/>
                    <a:pt x="1" y="489"/>
                    <a:pt x="1" y="1091"/>
                  </a:cubicBezTo>
                  <a:cubicBezTo>
                    <a:pt x="1" y="1692"/>
                    <a:pt x="484" y="2181"/>
                    <a:pt x="1080" y="2181"/>
                  </a:cubicBezTo>
                  <a:cubicBezTo>
                    <a:pt x="1676" y="2181"/>
                    <a:pt x="2159" y="1692"/>
                    <a:pt x="2159" y="1091"/>
                  </a:cubicBezTo>
                  <a:cubicBezTo>
                    <a:pt x="2159" y="488"/>
                    <a:pt x="1676" y="0"/>
                    <a:pt x="1080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miter lim="140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520235" y="657962"/>
              <a:ext cx="199034" cy="200968"/>
            </a:xfrm>
            <a:custGeom>
              <a:avLst/>
              <a:gdLst/>
              <a:ahLst/>
              <a:cxnLst/>
              <a:rect l="l" t="t" r="r" b="b"/>
              <a:pathLst>
                <a:path w="2161" h="2182" extrusionOk="0">
                  <a:moveTo>
                    <a:pt x="1080" y="0"/>
                  </a:moveTo>
                  <a:cubicBezTo>
                    <a:pt x="484" y="0"/>
                    <a:pt x="1" y="489"/>
                    <a:pt x="1" y="1091"/>
                  </a:cubicBezTo>
                  <a:cubicBezTo>
                    <a:pt x="1" y="1692"/>
                    <a:pt x="484" y="2181"/>
                    <a:pt x="1080" y="2181"/>
                  </a:cubicBezTo>
                  <a:cubicBezTo>
                    <a:pt x="1677" y="2181"/>
                    <a:pt x="2160" y="1692"/>
                    <a:pt x="2160" y="1091"/>
                  </a:cubicBezTo>
                  <a:cubicBezTo>
                    <a:pt x="2160" y="488"/>
                    <a:pt x="1677" y="0"/>
                    <a:pt x="1080" y="0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miter lim="140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66549" y="1110834"/>
              <a:ext cx="5867850" cy="92"/>
            </a:xfrm>
            <a:custGeom>
              <a:avLst/>
              <a:gdLst/>
              <a:ahLst/>
              <a:cxnLst/>
              <a:rect l="l" t="t" r="r" b="b"/>
              <a:pathLst>
                <a:path w="63710" h="1" fill="none" extrusionOk="0">
                  <a:moveTo>
                    <a:pt x="0" y="0"/>
                  </a:moveTo>
                  <a:lnTo>
                    <a:pt x="63709" y="0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140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1252305" y="2080933"/>
            <a:ext cx="5800000" cy="27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 sz="7733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1547905" y="4975967"/>
            <a:ext cx="2480800" cy="6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None/>
              <a:defRPr sz="3067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3783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806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1481200" y="1719744"/>
            <a:ext cx="9229600" cy="122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3399200" y="2873467"/>
            <a:ext cx="5393600" cy="6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38021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">
  <p:cSld name="Sec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-869633" y="617000"/>
            <a:ext cx="9541200" cy="5624000"/>
          </a:xfrm>
          <a:prstGeom prst="roundRect">
            <a:avLst>
              <a:gd name="adj" fmla="val 10818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990933" y="1141200"/>
            <a:ext cx="4923200" cy="11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title" idx="2"/>
          </p:nvPr>
        </p:nvSpPr>
        <p:spPr>
          <a:xfrm>
            <a:off x="1990933" y="2873200"/>
            <a:ext cx="4923200" cy="6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ubTitle" idx="1"/>
          </p:nvPr>
        </p:nvSpPr>
        <p:spPr>
          <a:xfrm>
            <a:off x="1990933" y="3438700"/>
            <a:ext cx="3534400" cy="20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72383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">
  <p:cSld name="Title + Two Column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138000" y="580967"/>
            <a:ext cx="9916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ubTitle" idx="1"/>
          </p:nvPr>
        </p:nvSpPr>
        <p:spPr>
          <a:xfrm>
            <a:off x="1089633" y="1597300"/>
            <a:ext cx="3542800" cy="16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ubTitle" idx="2"/>
          </p:nvPr>
        </p:nvSpPr>
        <p:spPr>
          <a:xfrm>
            <a:off x="2165100" y="3286700"/>
            <a:ext cx="2873600" cy="82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ubTitle" idx="3"/>
          </p:nvPr>
        </p:nvSpPr>
        <p:spPr>
          <a:xfrm>
            <a:off x="2165100" y="4415733"/>
            <a:ext cx="2873600" cy="82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12417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Title + Desig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2124000" y="580967"/>
            <a:ext cx="7944000" cy="10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6" name="Google Shape;76;p16"/>
          <p:cNvGrpSpPr/>
          <p:nvPr/>
        </p:nvGrpSpPr>
        <p:grpSpPr>
          <a:xfrm>
            <a:off x="3962200" y="2005433"/>
            <a:ext cx="4267600" cy="4084400"/>
            <a:chOff x="960000" y="1338225"/>
            <a:chExt cx="3200700" cy="3063300"/>
          </a:xfrm>
        </p:grpSpPr>
        <p:sp>
          <p:nvSpPr>
            <p:cNvPr id="77" name="Google Shape;77;p16"/>
            <p:cNvSpPr/>
            <p:nvPr/>
          </p:nvSpPr>
          <p:spPr>
            <a:xfrm>
              <a:off x="960000" y="1338225"/>
              <a:ext cx="3200700" cy="3063300"/>
            </a:xfrm>
            <a:prstGeom prst="roundRect">
              <a:avLst>
                <a:gd name="adj" fmla="val 9443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78" name="Google Shape;78;p16"/>
            <p:cNvGrpSpPr/>
            <p:nvPr/>
          </p:nvGrpSpPr>
          <p:grpSpPr>
            <a:xfrm>
              <a:off x="1225345" y="1581600"/>
              <a:ext cx="727285" cy="147470"/>
              <a:chOff x="728146" y="657962"/>
              <a:chExt cx="991122" cy="200968"/>
            </a:xfrm>
          </p:grpSpPr>
          <p:sp>
            <p:nvSpPr>
              <p:cNvPr id="79" name="Google Shape;79;p16"/>
              <p:cNvSpPr/>
              <p:nvPr/>
            </p:nvSpPr>
            <p:spPr>
              <a:xfrm>
                <a:off x="728146" y="657962"/>
                <a:ext cx="198941" cy="200968"/>
              </a:xfrm>
              <a:custGeom>
                <a:avLst/>
                <a:gdLst/>
                <a:ahLst/>
                <a:cxnLst/>
                <a:rect l="l" t="t" r="r" b="b"/>
                <a:pathLst>
                  <a:path w="2160" h="2182" extrusionOk="0">
                    <a:moveTo>
                      <a:pt x="1080" y="0"/>
                    </a:moveTo>
                    <a:cubicBezTo>
                      <a:pt x="484" y="0"/>
                      <a:pt x="1" y="489"/>
                      <a:pt x="1" y="1091"/>
                    </a:cubicBezTo>
                    <a:cubicBezTo>
                      <a:pt x="1" y="1692"/>
                      <a:pt x="484" y="2181"/>
                      <a:pt x="1080" y="2181"/>
                    </a:cubicBezTo>
                    <a:cubicBezTo>
                      <a:pt x="1676" y="2181"/>
                      <a:pt x="2159" y="1692"/>
                      <a:pt x="2159" y="1091"/>
                    </a:cubicBezTo>
                    <a:cubicBezTo>
                      <a:pt x="2159" y="488"/>
                      <a:pt x="1676" y="0"/>
                      <a:pt x="108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miter lim="14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0" name="Google Shape;80;p16"/>
              <p:cNvSpPr/>
              <p:nvPr/>
            </p:nvSpPr>
            <p:spPr>
              <a:xfrm>
                <a:off x="1124191" y="657962"/>
                <a:ext cx="198941" cy="200968"/>
              </a:xfrm>
              <a:custGeom>
                <a:avLst/>
                <a:gdLst/>
                <a:ahLst/>
                <a:cxnLst/>
                <a:rect l="l" t="t" r="r" b="b"/>
                <a:pathLst>
                  <a:path w="2160" h="2182" extrusionOk="0">
                    <a:moveTo>
                      <a:pt x="1080" y="0"/>
                    </a:moveTo>
                    <a:cubicBezTo>
                      <a:pt x="484" y="0"/>
                      <a:pt x="1" y="489"/>
                      <a:pt x="1" y="1091"/>
                    </a:cubicBezTo>
                    <a:cubicBezTo>
                      <a:pt x="1" y="1692"/>
                      <a:pt x="484" y="2181"/>
                      <a:pt x="1080" y="2181"/>
                    </a:cubicBezTo>
                    <a:cubicBezTo>
                      <a:pt x="1676" y="2181"/>
                      <a:pt x="2159" y="1692"/>
                      <a:pt x="2159" y="1091"/>
                    </a:cubicBezTo>
                    <a:cubicBezTo>
                      <a:pt x="2159" y="488"/>
                      <a:pt x="1676" y="0"/>
                      <a:pt x="108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 cap="flat" cmpd="sng">
                <a:solidFill>
                  <a:schemeClr val="dk1"/>
                </a:solidFill>
                <a:prstDash val="solid"/>
                <a:miter lim="14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1" name="Google Shape;81;p16"/>
              <p:cNvSpPr/>
              <p:nvPr/>
            </p:nvSpPr>
            <p:spPr>
              <a:xfrm>
                <a:off x="1520235" y="657962"/>
                <a:ext cx="199034" cy="200968"/>
              </a:xfrm>
              <a:custGeom>
                <a:avLst/>
                <a:gdLst/>
                <a:ahLst/>
                <a:cxnLst/>
                <a:rect l="l" t="t" r="r" b="b"/>
                <a:pathLst>
                  <a:path w="2161" h="2182" extrusionOk="0">
                    <a:moveTo>
                      <a:pt x="1080" y="0"/>
                    </a:moveTo>
                    <a:cubicBezTo>
                      <a:pt x="484" y="0"/>
                      <a:pt x="1" y="489"/>
                      <a:pt x="1" y="1091"/>
                    </a:cubicBezTo>
                    <a:cubicBezTo>
                      <a:pt x="1" y="1692"/>
                      <a:pt x="484" y="2181"/>
                      <a:pt x="1080" y="2181"/>
                    </a:cubicBezTo>
                    <a:cubicBezTo>
                      <a:pt x="1677" y="2181"/>
                      <a:pt x="2160" y="1692"/>
                      <a:pt x="2160" y="1091"/>
                    </a:cubicBezTo>
                    <a:cubicBezTo>
                      <a:pt x="2160" y="488"/>
                      <a:pt x="1677" y="0"/>
                      <a:pt x="108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miter lim="14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82" name="Google Shape;82;p16"/>
            <p:cNvSpPr/>
            <p:nvPr/>
          </p:nvSpPr>
          <p:spPr>
            <a:xfrm rot="10800000" flipH="1">
              <a:off x="960000" y="1860674"/>
              <a:ext cx="3200631" cy="15275"/>
            </a:xfrm>
            <a:custGeom>
              <a:avLst/>
              <a:gdLst/>
              <a:ahLst/>
              <a:cxnLst/>
              <a:rect l="l" t="t" r="r" b="b"/>
              <a:pathLst>
                <a:path w="63710" h="1" fill="none" extrusionOk="0">
                  <a:moveTo>
                    <a:pt x="0" y="0"/>
                  </a:moveTo>
                  <a:lnTo>
                    <a:pt x="63709" y="0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140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014203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1">
  <p:cSld name="Section 1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/>
          <p:nvPr/>
        </p:nvSpPr>
        <p:spPr>
          <a:xfrm>
            <a:off x="-869633" y="617000"/>
            <a:ext cx="9541200" cy="5624000"/>
          </a:xfrm>
          <a:prstGeom prst="roundRect">
            <a:avLst>
              <a:gd name="adj" fmla="val 10818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1990933" y="1141200"/>
            <a:ext cx="4923200" cy="11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title" idx="2"/>
          </p:nvPr>
        </p:nvSpPr>
        <p:spPr>
          <a:xfrm>
            <a:off x="1990933" y="2873200"/>
            <a:ext cx="4923200" cy="6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ubTitle" idx="1"/>
          </p:nvPr>
        </p:nvSpPr>
        <p:spPr>
          <a:xfrm>
            <a:off x="1990933" y="3438700"/>
            <a:ext cx="3534400" cy="20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51971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1">
  <p:cSld name="Title + Design 1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1138000" y="580967"/>
            <a:ext cx="9916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15946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+ Credits">
  <p:cSld name="Thanks + Credit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19"/>
          <p:cNvGrpSpPr/>
          <p:nvPr/>
        </p:nvGrpSpPr>
        <p:grpSpPr>
          <a:xfrm>
            <a:off x="3805769" y="494516"/>
            <a:ext cx="7841976" cy="5919121"/>
            <a:chOff x="352918" y="352086"/>
            <a:chExt cx="5881482" cy="4439341"/>
          </a:xfrm>
        </p:grpSpPr>
        <p:sp>
          <p:nvSpPr>
            <p:cNvPr id="92" name="Google Shape;92;p19"/>
            <p:cNvSpPr/>
            <p:nvPr/>
          </p:nvSpPr>
          <p:spPr>
            <a:xfrm>
              <a:off x="352918" y="352086"/>
              <a:ext cx="5881481" cy="4439341"/>
            </a:xfrm>
            <a:custGeom>
              <a:avLst/>
              <a:gdLst/>
              <a:ahLst/>
              <a:cxnLst/>
              <a:rect l="l" t="t" r="r" b="b"/>
              <a:pathLst>
                <a:path w="63858" h="48200" extrusionOk="0">
                  <a:moveTo>
                    <a:pt x="5711" y="0"/>
                  </a:moveTo>
                  <a:cubicBezTo>
                    <a:pt x="2548" y="0"/>
                    <a:pt x="0" y="2546"/>
                    <a:pt x="0" y="5709"/>
                  </a:cubicBezTo>
                  <a:lnTo>
                    <a:pt x="0" y="42490"/>
                  </a:lnTo>
                  <a:cubicBezTo>
                    <a:pt x="0" y="45653"/>
                    <a:pt x="2548" y="48199"/>
                    <a:pt x="5711" y="48199"/>
                  </a:cubicBezTo>
                  <a:lnTo>
                    <a:pt x="58147" y="48199"/>
                  </a:lnTo>
                  <a:cubicBezTo>
                    <a:pt x="61310" y="48199"/>
                    <a:pt x="63857" y="45653"/>
                    <a:pt x="63857" y="42490"/>
                  </a:cubicBezTo>
                  <a:lnTo>
                    <a:pt x="63857" y="5709"/>
                  </a:lnTo>
                  <a:cubicBezTo>
                    <a:pt x="63857" y="2546"/>
                    <a:pt x="61310" y="0"/>
                    <a:pt x="58147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140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" name="Google Shape;93;p19"/>
            <p:cNvSpPr/>
            <p:nvPr/>
          </p:nvSpPr>
          <p:spPr>
            <a:xfrm>
              <a:off x="366549" y="1187034"/>
              <a:ext cx="5867850" cy="92"/>
            </a:xfrm>
            <a:custGeom>
              <a:avLst/>
              <a:gdLst/>
              <a:ahLst/>
              <a:cxnLst/>
              <a:rect l="l" t="t" r="r" b="b"/>
              <a:pathLst>
                <a:path w="63710" h="1" fill="none" extrusionOk="0">
                  <a:moveTo>
                    <a:pt x="0" y="0"/>
                  </a:moveTo>
                  <a:lnTo>
                    <a:pt x="63709" y="0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140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4" name="Google Shape;94;p19"/>
          <p:cNvSpPr txBox="1">
            <a:spLocks noGrp="1"/>
          </p:cNvSpPr>
          <p:nvPr>
            <p:ph type="ctrTitle"/>
          </p:nvPr>
        </p:nvSpPr>
        <p:spPr>
          <a:xfrm flipH="1">
            <a:off x="6527200" y="2309200"/>
            <a:ext cx="4338800" cy="56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8666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subTitle" idx="1"/>
          </p:nvPr>
        </p:nvSpPr>
        <p:spPr>
          <a:xfrm flipH="1">
            <a:off x="8089596" y="5001033"/>
            <a:ext cx="2480800" cy="6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None/>
              <a:defRPr sz="3067">
                <a:solidFill>
                  <a:schemeClr val="lt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44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subTitle" idx="2"/>
          </p:nvPr>
        </p:nvSpPr>
        <p:spPr>
          <a:xfrm>
            <a:off x="6586000" y="2731700"/>
            <a:ext cx="4221200" cy="149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7" name="Google Shape;97;p19"/>
          <p:cNvSpPr txBox="1"/>
          <p:nvPr/>
        </p:nvSpPr>
        <p:spPr>
          <a:xfrm>
            <a:off x="6586000" y="4159833"/>
            <a:ext cx="4221200" cy="12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467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CREDITS: This presentation template was created by </a:t>
            </a:r>
            <a:r>
              <a:rPr lang="en" sz="1467" b="1">
                <a:solidFill>
                  <a:schemeClr val="dk1"/>
                </a:solidFill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467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, including icons by </a:t>
            </a:r>
            <a:r>
              <a:rPr lang="en" sz="1467" b="1">
                <a:solidFill>
                  <a:schemeClr val="dk1"/>
                </a:solidFill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467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, infographics &amp; images by </a:t>
            </a:r>
            <a:r>
              <a:rPr lang="en" sz="1467" b="1">
                <a:solidFill>
                  <a:schemeClr val="dk1"/>
                </a:solidFill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467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 and illustrations by </a:t>
            </a:r>
            <a:r>
              <a:rPr lang="en" sz="1467" b="1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rPr>
              <a:t>Stories</a:t>
            </a:r>
            <a:endParaRPr sz="1467" b="1">
              <a:solidFill>
                <a:schemeClr val="dk1"/>
              </a:solidFill>
              <a:latin typeface="Muli"/>
              <a:ea typeface="Muli"/>
              <a:cs typeface="Muli"/>
              <a:sym typeface="Muli"/>
            </a:endParaRPr>
          </a:p>
        </p:txBody>
      </p:sp>
    </p:spTree>
    <p:extLst>
      <p:ext uri="{BB962C8B-B14F-4D97-AF65-F5344CB8AC3E}">
        <p14:creationId xmlns:p14="http://schemas.microsoft.com/office/powerpoint/2010/main" val="1279210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8046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3487E-A37E-454F-9514-BDB2410DF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43B92D-F73E-4D18-8A2F-28D9C0835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BEFFC-4412-42FF-A402-DB449FF70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DE2C-270F-4131-87AB-81A378958F77}" type="datetimeFigureOut">
              <a:rPr lang="en-MY" smtClean="0"/>
              <a:t>1/12/2020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8EE0A-6C4D-4934-AE5C-FCCE2837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50607-32C6-4C7D-AE1E-F53306FF3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C7CE-F55D-4308-A4E9-A97A2D36F40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512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77200" y="1281733"/>
            <a:ext cx="10437600" cy="46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1138000" y="580967"/>
            <a:ext cx="9916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986618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43753-087C-4804-AB43-1BB0ADBA3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51A56-A94E-42F0-BE09-E345FCCA7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EFE03-A50A-4278-862E-087A10621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DE2C-270F-4131-87AB-81A378958F77}" type="datetimeFigureOut">
              <a:rPr lang="en-MY" smtClean="0"/>
              <a:t>1/12/2020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B6CAF-623E-4C2B-AFD2-A22EE788C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2B24D-30D1-4FDC-B50D-026E8B31A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C7CE-F55D-4308-A4E9-A97A2D36F40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74899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8D733-427D-43E5-AD58-F846C99F8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837B0-0EF0-475D-B6E0-4477878F1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B209D-E9C2-4739-B8C9-355C84A64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DE2C-270F-4131-87AB-81A378958F77}" type="datetimeFigureOut">
              <a:rPr lang="en-MY" smtClean="0"/>
              <a:t>1/12/2020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88F70-E86F-40C6-99ED-47E3842B7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BF57A-4C72-449E-9A44-2F99B39F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C7CE-F55D-4308-A4E9-A97A2D36F40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191177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1415-ABB0-4579-8E2D-FAC1CEC03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A5A35-3EC4-4CD9-A1DA-66059CC86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4466B-B783-4F54-92C6-31043FE42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EE585-42A1-419E-A14A-91579880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DE2C-270F-4131-87AB-81A378958F77}" type="datetimeFigureOut">
              <a:rPr lang="en-MY" smtClean="0"/>
              <a:t>1/12/2020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D87F1-8D9A-4459-AAE3-90240896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66FE0-2559-4F8F-92AC-94CD2A93E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C7CE-F55D-4308-A4E9-A97A2D36F40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5561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B7073-A016-444C-9AD3-20EB9B76F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91EA0-9B9C-4AEB-B56E-3F98F785F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3A6C4D-BC07-4A25-A1F9-A0C13D261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11C346-F5A4-4C7B-98C0-099F56ACE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6EBAA-87F5-4CC0-A9CF-946AD2E971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D52A76-828B-4AEB-B84B-295CB7FC9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DE2C-270F-4131-87AB-81A378958F77}" type="datetimeFigureOut">
              <a:rPr lang="en-MY" smtClean="0"/>
              <a:t>1/12/2020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E6BD58-5E7A-49E8-8139-64A032AE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D7194-E5CE-4956-B6E3-F17DC4883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C7CE-F55D-4308-A4E9-A97A2D36F40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969946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E86B2-5F4B-4B4E-A566-1713206B3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6D3914-3D9E-4204-95D3-363FF595D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DE2C-270F-4131-87AB-81A378958F77}" type="datetimeFigureOut">
              <a:rPr lang="en-MY" smtClean="0"/>
              <a:t>1/12/2020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F20EE-776A-4574-AADC-2F0B80B0D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E0F74-085F-411C-965E-2D6AB138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C7CE-F55D-4308-A4E9-A97A2D36F40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25802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4A6C28-5D56-45A5-9526-A29CAF392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DE2C-270F-4131-87AB-81A378958F77}" type="datetimeFigureOut">
              <a:rPr lang="en-MY" smtClean="0"/>
              <a:t>1/12/2020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43C61-B1BD-4246-B103-4D2A5A7E6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13420-2BD6-4572-A987-B70AD492E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C7CE-F55D-4308-A4E9-A97A2D36F40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039706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05968-2280-4519-95A5-879EEA7B1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8B0D9-B715-4A2E-A887-A48D43A0F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5DB390-2ACB-43ED-9EFC-22FD1755C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654AD6-3452-43FF-9456-E7633934C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DE2C-270F-4131-87AB-81A378958F77}" type="datetimeFigureOut">
              <a:rPr lang="en-MY" smtClean="0"/>
              <a:t>1/12/2020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3E8CA-20A5-4F55-8876-1A4A7069F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C5BBF-F31A-4261-BACC-B1FA04DB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C7CE-F55D-4308-A4E9-A97A2D36F40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706641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12287-064D-4DB9-9D41-6B877259A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CECF28-9304-4ED1-A77D-5F767F2CF2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01316A-07AC-44BC-8790-DE780999F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A1051-098C-4F47-B370-6845DA43E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DE2C-270F-4131-87AB-81A378958F77}" type="datetimeFigureOut">
              <a:rPr lang="en-MY" smtClean="0"/>
              <a:t>1/12/2020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AEED9-5F7A-4425-A403-4F509C72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22697-93EC-4F3E-BC31-FBFE9C149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C7CE-F55D-4308-A4E9-A97A2D36F40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794127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71D5D-7611-417D-9373-115FDD80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9385AE-7CE7-45D2-B490-7092E97D1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87C3D-7D41-41C6-9562-BCE5A9D0F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DE2C-270F-4131-87AB-81A378958F77}" type="datetimeFigureOut">
              <a:rPr lang="en-MY" smtClean="0"/>
              <a:t>1/12/2020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75440-F2D4-4253-863E-98218FA67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61093-2743-4A1A-9C25-D7C54CDD3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C7CE-F55D-4308-A4E9-A97A2D36F40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506039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E1779D-B13A-4E60-9227-722736DC9E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874BC-0C75-4968-A271-256FF97AD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72420-ED4E-4F68-A7D8-584DB4BB8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DE2C-270F-4131-87AB-81A378958F77}" type="datetimeFigureOut">
              <a:rPr lang="en-MY" smtClean="0"/>
              <a:t>1/12/2020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C3770-7CD9-415D-AF8D-2010A010D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8B1B2-8C43-4108-929F-0920740F8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7C7CE-F55D-4308-A4E9-A97A2D36F40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6333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1325400" y="1869200"/>
            <a:ext cx="9541200" cy="4431200"/>
          </a:xfrm>
          <a:prstGeom prst="roundRect">
            <a:avLst>
              <a:gd name="adj" fmla="val 10818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926649" y="2370200"/>
            <a:ext cx="3914400" cy="34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350955" y="2370200"/>
            <a:ext cx="3914400" cy="34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1138000" y="580967"/>
            <a:ext cx="9916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19549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1138000" y="580967"/>
            <a:ext cx="9916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1591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1085833" y="790167"/>
            <a:ext cx="412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1085833" y="1902167"/>
            <a:ext cx="3392400" cy="11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2133">
                <a:solidFill>
                  <a:schemeClr val="lt1"/>
                </a:solidFill>
              </a:defRPr>
            </a:lvl1pPr>
            <a:lvl2pPr marL="1219170" lvl="1" indent="-440256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2133">
                <a:solidFill>
                  <a:schemeClr val="lt1"/>
                </a:solidFill>
              </a:defRPr>
            </a:lvl2pPr>
            <a:lvl3pPr marL="1828754" lvl="2" indent="-440256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600"/>
              <a:buChar char="■"/>
              <a:defRPr sz="2133">
                <a:solidFill>
                  <a:schemeClr val="lt1"/>
                </a:solidFill>
              </a:defRPr>
            </a:lvl3pPr>
            <a:lvl4pPr marL="2438339" lvl="3" indent="-440256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2133">
                <a:solidFill>
                  <a:schemeClr val="lt1"/>
                </a:solidFill>
              </a:defRPr>
            </a:lvl4pPr>
            <a:lvl5pPr marL="3047924" lvl="4" indent="-440256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2133">
                <a:solidFill>
                  <a:schemeClr val="lt1"/>
                </a:solidFill>
              </a:defRPr>
            </a:lvl5pPr>
            <a:lvl6pPr marL="3657509" lvl="5" indent="-440256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600"/>
              <a:buChar char="■"/>
              <a:defRPr sz="2133">
                <a:solidFill>
                  <a:schemeClr val="lt1"/>
                </a:solidFill>
              </a:defRPr>
            </a:lvl6pPr>
            <a:lvl7pPr marL="4267093" lvl="6" indent="-440256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2133">
                <a:solidFill>
                  <a:schemeClr val="lt1"/>
                </a:solidFill>
              </a:defRPr>
            </a:lvl7pPr>
            <a:lvl8pPr marL="4876678" lvl="7" indent="-440256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2133">
                <a:solidFill>
                  <a:schemeClr val="lt1"/>
                </a:solidFill>
              </a:defRPr>
            </a:lvl8pPr>
            <a:lvl9pPr marL="5486263" lvl="8" indent="-440256"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600"/>
              <a:buChar char="■"/>
              <a:defRPr sz="2133">
                <a:solidFill>
                  <a:schemeClr val="lt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94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oogle Shape;36;p8"/>
          <p:cNvGrpSpPr/>
          <p:nvPr/>
        </p:nvGrpSpPr>
        <p:grpSpPr>
          <a:xfrm>
            <a:off x="1567800" y="1386800"/>
            <a:ext cx="9056400" cy="4084400"/>
            <a:chOff x="960000" y="1338225"/>
            <a:chExt cx="6792300" cy="3063300"/>
          </a:xfrm>
        </p:grpSpPr>
        <p:sp>
          <p:nvSpPr>
            <p:cNvPr id="37" name="Google Shape;37;p8"/>
            <p:cNvSpPr/>
            <p:nvPr/>
          </p:nvSpPr>
          <p:spPr>
            <a:xfrm>
              <a:off x="960000" y="1338225"/>
              <a:ext cx="6792300" cy="3063300"/>
            </a:xfrm>
            <a:prstGeom prst="roundRect">
              <a:avLst>
                <a:gd name="adj" fmla="val 11764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8" name="Google Shape;38;p8"/>
            <p:cNvGrpSpPr/>
            <p:nvPr/>
          </p:nvGrpSpPr>
          <p:grpSpPr>
            <a:xfrm>
              <a:off x="1225345" y="1581600"/>
              <a:ext cx="727285" cy="147470"/>
              <a:chOff x="728146" y="657962"/>
              <a:chExt cx="991122" cy="200968"/>
            </a:xfrm>
          </p:grpSpPr>
          <p:sp>
            <p:nvSpPr>
              <p:cNvPr id="39" name="Google Shape;39;p8"/>
              <p:cNvSpPr/>
              <p:nvPr/>
            </p:nvSpPr>
            <p:spPr>
              <a:xfrm>
                <a:off x="728146" y="657962"/>
                <a:ext cx="198941" cy="200968"/>
              </a:xfrm>
              <a:custGeom>
                <a:avLst/>
                <a:gdLst/>
                <a:ahLst/>
                <a:cxnLst/>
                <a:rect l="l" t="t" r="r" b="b"/>
                <a:pathLst>
                  <a:path w="2160" h="2182" extrusionOk="0">
                    <a:moveTo>
                      <a:pt x="1080" y="0"/>
                    </a:moveTo>
                    <a:cubicBezTo>
                      <a:pt x="484" y="0"/>
                      <a:pt x="1" y="489"/>
                      <a:pt x="1" y="1091"/>
                    </a:cubicBezTo>
                    <a:cubicBezTo>
                      <a:pt x="1" y="1692"/>
                      <a:pt x="484" y="2181"/>
                      <a:pt x="1080" y="2181"/>
                    </a:cubicBezTo>
                    <a:cubicBezTo>
                      <a:pt x="1676" y="2181"/>
                      <a:pt x="2159" y="1692"/>
                      <a:pt x="2159" y="1091"/>
                    </a:cubicBezTo>
                    <a:cubicBezTo>
                      <a:pt x="2159" y="488"/>
                      <a:pt x="1676" y="0"/>
                      <a:pt x="108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miter lim="14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0" name="Google Shape;40;p8"/>
              <p:cNvSpPr/>
              <p:nvPr/>
            </p:nvSpPr>
            <p:spPr>
              <a:xfrm>
                <a:off x="1124191" y="657962"/>
                <a:ext cx="198941" cy="200968"/>
              </a:xfrm>
              <a:custGeom>
                <a:avLst/>
                <a:gdLst/>
                <a:ahLst/>
                <a:cxnLst/>
                <a:rect l="l" t="t" r="r" b="b"/>
                <a:pathLst>
                  <a:path w="2160" h="2182" extrusionOk="0">
                    <a:moveTo>
                      <a:pt x="1080" y="0"/>
                    </a:moveTo>
                    <a:cubicBezTo>
                      <a:pt x="484" y="0"/>
                      <a:pt x="1" y="489"/>
                      <a:pt x="1" y="1091"/>
                    </a:cubicBezTo>
                    <a:cubicBezTo>
                      <a:pt x="1" y="1692"/>
                      <a:pt x="484" y="2181"/>
                      <a:pt x="1080" y="2181"/>
                    </a:cubicBezTo>
                    <a:cubicBezTo>
                      <a:pt x="1676" y="2181"/>
                      <a:pt x="2159" y="1692"/>
                      <a:pt x="2159" y="1091"/>
                    </a:cubicBezTo>
                    <a:cubicBezTo>
                      <a:pt x="2159" y="488"/>
                      <a:pt x="1676" y="0"/>
                      <a:pt x="108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 cap="flat" cmpd="sng">
                <a:solidFill>
                  <a:schemeClr val="dk1"/>
                </a:solidFill>
                <a:prstDash val="solid"/>
                <a:miter lim="14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1" name="Google Shape;41;p8"/>
              <p:cNvSpPr/>
              <p:nvPr/>
            </p:nvSpPr>
            <p:spPr>
              <a:xfrm>
                <a:off x="1520235" y="657962"/>
                <a:ext cx="199034" cy="200968"/>
              </a:xfrm>
              <a:custGeom>
                <a:avLst/>
                <a:gdLst/>
                <a:ahLst/>
                <a:cxnLst/>
                <a:rect l="l" t="t" r="r" b="b"/>
                <a:pathLst>
                  <a:path w="2161" h="2182" extrusionOk="0">
                    <a:moveTo>
                      <a:pt x="1080" y="0"/>
                    </a:moveTo>
                    <a:cubicBezTo>
                      <a:pt x="484" y="0"/>
                      <a:pt x="1" y="489"/>
                      <a:pt x="1" y="1091"/>
                    </a:cubicBezTo>
                    <a:cubicBezTo>
                      <a:pt x="1" y="1692"/>
                      <a:pt x="484" y="2181"/>
                      <a:pt x="1080" y="2181"/>
                    </a:cubicBezTo>
                    <a:cubicBezTo>
                      <a:pt x="1677" y="2181"/>
                      <a:pt x="2160" y="1692"/>
                      <a:pt x="2160" y="1091"/>
                    </a:cubicBezTo>
                    <a:cubicBezTo>
                      <a:pt x="2160" y="488"/>
                      <a:pt x="1677" y="0"/>
                      <a:pt x="108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miter lim="14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42" name="Google Shape;42;p8"/>
            <p:cNvSpPr/>
            <p:nvPr/>
          </p:nvSpPr>
          <p:spPr>
            <a:xfrm>
              <a:off x="960000" y="1875949"/>
              <a:ext cx="6792282" cy="20873"/>
            </a:xfrm>
            <a:custGeom>
              <a:avLst/>
              <a:gdLst/>
              <a:ahLst/>
              <a:cxnLst/>
              <a:rect l="l" t="t" r="r" b="b"/>
              <a:pathLst>
                <a:path w="63710" h="1" fill="none" extrusionOk="0">
                  <a:moveTo>
                    <a:pt x="0" y="0"/>
                  </a:moveTo>
                  <a:lnTo>
                    <a:pt x="63709" y="0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140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3070200" y="3021067"/>
            <a:ext cx="6051600" cy="133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24151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1016833" y="1751300"/>
            <a:ext cx="4262000" cy="9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Fredoka One"/>
              <a:buNone/>
              <a:defRPr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 b="1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 b="1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 b="1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 b="1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 b="1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 b="1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 b="1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 b="1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6159467" y="965600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867">
                <a:solidFill>
                  <a:srgbClr val="FFFFFF"/>
                </a:solidFill>
              </a:defRPr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1085833" y="790167"/>
            <a:ext cx="412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232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title"/>
          </p:nvPr>
        </p:nvSpPr>
        <p:spPr>
          <a:xfrm>
            <a:off x="1138000" y="580967"/>
            <a:ext cx="9916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2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8696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11"/>
          <p:cNvGrpSpPr/>
          <p:nvPr/>
        </p:nvGrpSpPr>
        <p:grpSpPr>
          <a:xfrm>
            <a:off x="1567800" y="1386800"/>
            <a:ext cx="9056400" cy="4084400"/>
            <a:chOff x="960000" y="1338225"/>
            <a:chExt cx="6792300" cy="3063300"/>
          </a:xfrm>
        </p:grpSpPr>
        <p:sp>
          <p:nvSpPr>
            <p:cNvPr id="52" name="Google Shape;52;p11"/>
            <p:cNvSpPr/>
            <p:nvPr/>
          </p:nvSpPr>
          <p:spPr>
            <a:xfrm>
              <a:off x="960000" y="1338225"/>
              <a:ext cx="6792300" cy="3063300"/>
            </a:xfrm>
            <a:prstGeom prst="roundRect">
              <a:avLst>
                <a:gd name="adj" fmla="val 11764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3" name="Google Shape;53;p11"/>
            <p:cNvGrpSpPr/>
            <p:nvPr/>
          </p:nvGrpSpPr>
          <p:grpSpPr>
            <a:xfrm>
              <a:off x="1225345" y="1581600"/>
              <a:ext cx="727285" cy="147470"/>
              <a:chOff x="728146" y="657962"/>
              <a:chExt cx="991122" cy="200968"/>
            </a:xfrm>
          </p:grpSpPr>
          <p:sp>
            <p:nvSpPr>
              <p:cNvPr id="54" name="Google Shape;54;p11"/>
              <p:cNvSpPr/>
              <p:nvPr/>
            </p:nvSpPr>
            <p:spPr>
              <a:xfrm>
                <a:off x="728146" y="657962"/>
                <a:ext cx="198941" cy="200968"/>
              </a:xfrm>
              <a:custGeom>
                <a:avLst/>
                <a:gdLst/>
                <a:ahLst/>
                <a:cxnLst/>
                <a:rect l="l" t="t" r="r" b="b"/>
                <a:pathLst>
                  <a:path w="2160" h="2182" extrusionOk="0">
                    <a:moveTo>
                      <a:pt x="1080" y="0"/>
                    </a:moveTo>
                    <a:cubicBezTo>
                      <a:pt x="484" y="0"/>
                      <a:pt x="1" y="489"/>
                      <a:pt x="1" y="1091"/>
                    </a:cubicBezTo>
                    <a:cubicBezTo>
                      <a:pt x="1" y="1692"/>
                      <a:pt x="484" y="2181"/>
                      <a:pt x="1080" y="2181"/>
                    </a:cubicBezTo>
                    <a:cubicBezTo>
                      <a:pt x="1676" y="2181"/>
                      <a:pt x="2159" y="1692"/>
                      <a:pt x="2159" y="1091"/>
                    </a:cubicBezTo>
                    <a:cubicBezTo>
                      <a:pt x="2159" y="488"/>
                      <a:pt x="1676" y="0"/>
                      <a:pt x="108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miter lim="14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" name="Google Shape;55;p11"/>
              <p:cNvSpPr/>
              <p:nvPr/>
            </p:nvSpPr>
            <p:spPr>
              <a:xfrm>
                <a:off x="1124191" y="657962"/>
                <a:ext cx="198941" cy="200968"/>
              </a:xfrm>
              <a:custGeom>
                <a:avLst/>
                <a:gdLst/>
                <a:ahLst/>
                <a:cxnLst/>
                <a:rect l="l" t="t" r="r" b="b"/>
                <a:pathLst>
                  <a:path w="2160" h="2182" extrusionOk="0">
                    <a:moveTo>
                      <a:pt x="1080" y="0"/>
                    </a:moveTo>
                    <a:cubicBezTo>
                      <a:pt x="484" y="0"/>
                      <a:pt x="1" y="489"/>
                      <a:pt x="1" y="1091"/>
                    </a:cubicBezTo>
                    <a:cubicBezTo>
                      <a:pt x="1" y="1692"/>
                      <a:pt x="484" y="2181"/>
                      <a:pt x="1080" y="2181"/>
                    </a:cubicBezTo>
                    <a:cubicBezTo>
                      <a:pt x="1676" y="2181"/>
                      <a:pt x="2159" y="1692"/>
                      <a:pt x="2159" y="1091"/>
                    </a:cubicBezTo>
                    <a:cubicBezTo>
                      <a:pt x="2159" y="488"/>
                      <a:pt x="1676" y="0"/>
                      <a:pt x="108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 cap="flat" cmpd="sng">
                <a:solidFill>
                  <a:schemeClr val="dk1"/>
                </a:solidFill>
                <a:prstDash val="solid"/>
                <a:miter lim="14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" name="Google Shape;56;p11"/>
              <p:cNvSpPr/>
              <p:nvPr/>
            </p:nvSpPr>
            <p:spPr>
              <a:xfrm>
                <a:off x="1520235" y="657962"/>
                <a:ext cx="199034" cy="200968"/>
              </a:xfrm>
              <a:custGeom>
                <a:avLst/>
                <a:gdLst/>
                <a:ahLst/>
                <a:cxnLst/>
                <a:rect l="l" t="t" r="r" b="b"/>
                <a:pathLst>
                  <a:path w="2161" h="2182" extrusionOk="0">
                    <a:moveTo>
                      <a:pt x="1080" y="0"/>
                    </a:moveTo>
                    <a:cubicBezTo>
                      <a:pt x="484" y="0"/>
                      <a:pt x="1" y="489"/>
                      <a:pt x="1" y="1091"/>
                    </a:cubicBezTo>
                    <a:cubicBezTo>
                      <a:pt x="1" y="1692"/>
                      <a:pt x="484" y="2181"/>
                      <a:pt x="1080" y="2181"/>
                    </a:cubicBezTo>
                    <a:cubicBezTo>
                      <a:pt x="1677" y="2181"/>
                      <a:pt x="2160" y="1692"/>
                      <a:pt x="2160" y="1091"/>
                    </a:cubicBezTo>
                    <a:cubicBezTo>
                      <a:pt x="2160" y="488"/>
                      <a:pt x="1677" y="0"/>
                      <a:pt x="108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miter lim="1408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7" name="Google Shape;57;p11"/>
            <p:cNvSpPr/>
            <p:nvPr/>
          </p:nvSpPr>
          <p:spPr>
            <a:xfrm>
              <a:off x="960000" y="1875949"/>
              <a:ext cx="6792282" cy="20873"/>
            </a:xfrm>
            <a:custGeom>
              <a:avLst/>
              <a:gdLst/>
              <a:ahLst/>
              <a:cxnLst/>
              <a:rect l="l" t="t" r="r" b="b"/>
              <a:pathLst>
                <a:path w="63710" h="1" fill="none" extrusionOk="0">
                  <a:moveTo>
                    <a:pt x="0" y="0"/>
                  </a:moveTo>
                  <a:lnTo>
                    <a:pt x="63709" y="0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140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3879000" y="2479867"/>
            <a:ext cx="4434000" cy="16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3904000" y="4126267"/>
            <a:ext cx="4384000" cy="81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154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uli"/>
              <a:buChar char="●"/>
              <a:defRPr sz="1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"/>
              <a:buChar char="○"/>
              <a:defRPr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"/>
              <a:buChar char="■"/>
              <a:defRPr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"/>
              <a:buChar char="●"/>
              <a:defRPr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"/>
              <a:buChar char="○"/>
              <a:defRPr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"/>
              <a:buChar char="■"/>
              <a:defRPr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"/>
              <a:buChar char="●"/>
              <a:defRPr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"/>
              <a:buChar char="○"/>
              <a:defRPr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Muli"/>
              <a:buChar char="■"/>
              <a:defRPr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690245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363351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8D1B53-44F4-4139-91C8-288ACB214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3804F-27E8-4C43-8980-4E5FBB0C2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0D775-FEC4-4387-949E-A9676FA780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5DE2C-270F-4131-87AB-81A378958F77}" type="datetimeFigureOut">
              <a:rPr lang="en-MY" smtClean="0"/>
              <a:t>1/12/2020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AF248-4C18-4A67-BFD6-1ABAF5D5D7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A4671-515C-47AD-BA8D-D768F2BC72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7C7CE-F55D-4308-A4E9-A97A2D36F40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3668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7.png"/><Relationship Id="rId18" Type="http://schemas.openxmlformats.org/officeDocument/2006/relationships/image" Target="../media/image27.png"/><Relationship Id="rId3" Type="http://schemas.openxmlformats.org/officeDocument/2006/relationships/image" Target="../media/image9.png"/><Relationship Id="rId7" Type="http://schemas.openxmlformats.org/officeDocument/2006/relationships/image" Target="../media/image20.png"/><Relationship Id="rId12" Type="http://schemas.openxmlformats.org/officeDocument/2006/relationships/image" Target="../media/image6.png"/><Relationship Id="rId17" Type="http://schemas.openxmlformats.org/officeDocument/2006/relationships/image" Target="../media/image26.png"/><Relationship Id="rId2" Type="http://schemas.openxmlformats.org/officeDocument/2006/relationships/image" Target="../media/image18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7.png"/><Relationship Id="rId11" Type="http://schemas.openxmlformats.org/officeDocument/2006/relationships/image" Target="../media/image15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5.png"/><Relationship Id="rId7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16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9D84F856-7E33-408D-870A-4BB09D2F5619}"/>
              </a:ext>
            </a:extLst>
          </p:cNvPr>
          <p:cNvGrpSpPr/>
          <p:nvPr/>
        </p:nvGrpSpPr>
        <p:grpSpPr>
          <a:xfrm>
            <a:off x="654909" y="313553"/>
            <a:ext cx="10882182" cy="6230894"/>
            <a:chOff x="650791" y="342900"/>
            <a:chExt cx="10882182" cy="6230894"/>
          </a:xfrm>
        </p:grpSpPr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0B5A2894-267E-424B-9B10-5B822FF72FFD}"/>
                </a:ext>
              </a:extLst>
            </p:cNvPr>
            <p:cNvSpPr/>
            <p:nvPr/>
          </p:nvSpPr>
          <p:spPr>
            <a:xfrm>
              <a:off x="2356021" y="345989"/>
              <a:ext cx="1532240" cy="432486"/>
            </a:xfrm>
            <a:prstGeom prst="trapezoid">
              <a:avLst>
                <a:gd name="adj" fmla="val 27857"/>
              </a:avLst>
            </a:prstGeom>
            <a:solidFill>
              <a:srgbClr val="FF7C8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E278E39-C3BE-4BA0-A413-80B7A739E229}"/>
                </a:ext>
              </a:extLst>
            </p:cNvPr>
            <p:cNvSpPr/>
            <p:nvPr/>
          </p:nvSpPr>
          <p:spPr>
            <a:xfrm>
              <a:off x="659027" y="1309816"/>
              <a:ext cx="10873946" cy="500448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98D0407-CF7B-455C-B95B-7707BCB4434D}"/>
                </a:ext>
              </a:extLst>
            </p:cNvPr>
            <p:cNvSpPr/>
            <p:nvPr/>
          </p:nvSpPr>
          <p:spPr>
            <a:xfrm>
              <a:off x="659027" y="778475"/>
              <a:ext cx="10873945" cy="531341"/>
            </a:xfrm>
            <a:prstGeom prst="rect">
              <a:avLst/>
            </a:prstGeom>
            <a:solidFill>
              <a:srgbClr val="FF7C8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6" name="Trapezoid 5">
              <a:extLst>
                <a:ext uri="{FF2B5EF4-FFF2-40B4-BE49-F238E27FC236}">
                  <a16:creationId xmlns:a16="http://schemas.microsoft.com/office/drawing/2014/main" id="{3DD0F854-F434-4610-9E7B-17453E1B1FA6}"/>
                </a:ext>
              </a:extLst>
            </p:cNvPr>
            <p:cNvSpPr/>
            <p:nvPr/>
          </p:nvSpPr>
          <p:spPr>
            <a:xfrm>
              <a:off x="659026" y="342900"/>
              <a:ext cx="2693773" cy="432486"/>
            </a:xfrm>
            <a:prstGeom prst="trapezoid">
              <a:avLst>
                <a:gd name="adj" fmla="val 27857"/>
              </a:avLst>
            </a:prstGeom>
            <a:solidFill>
              <a:srgbClr val="FF7C8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717E5761-F227-4037-8F7B-F797722C0E31}"/>
                </a:ext>
              </a:extLst>
            </p:cNvPr>
            <p:cNvSpPr/>
            <p:nvPr/>
          </p:nvSpPr>
          <p:spPr>
            <a:xfrm>
              <a:off x="666646" y="390783"/>
              <a:ext cx="2693773" cy="403142"/>
            </a:xfrm>
            <a:prstGeom prst="trapezoid">
              <a:avLst>
                <a:gd name="adj" fmla="val 27857"/>
              </a:avLst>
            </a:prstGeom>
            <a:solidFill>
              <a:srgbClr val="FF7C8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5D763FE-BBE4-41FF-8F7F-3B538FA02EB9}"/>
                </a:ext>
              </a:extLst>
            </p:cNvPr>
            <p:cNvSpPr/>
            <p:nvPr/>
          </p:nvSpPr>
          <p:spPr>
            <a:xfrm>
              <a:off x="650791" y="6308124"/>
              <a:ext cx="10873945" cy="265670"/>
            </a:xfrm>
            <a:prstGeom prst="rect">
              <a:avLst/>
            </a:prstGeom>
            <a:solidFill>
              <a:srgbClr val="FF7C8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B534B58-0A0A-46F3-986F-FDBC912932FF}"/>
              </a:ext>
            </a:extLst>
          </p:cNvPr>
          <p:cNvSpPr/>
          <p:nvPr/>
        </p:nvSpPr>
        <p:spPr>
          <a:xfrm>
            <a:off x="1867724" y="869606"/>
            <a:ext cx="8884508" cy="29038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MY" dirty="0">
                <a:solidFill>
                  <a:schemeClr val="tx1"/>
                </a:solidFill>
                <a:latin typeface="Hey Comic" pitchFamily="2" charset="0"/>
              </a:rPr>
              <a:t>www.yourtitlewhatever.edu.my</a:t>
            </a:r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1A3F2CC7-2084-4E09-9622-1A322D7C68B7}"/>
              </a:ext>
            </a:extLst>
          </p:cNvPr>
          <p:cNvSpPr/>
          <p:nvPr/>
        </p:nvSpPr>
        <p:spPr>
          <a:xfrm>
            <a:off x="862860" y="915946"/>
            <a:ext cx="275146" cy="213155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8168908A-CD14-46CF-98EB-D533DA21B91A}"/>
              </a:ext>
            </a:extLst>
          </p:cNvPr>
          <p:cNvSpPr/>
          <p:nvPr/>
        </p:nvSpPr>
        <p:spPr>
          <a:xfrm flipH="1">
            <a:off x="1337721" y="908221"/>
            <a:ext cx="275146" cy="213155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4508AAAE-F062-4A7D-AC35-FA70FE7D6E17}"/>
              </a:ext>
            </a:extLst>
          </p:cNvPr>
          <p:cNvSpPr/>
          <p:nvPr/>
        </p:nvSpPr>
        <p:spPr>
          <a:xfrm>
            <a:off x="11007089" y="900502"/>
            <a:ext cx="243840" cy="244043"/>
          </a:xfrm>
          <a:prstGeom prst="hear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6C4057-108A-4F60-9FEE-2CC2FDB5B957}"/>
              </a:ext>
            </a:extLst>
          </p:cNvPr>
          <p:cNvSpPr txBox="1"/>
          <p:nvPr/>
        </p:nvSpPr>
        <p:spPr>
          <a:xfrm>
            <a:off x="1337721" y="1457867"/>
            <a:ext cx="932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4000" dirty="0">
                <a:ln>
                  <a:solidFill>
                    <a:schemeClr val="bg1"/>
                  </a:solidFill>
                </a:ln>
                <a:latin typeface="Hey Comic" pitchFamily="2" charset="0"/>
              </a:rPr>
              <a:t>Hey Comic Font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9667C0-4637-47BF-A300-14B076F1E427}"/>
              </a:ext>
            </a:extLst>
          </p:cNvPr>
          <p:cNvSpPr txBox="1"/>
          <p:nvPr/>
        </p:nvSpPr>
        <p:spPr>
          <a:xfrm>
            <a:off x="5999977" y="2084858"/>
            <a:ext cx="4423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MY" sz="2800" dirty="0">
                <a:solidFill>
                  <a:schemeClr val="bg1">
                    <a:lumMod val="50000"/>
                  </a:schemeClr>
                </a:solidFill>
                <a:latin typeface="Hey Comic" pitchFamily="2" charset="0"/>
              </a:rPr>
              <a:t>Sub heading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365193-5535-4F95-9ECB-56ADCB9AEECD}"/>
              </a:ext>
            </a:extLst>
          </p:cNvPr>
          <p:cNvSpPr txBox="1"/>
          <p:nvPr/>
        </p:nvSpPr>
        <p:spPr>
          <a:xfrm>
            <a:off x="5515441" y="2980538"/>
            <a:ext cx="6451875" cy="23503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MY" sz="2000" dirty="0">
                <a:latin typeface="Hey Comic" pitchFamily="2" charset="0"/>
              </a:rPr>
              <a:t>Name</a:t>
            </a:r>
          </a:p>
          <a:p>
            <a:pPr algn="ctr">
              <a:lnSpc>
                <a:spcPct val="150000"/>
              </a:lnSpc>
            </a:pPr>
            <a:r>
              <a:rPr lang="en-MY" sz="2000" dirty="0">
                <a:latin typeface="Hey Comic" pitchFamily="2" charset="0"/>
              </a:rPr>
              <a:t>Nama</a:t>
            </a:r>
          </a:p>
          <a:p>
            <a:pPr algn="ctr">
              <a:lnSpc>
                <a:spcPct val="150000"/>
              </a:lnSpc>
            </a:pPr>
            <a:r>
              <a:rPr lang="en-MY" sz="2000" dirty="0">
                <a:latin typeface="Hey Comic" pitchFamily="2" charset="0"/>
              </a:rPr>
              <a:t>Name</a:t>
            </a:r>
          </a:p>
          <a:p>
            <a:pPr algn="ctr">
              <a:lnSpc>
                <a:spcPct val="150000"/>
              </a:lnSpc>
            </a:pPr>
            <a:r>
              <a:rPr lang="en-MY" sz="2000" dirty="0">
                <a:latin typeface="Hey Comic" pitchFamily="2" charset="0"/>
              </a:rPr>
              <a:t>Name</a:t>
            </a:r>
          </a:p>
          <a:p>
            <a:pPr algn="ctr">
              <a:lnSpc>
                <a:spcPct val="150000"/>
              </a:lnSpc>
            </a:pPr>
            <a:r>
              <a:rPr lang="en-MY" sz="2000" dirty="0">
                <a:latin typeface="Hey Comic" pitchFamily="2" charset="0"/>
              </a:rPr>
              <a:t>name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C82458B-A530-4B28-B18E-3FDFF2D4B106}"/>
              </a:ext>
            </a:extLst>
          </p:cNvPr>
          <p:cNvSpPr/>
          <p:nvPr/>
        </p:nvSpPr>
        <p:spPr>
          <a:xfrm>
            <a:off x="8671617" y="5608478"/>
            <a:ext cx="2124669" cy="533519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D63E6A-73C0-4DE1-BB11-09AB8A1C7376}"/>
              </a:ext>
            </a:extLst>
          </p:cNvPr>
          <p:cNvSpPr txBox="1"/>
          <p:nvPr/>
        </p:nvSpPr>
        <p:spPr>
          <a:xfrm>
            <a:off x="8679853" y="5659875"/>
            <a:ext cx="2124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000" dirty="0">
                <a:latin typeface="Hey Comic" pitchFamily="2" charset="0"/>
              </a:rPr>
              <a:t>next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C6D243E-9446-42E8-B7BA-07DDE1D8F145}"/>
              </a:ext>
            </a:extLst>
          </p:cNvPr>
          <p:cNvSpPr/>
          <p:nvPr/>
        </p:nvSpPr>
        <p:spPr>
          <a:xfrm>
            <a:off x="5515441" y="2624020"/>
            <a:ext cx="6444342" cy="426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C35B024-7C3F-454C-AEA5-3AADCC434D86}"/>
              </a:ext>
            </a:extLst>
          </p:cNvPr>
          <p:cNvSpPr/>
          <p:nvPr/>
        </p:nvSpPr>
        <p:spPr>
          <a:xfrm>
            <a:off x="2326969" y="4395586"/>
            <a:ext cx="1406183" cy="1712943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52762EE-F0BB-4636-BC34-44C41E02A20D}"/>
              </a:ext>
            </a:extLst>
          </p:cNvPr>
          <p:cNvSpPr/>
          <p:nvPr/>
        </p:nvSpPr>
        <p:spPr>
          <a:xfrm>
            <a:off x="1337721" y="2910531"/>
            <a:ext cx="1406183" cy="1201527"/>
          </a:xfrm>
          <a:prstGeom prst="roundRect">
            <a:avLst/>
          </a:prstGeom>
          <a:solidFill>
            <a:srgbClr val="66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B76E0F0D-94EA-44D7-9C92-75E2F4881A55}"/>
              </a:ext>
            </a:extLst>
          </p:cNvPr>
          <p:cNvSpPr/>
          <p:nvPr/>
        </p:nvSpPr>
        <p:spPr>
          <a:xfrm>
            <a:off x="3080184" y="3253853"/>
            <a:ext cx="1675880" cy="1032337"/>
          </a:xfrm>
          <a:prstGeom prst="round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B9B378-8CCC-4746-B336-14460AA92EF1}"/>
              </a:ext>
            </a:extLst>
          </p:cNvPr>
          <p:cNvSpPr txBox="1"/>
          <p:nvPr/>
        </p:nvSpPr>
        <p:spPr>
          <a:xfrm>
            <a:off x="7244928" y="2644653"/>
            <a:ext cx="3178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000" dirty="0">
                <a:solidFill>
                  <a:schemeClr val="bg1"/>
                </a:solidFill>
                <a:latin typeface="Hey Comic" pitchFamily="2" charset="0"/>
              </a:rPr>
              <a:t>Nama Ahli Kumpulan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6B4D208B-C02A-45C1-A9EC-28C244A39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6889" y1="55111" x2="77333" y2="77778"/>
                        <a14:foregroundMark x1="50222" y1="58222" x2="45778" y2="46222"/>
                        <a14:foregroundMark x1="75556" y1="78667" x2="86667" y2="86667"/>
                        <a14:foregroundMark x1="11556" y1="52444" x2="16444" y2="47556"/>
                        <a14:foregroundMark x1="5333" y1="32000" x2="12444" y2="34222"/>
                        <a14:foregroundMark x1="16889" y1="18222" x2="16000" y2="14667"/>
                        <a14:foregroundMark x1="32444" y1="5778" x2="32444" y2="10667"/>
                        <a14:foregroundMark x1="49778" y1="14667" x2="45778" y2="17333"/>
                        <a14:foregroundMark x1="42222" y1="49778" x2="77333" y2="57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813" y="5792851"/>
            <a:ext cx="643473" cy="643473"/>
          </a:xfrm>
          <a:prstGeom prst="rect">
            <a:avLst/>
          </a:prstGeom>
        </p:spPr>
      </p:pic>
      <p:pic>
        <p:nvPicPr>
          <p:cNvPr id="2050" name="Picture 2" descr="Google icon - Free download on Iconfinder">
            <a:extLst>
              <a:ext uri="{FF2B5EF4-FFF2-40B4-BE49-F238E27FC236}">
                <a16:creationId xmlns:a16="http://schemas.microsoft.com/office/drawing/2014/main" id="{234610C3-8557-4B8E-BED4-91C5B9682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60" y="424474"/>
            <a:ext cx="292218" cy="29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X icon - CoreUI Icons">
            <a:extLst>
              <a:ext uri="{FF2B5EF4-FFF2-40B4-BE49-F238E27FC236}">
                <a16:creationId xmlns:a16="http://schemas.microsoft.com/office/drawing/2014/main" id="{672FFA72-2804-41DD-A7CC-0F12FAAE5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833" y="378489"/>
            <a:ext cx="298838" cy="29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X icon - CoreUI Icons">
            <a:extLst>
              <a:ext uri="{FF2B5EF4-FFF2-40B4-BE49-F238E27FC236}">
                <a16:creationId xmlns:a16="http://schemas.microsoft.com/office/drawing/2014/main" id="{F8178A44-8653-4980-A1F1-FF91E0E2F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06656">
            <a:off x="3405596" y="382046"/>
            <a:ext cx="298838" cy="29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0174D656-4812-411E-B1BB-F5E0A06D7E0E}"/>
              </a:ext>
            </a:extLst>
          </p:cNvPr>
          <p:cNvSpPr txBox="1"/>
          <p:nvPr/>
        </p:nvSpPr>
        <p:spPr>
          <a:xfrm>
            <a:off x="1224234" y="386468"/>
            <a:ext cx="185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latin typeface="Hey Comic" pitchFamily="2" charset="0"/>
              </a:rPr>
              <a:t>Title what - google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BC9C42D-40D1-440F-BAF2-245F97F495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522" y="2462544"/>
            <a:ext cx="1566430" cy="156643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0F2F0AE-5009-49BA-85F8-0DA721CF58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994" y="3413961"/>
            <a:ext cx="1566430" cy="156643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004F1B9-0740-4AD4-83EB-A59A363751E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005" y="4315526"/>
            <a:ext cx="1566430" cy="156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588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11605E-5AAD-48E4-BFE8-A44D5EEADC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384604"/>
            <a:ext cx="3199370" cy="30074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C83F9B-110F-4D83-BF36-E0A9AD25FB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307" y="251233"/>
            <a:ext cx="3380603" cy="31777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F403809-3E5F-418A-9FFB-1A679C772E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545" y="271355"/>
            <a:ext cx="874965" cy="8749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DD32B8-8EBE-459D-8667-410115DE27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266" y="1358994"/>
            <a:ext cx="874965" cy="87496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CF91698-D031-49B1-BD64-898E04ECDD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546" y="2446633"/>
            <a:ext cx="874965" cy="8749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790355D-F979-4823-B4CA-8F7EA82EC45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561" y="3746945"/>
            <a:ext cx="874965" cy="87496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BF50AF7-7EBF-419E-ADA8-B86D77A3474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290" y="5375138"/>
            <a:ext cx="874965" cy="87496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2C05A50-AB11-43C3-8F79-B1404D2AE4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81" y="5426589"/>
            <a:ext cx="874965" cy="87496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8DCD594-4ABA-49B7-BC3F-6D2445D433A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743" y="5360547"/>
            <a:ext cx="889556" cy="88955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FA42991-4C5E-407E-9F86-45C66EE879A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23" y="5428976"/>
            <a:ext cx="874965" cy="87496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54E6E00-9A11-4EEF-B890-0374379AE72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312" y="5427630"/>
            <a:ext cx="874965" cy="87496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17B148E-79AE-4734-86B3-E9F3F6C8C44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065" y="5375138"/>
            <a:ext cx="874965" cy="87496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6FF8D5B-7F6B-4BE8-8137-4EF989CB286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091" y="3746946"/>
            <a:ext cx="874965" cy="87496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BCB69B6-3DCD-468B-909D-34EF992E382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312" y="3802067"/>
            <a:ext cx="874965" cy="87496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590B24C-F092-4350-A0A2-CC7ECF82E97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24" y="3802067"/>
            <a:ext cx="874965" cy="87496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1386A10-011B-45FC-BAE1-D596080F056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045" y="3802068"/>
            <a:ext cx="874965" cy="87496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34E6A0B-3463-4BD9-87CB-742CA93AF2E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57" y="3802068"/>
            <a:ext cx="874965" cy="87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488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ED5329D-063C-475C-BF35-CE1F7826E42E}"/>
              </a:ext>
            </a:extLst>
          </p:cNvPr>
          <p:cNvGrpSpPr/>
          <p:nvPr/>
        </p:nvGrpSpPr>
        <p:grpSpPr>
          <a:xfrm>
            <a:off x="654909" y="313553"/>
            <a:ext cx="10882182" cy="6230894"/>
            <a:chOff x="650791" y="342900"/>
            <a:chExt cx="10882182" cy="6230894"/>
          </a:xfrm>
        </p:grpSpPr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D9586F46-D560-48F2-9DDD-EE75FF586FA4}"/>
                </a:ext>
              </a:extLst>
            </p:cNvPr>
            <p:cNvSpPr/>
            <p:nvPr/>
          </p:nvSpPr>
          <p:spPr>
            <a:xfrm>
              <a:off x="2356020" y="345989"/>
              <a:ext cx="1550249" cy="432486"/>
            </a:xfrm>
            <a:prstGeom prst="trapezoid">
              <a:avLst>
                <a:gd name="adj" fmla="val 27857"/>
              </a:avLst>
            </a:prstGeom>
            <a:solidFill>
              <a:srgbClr val="FF7C8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89F429F-7361-490C-A17C-4589A3AD3457}"/>
                </a:ext>
              </a:extLst>
            </p:cNvPr>
            <p:cNvSpPr/>
            <p:nvPr/>
          </p:nvSpPr>
          <p:spPr>
            <a:xfrm>
              <a:off x="659027" y="1309816"/>
              <a:ext cx="10873946" cy="500448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54B35BE-3E3D-4811-A0DD-A7CB88235BE3}"/>
                </a:ext>
              </a:extLst>
            </p:cNvPr>
            <p:cNvSpPr/>
            <p:nvPr/>
          </p:nvSpPr>
          <p:spPr>
            <a:xfrm>
              <a:off x="659027" y="778475"/>
              <a:ext cx="10873945" cy="531341"/>
            </a:xfrm>
            <a:prstGeom prst="rect">
              <a:avLst/>
            </a:prstGeom>
            <a:solidFill>
              <a:srgbClr val="FF7C8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6" name="Trapezoid 5">
              <a:extLst>
                <a:ext uri="{FF2B5EF4-FFF2-40B4-BE49-F238E27FC236}">
                  <a16:creationId xmlns:a16="http://schemas.microsoft.com/office/drawing/2014/main" id="{B4B06CEB-054D-4ECA-9EF0-64136466051B}"/>
                </a:ext>
              </a:extLst>
            </p:cNvPr>
            <p:cNvSpPr/>
            <p:nvPr/>
          </p:nvSpPr>
          <p:spPr>
            <a:xfrm>
              <a:off x="659026" y="342900"/>
              <a:ext cx="2693773" cy="432486"/>
            </a:xfrm>
            <a:prstGeom prst="trapezoid">
              <a:avLst>
                <a:gd name="adj" fmla="val 27857"/>
              </a:avLst>
            </a:prstGeom>
            <a:solidFill>
              <a:srgbClr val="FF7C8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79BD564E-5106-4AC3-8C30-C4C50F91D4E0}"/>
                </a:ext>
              </a:extLst>
            </p:cNvPr>
            <p:cNvSpPr/>
            <p:nvPr/>
          </p:nvSpPr>
          <p:spPr>
            <a:xfrm>
              <a:off x="666646" y="390783"/>
              <a:ext cx="2693773" cy="403142"/>
            </a:xfrm>
            <a:prstGeom prst="trapezoid">
              <a:avLst>
                <a:gd name="adj" fmla="val 27857"/>
              </a:avLst>
            </a:prstGeom>
            <a:solidFill>
              <a:srgbClr val="FF7C8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36D64F0-55B5-4879-8532-DEAAB37720E4}"/>
                </a:ext>
              </a:extLst>
            </p:cNvPr>
            <p:cNvSpPr/>
            <p:nvPr/>
          </p:nvSpPr>
          <p:spPr>
            <a:xfrm>
              <a:off x="650791" y="6308124"/>
              <a:ext cx="10873945" cy="265670"/>
            </a:xfrm>
            <a:prstGeom prst="rect">
              <a:avLst/>
            </a:prstGeom>
            <a:solidFill>
              <a:srgbClr val="FF7C8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BCE03E5-9E35-4672-BE77-A7637597CD3F}"/>
              </a:ext>
            </a:extLst>
          </p:cNvPr>
          <p:cNvSpPr/>
          <p:nvPr/>
        </p:nvSpPr>
        <p:spPr>
          <a:xfrm>
            <a:off x="1867724" y="869606"/>
            <a:ext cx="8884508" cy="29038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MY" dirty="0">
                <a:solidFill>
                  <a:schemeClr val="tx1"/>
                </a:solidFill>
                <a:latin typeface="Hey Comic" pitchFamily="2" charset="0"/>
              </a:rPr>
              <a:t>www.pendidikaninklusif/kpk3O12.upsi.edu.my</a:t>
            </a: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BF33A0CE-2100-4D6B-894B-3CF1AD428061}"/>
              </a:ext>
            </a:extLst>
          </p:cNvPr>
          <p:cNvSpPr/>
          <p:nvPr/>
        </p:nvSpPr>
        <p:spPr>
          <a:xfrm>
            <a:off x="862860" y="915946"/>
            <a:ext cx="275146" cy="213155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BCBEC759-DA82-4A96-8FD4-0FAAD9CC3BC8}"/>
              </a:ext>
            </a:extLst>
          </p:cNvPr>
          <p:cNvSpPr/>
          <p:nvPr/>
        </p:nvSpPr>
        <p:spPr>
          <a:xfrm flipH="1">
            <a:off x="1337721" y="908221"/>
            <a:ext cx="275146" cy="213155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id="{04F871D5-04F7-4090-BE85-94312EC5F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680602"/>
              </p:ext>
            </p:extLst>
          </p:nvPr>
        </p:nvGraphicFramePr>
        <p:xfrm>
          <a:off x="2743200" y="3041032"/>
          <a:ext cx="800903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09032">
                  <a:extLst>
                    <a:ext uri="{9D8B030D-6E8A-4147-A177-3AD203B41FA5}">
                      <a16:colId xmlns:a16="http://schemas.microsoft.com/office/drawing/2014/main" val="13625633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Y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Hey Comic" pitchFamily="2" charset="0"/>
                        </a:rPr>
                        <a:t>Just put whatever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119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Hey Comic" pitchFamily="2" charset="0"/>
                        </a:rPr>
                        <a:t>Just put whatever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47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Hey Comic" pitchFamily="2" charset="0"/>
                        </a:rPr>
                        <a:t>Just put whatever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381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Hey Comic" pitchFamily="2" charset="0"/>
                        </a:rPr>
                        <a:t>Just put whatever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730737"/>
                  </a:ext>
                </a:extLst>
              </a:tr>
            </a:tbl>
          </a:graphicData>
        </a:graphic>
      </p:graphicFrame>
      <p:sp>
        <p:nvSpPr>
          <p:cNvPr id="12" name="Heart 11">
            <a:extLst>
              <a:ext uri="{FF2B5EF4-FFF2-40B4-BE49-F238E27FC236}">
                <a16:creationId xmlns:a16="http://schemas.microsoft.com/office/drawing/2014/main" id="{26903E46-913A-401F-A526-B43259CD16B0}"/>
              </a:ext>
            </a:extLst>
          </p:cNvPr>
          <p:cNvSpPr/>
          <p:nvPr/>
        </p:nvSpPr>
        <p:spPr>
          <a:xfrm>
            <a:off x="11007089" y="900502"/>
            <a:ext cx="243840" cy="244043"/>
          </a:xfrm>
          <a:prstGeom prst="hear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4C09A0F-9F73-4538-883E-31AB15CD5125}"/>
              </a:ext>
            </a:extLst>
          </p:cNvPr>
          <p:cNvGrpSpPr/>
          <p:nvPr/>
        </p:nvGrpSpPr>
        <p:grpSpPr>
          <a:xfrm>
            <a:off x="4724400" y="2524506"/>
            <a:ext cx="7072969" cy="4265420"/>
            <a:chOff x="2755557" y="876301"/>
            <a:chExt cx="5251621" cy="4894304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5C1657DD-3E23-4ACD-A729-745253DE123B}"/>
                </a:ext>
              </a:extLst>
            </p:cNvPr>
            <p:cNvSpPr/>
            <p:nvPr/>
          </p:nvSpPr>
          <p:spPr>
            <a:xfrm>
              <a:off x="2755557" y="876301"/>
              <a:ext cx="5251621" cy="640492"/>
            </a:xfrm>
            <a:prstGeom prst="roundRect">
              <a:avLst>
                <a:gd name="adj" fmla="val 2982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85F049C-7F25-4A5E-BAFB-6C6BCCEEFF08}"/>
                </a:ext>
              </a:extLst>
            </p:cNvPr>
            <p:cNvSpPr/>
            <p:nvPr/>
          </p:nvSpPr>
          <p:spPr>
            <a:xfrm>
              <a:off x="2755557" y="1383957"/>
              <a:ext cx="5251621" cy="4386648"/>
            </a:xfrm>
            <a:prstGeom prst="rect">
              <a:avLst/>
            </a:prstGeom>
            <a:solidFill>
              <a:srgbClr val="FF99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953307C-7621-469A-BDE6-CDEF80835E61}"/>
                </a:ext>
              </a:extLst>
            </p:cNvPr>
            <p:cNvSpPr/>
            <p:nvPr/>
          </p:nvSpPr>
          <p:spPr>
            <a:xfrm>
              <a:off x="2928551" y="1013255"/>
              <a:ext cx="161086" cy="23069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708ACB4-C757-4AA1-932A-5E71FEC7399F}"/>
                </a:ext>
              </a:extLst>
            </p:cNvPr>
            <p:cNvSpPr/>
            <p:nvPr/>
          </p:nvSpPr>
          <p:spPr>
            <a:xfrm>
              <a:off x="3260123" y="1010165"/>
              <a:ext cx="161086" cy="230695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73567FF-58D9-482D-BB2F-AD3D7BBFBF5A}"/>
                </a:ext>
              </a:extLst>
            </p:cNvPr>
            <p:cNvSpPr/>
            <p:nvPr/>
          </p:nvSpPr>
          <p:spPr>
            <a:xfrm>
              <a:off x="3591696" y="1010165"/>
              <a:ext cx="161086" cy="23069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A374D3B-1139-4334-B538-647CAE00B118}"/>
              </a:ext>
            </a:extLst>
          </p:cNvPr>
          <p:cNvSpPr/>
          <p:nvPr/>
        </p:nvSpPr>
        <p:spPr>
          <a:xfrm>
            <a:off x="1867724" y="1785439"/>
            <a:ext cx="8884508" cy="5313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800" dirty="0">
                <a:solidFill>
                  <a:schemeClr val="tx1"/>
                </a:solidFill>
                <a:latin typeface="Hey Comic" pitchFamily="2" charset="0"/>
              </a:rPr>
              <a:t>The content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FAB00F0-4C04-4019-AABD-4FE18338103B}"/>
              </a:ext>
            </a:extLst>
          </p:cNvPr>
          <p:cNvGrpSpPr/>
          <p:nvPr/>
        </p:nvGrpSpPr>
        <p:grpSpPr>
          <a:xfrm rot="20576305">
            <a:off x="9888128" y="1883436"/>
            <a:ext cx="339167" cy="417099"/>
            <a:chOff x="10015539" y="1176419"/>
            <a:chExt cx="531934" cy="779983"/>
          </a:xfrm>
        </p:grpSpPr>
        <p:sp>
          <p:nvSpPr>
            <p:cNvPr id="21" name="Circle: Hollow 20">
              <a:extLst>
                <a:ext uri="{FF2B5EF4-FFF2-40B4-BE49-F238E27FC236}">
                  <a16:creationId xmlns:a16="http://schemas.microsoft.com/office/drawing/2014/main" id="{3ABFDDD8-B67C-4D3F-9B88-3441DC768C45}"/>
                </a:ext>
              </a:extLst>
            </p:cNvPr>
            <p:cNvSpPr/>
            <p:nvPr/>
          </p:nvSpPr>
          <p:spPr>
            <a:xfrm>
              <a:off x="10015539" y="1176419"/>
              <a:ext cx="497351" cy="544145"/>
            </a:xfrm>
            <a:prstGeom prst="donut">
              <a:avLst>
                <a:gd name="adj" fmla="val 15334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>
                <a:solidFill>
                  <a:schemeClr val="tx1"/>
                </a:solidFill>
              </a:endParaRP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680A7A0A-9068-4F9A-B442-8047BF9CB385}"/>
                </a:ext>
              </a:extLst>
            </p:cNvPr>
            <p:cNvSpPr/>
            <p:nvPr/>
          </p:nvSpPr>
          <p:spPr>
            <a:xfrm rot="19516669">
              <a:off x="10459290" y="1611703"/>
              <a:ext cx="88183" cy="344699"/>
            </a:xfrm>
            <a:prstGeom prst="roundRect">
              <a:avLst>
                <a:gd name="adj" fmla="val 36096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0139719A-CD80-4CAD-B3BC-9CB3F12A2F14}"/>
              </a:ext>
            </a:extLst>
          </p:cNvPr>
          <p:cNvSpPr txBox="1"/>
          <p:nvPr/>
        </p:nvSpPr>
        <p:spPr>
          <a:xfrm>
            <a:off x="4964648" y="3167550"/>
            <a:ext cx="6690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400" dirty="0">
                <a:latin typeface="Hey Comic" pitchFamily="2" charset="0"/>
              </a:rPr>
              <a:t>Write your content here</a:t>
            </a:r>
            <a:endParaRPr lang="en-MY" sz="2400" dirty="0">
              <a:solidFill>
                <a:schemeClr val="bg1"/>
              </a:solidFill>
              <a:latin typeface="Hey Comic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ADD6AC-9BBE-4E88-8CD0-3F068C7BC53B}"/>
              </a:ext>
            </a:extLst>
          </p:cNvPr>
          <p:cNvSpPr txBox="1"/>
          <p:nvPr/>
        </p:nvSpPr>
        <p:spPr>
          <a:xfrm>
            <a:off x="5065867" y="5155235"/>
            <a:ext cx="6158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dirty="0" err="1">
                <a:solidFill>
                  <a:schemeClr val="tx1"/>
                </a:solidFill>
                <a:latin typeface="Hey Comic" pitchFamily="2" charset="0"/>
              </a:rPr>
              <a:t>Contoh</a:t>
            </a:r>
            <a:r>
              <a:rPr lang="en-MY" sz="2400" dirty="0">
                <a:solidFill>
                  <a:schemeClr val="tx1"/>
                </a:solidFill>
                <a:latin typeface="Hey Comic" pitchFamily="2" charset="0"/>
              </a:rPr>
              <a:t> / </a:t>
            </a:r>
            <a:r>
              <a:rPr lang="en-MY" sz="2400" dirty="0">
                <a:solidFill>
                  <a:schemeClr val="bg1"/>
                </a:solidFill>
                <a:latin typeface="Hey Comic" pitchFamily="2" charset="0"/>
              </a:rPr>
              <a:t>examples </a:t>
            </a:r>
            <a:r>
              <a:rPr lang="en-MY" sz="2400" dirty="0">
                <a:solidFill>
                  <a:schemeClr val="tx1"/>
                </a:solidFill>
                <a:latin typeface="Hey Comic" pitchFamily="2" charset="0"/>
              </a:rPr>
              <a:t>:</a:t>
            </a:r>
          </a:p>
          <a:p>
            <a:r>
              <a:rPr lang="en-MY" sz="2400" dirty="0">
                <a:solidFill>
                  <a:schemeClr val="tx1"/>
                </a:solidFill>
                <a:latin typeface="Hey Comic" pitchFamily="2" charset="0"/>
              </a:rPr>
              <a:t>- The examples</a:t>
            </a:r>
          </a:p>
        </p:txBody>
      </p:sp>
      <p:pic>
        <p:nvPicPr>
          <p:cNvPr id="26" name="Picture 2" descr="Google icon - Free download on Iconfinder">
            <a:extLst>
              <a:ext uri="{FF2B5EF4-FFF2-40B4-BE49-F238E27FC236}">
                <a16:creationId xmlns:a16="http://schemas.microsoft.com/office/drawing/2014/main" id="{42F9FF23-BA3E-499D-B523-EA3D651BF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60" y="425632"/>
            <a:ext cx="292218" cy="29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X icon - CoreUI Icons">
            <a:extLst>
              <a:ext uri="{FF2B5EF4-FFF2-40B4-BE49-F238E27FC236}">
                <a16:creationId xmlns:a16="http://schemas.microsoft.com/office/drawing/2014/main" id="{F245082C-90E6-4521-9CD8-BA3C202DC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833" y="379647"/>
            <a:ext cx="298838" cy="29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X icon - CoreUI Icons">
            <a:extLst>
              <a:ext uri="{FF2B5EF4-FFF2-40B4-BE49-F238E27FC236}">
                <a16:creationId xmlns:a16="http://schemas.microsoft.com/office/drawing/2014/main" id="{845F1F35-419B-4919-B6E4-93C2FBAFE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06656">
            <a:off x="3405596" y="383204"/>
            <a:ext cx="298838" cy="29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BF8A6DF-F039-47BB-94FE-94C888AB63C6}"/>
              </a:ext>
            </a:extLst>
          </p:cNvPr>
          <p:cNvSpPr txBox="1"/>
          <p:nvPr/>
        </p:nvSpPr>
        <p:spPr>
          <a:xfrm>
            <a:off x="1224234" y="387626"/>
            <a:ext cx="185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latin typeface="Hey Comic" pitchFamily="2" charset="0"/>
              </a:rPr>
              <a:t>pend </a:t>
            </a:r>
            <a:r>
              <a:rPr lang="en-MY" dirty="0" err="1">
                <a:latin typeface="Hey Comic" pitchFamily="2" charset="0"/>
              </a:rPr>
              <a:t>inklu</a:t>
            </a:r>
            <a:r>
              <a:rPr lang="en-MY" dirty="0">
                <a:latin typeface="Hey Comic" pitchFamily="2" charset="0"/>
              </a:rPr>
              <a:t>- google</a:t>
            </a:r>
          </a:p>
        </p:txBody>
      </p:sp>
    </p:spTree>
    <p:extLst>
      <p:ext uri="{BB962C8B-B14F-4D97-AF65-F5344CB8AC3E}">
        <p14:creationId xmlns:p14="http://schemas.microsoft.com/office/powerpoint/2010/main" val="132826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E73BE743-498D-48E1-97E1-16EBC26BFCF0}"/>
              </a:ext>
            </a:extLst>
          </p:cNvPr>
          <p:cNvSpPr/>
          <p:nvPr/>
        </p:nvSpPr>
        <p:spPr>
          <a:xfrm>
            <a:off x="0" y="351138"/>
            <a:ext cx="12192000" cy="61361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E6F5999-7037-449D-BDA8-DAE9C2EFF40B}"/>
              </a:ext>
            </a:extLst>
          </p:cNvPr>
          <p:cNvSpPr/>
          <p:nvPr/>
        </p:nvSpPr>
        <p:spPr>
          <a:xfrm>
            <a:off x="0" y="0"/>
            <a:ext cx="12192000" cy="523164"/>
          </a:xfrm>
          <a:prstGeom prst="rect">
            <a:avLst/>
          </a:prstGeom>
          <a:solidFill>
            <a:srgbClr val="FF7C8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CF6E62-4406-4887-96B6-D4F8B40F0789}"/>
              </a:ext>
            </a:extLst>
          </p:cNvPr>
          <p:cNvSpPr/>
          <p:nvPr/>
        </p:nvSpPr>
        <p:spPr>
          <a:xfrm>
            <a:off x="0" y="6379698"/>
            <a:ext cx="12192000" cy="450166"/>
          </a:xfrm>
          <a:prstGeom prst="rect">
            <a:avLst/>
          </a:prstGeom>
          <a:solidFill>
            <a:srgbClr val="FF7C8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87753EF-6712-41D4-9A08-28BCE5915168}"/>
              </a:ext>
            </a:extLst>
          </p:cNvPr>
          <p:cNvSpPr/>
          <p:nvPr/>
        </p:nvSpPr>
        <p:spPr>
          <a:xfrm>
            <a:off x="1362559" y="71232"/>
            <a:ext cx="10090675" cy="37982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MY" dirty="0">
                <a:solidFill>
                  <a:schemeClr val="tx1"/>
                </a:solidFill>
                <a:latin typeface="Hey Comic" pitchFamily="2" charset="0"/>
              </a:rPr>
              <a:t>www.putwhateveryouwanttoputhere.edu.my</a:t>
            </a: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2895E3A6-5DBC-41FB-AB67-21808050A00E}"/>
              </a:ext>
            </a:extLst>
          </p:cNvPr>
          <p:cNvSpPr/>
          <p:nvPr/>
        </p:nvSpPr>
        <p:spPr>
          <a:xfrm>
            <a:off x="188880" y="145708"/>
            <a:ext cx="275146" cy="213155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FF049CB2-6B25-4150-8E5C-D1BFA61910BD}"/>
              </a:ext>
            </a:extLst>
          </p:cNvPr>
          <p:cNvSpPr/>
          <p:nvPr/>
        </p:nvSpPr>
        <p:spPr>
          <a:xfrm flipH="1">
            <a:off x="663741" y="137983"/>
            <a:ext cx="275146" cy="213155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Heart 6">
            <a:extLst>
              <a:ext uri="{FF2B5EF4-FFF2-40B4-BE49-F238E27FC236}">
                <a16:creationId xmlns:a16="http://schemas.microsoft.com/office/drawing/2014/main" id="{A5FA0312-F070-4BC0-822E-4399AAD1229C}"/>
              </a:ext>
            </a:extLst>
          </p:cNvPr>
          <p:cNvSpPr/>
          <p:nvPr/>
        </p:nvSpPr>
        <p:spPr>
          <a:xfrm>
            <a:off x="11759280" y="138920"/>
            <a:ext cx="243840" cy="244043"/>
          </a:xfrm>
          <a:prstGeom prst="hear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0AE946B5-896C-4233-9F49-8D4FB676E750}"/>
              </a:ext>
            </a:extLst>
          </p:cNvPr>
          <p:cNvSpPr txBox="1">
            <a:spLocks/>
          </p:cNvSpPr>
          <p:nvPr/>
        </p:nvSpPr>
        <p:spPr>
          <a:xfrm>
            <a:off x="1588006" y="1963103"/>
            <a:ext cx="9015988" cy="1238961"/>
          </a:xfrm>
          <a:prstGeom prst="roundRect">
            <a:avLst>
              <a:gd name="adj" fmla="val 3635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Tx/>
              <a:buFontTx/>
            </a:pPr>
            <a:r>
              <a:rPr lang="en-MY" sz="2800" dirty="0">
                <a:latin typeface="Hey Comic" pitchFamily="2" charset="0"/>
              </a:rPr>
              <a:t>The title of the content</a:t>
            </a:r>
            <a:br>
              <a:rPr lang="en-MY" sz="3600" dirty="0">
                <a:latin typeface="Hey Comic" pitchFamily="2" charset="0"/>
              </a:rPr>
            </a:br>
            <a:endParaRPr lang="en-MY" sz="3600" dirty="0">
              <a:solidFill>
                <a:schemeClr val="bg1">
                  <a:lumMod val="50000"/>
                </a:schemeClr>
              </a:solidFill>
              <a:latin typeface="Hey Comic" pitchFamily="2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0E61A08-C6C4-4394-A096-EEEE2189858A}"/>
              </a:ext>
            </a:extLst>
          </p:cNvPr>
          <p:cNvGrpSpPr/>
          <p:nvPr/>
        </p:nvGrpSpPr>
        <p:grpSpPr>
          <a:xfrm>
            <a:off x="9964887" y="2069345"/>
            <a:ext cx="300724" cy="400110"/>
            <a:chOff x="10015539" y="1176419"/>
            <a:chExt cx="531934" cy="779983"/>
          </a:xfrm>
        </p:grpSpPr>
        <p:sp>
          <p:nvSpPr>
            <p:cNvPr id="10" name="Circle: Hollow 9">
              <a:extLst>
                <a:ext uri="{FF2B5EF4-FFF2-40B4-BE49-F238E27FC236}">
                  <a16:creationId xmlns:a16="http://schemas.microsoft.com/office/drawing/2014/main" id="{A3711AAE-E06E-49E8-AAA9-3A4C26A00DD2}"/>
                </a:ext>
              </a:extLst>
            </p:cNvPr>
            <p:cNvSpPr/>
            <p:nvPr/>
          </p:nvSpPr>
          <p:spPr>
            <a:xfrm>
              <a:off x="10015539" y="1176419"/>
              <a:ext cx="497351" cy="544145"/>
            </a:xfrm>
            <a:prstGeom prst="donut">
              <a:avLst>
                <a:gd name="adj" fmla="val 15334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>
                <a:solidFill>
                  <a:schemeClr val="tx1"/>
                </a:solidFill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05FC1DA-BD6C-427C-BEF5-0137CB85BDED}"/>
                </a:ext>
              </a:extLst>
            </p:cNvPr>
            <p:cNvSpPr/>
            <p:nvPr/>
          </p:nvSpPr>
          <p:spPr>
            <a:xfrm rot="19516669">
              <a:off x="10459290" y="1611703"/>
              <a:ext cx="88183" cy="344699"/>
            </a:xfrm>
            <a:prstGeom prst="roundRect">
              <a:avLst>
                <a:gd name="adj" fmla="val 36096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DFC31FE-FFF0-471B-B5DA-109A05567F57}"/>
              </a:ext>
            </a:extLst>
          </p:cNvPr>
          <p:cNvGrpSpPr/>
          <p:nvPr/>
        </p:nvGrpSpPr>
        <p:grpSpPr>
          <a:xfrm>
            <a:off x="1588005" y="2691971"/>
            <a:ext cx="9015988" cy="2897107"/>
            <a:chOff x="1898029" y="2714171"/>
            <a:chExt cx="8368610" cy="289710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752472B-0D13-4E09-B087-AFB26981F12C}"/>
                </a:ext>
              </a:extLst>
            </p:cNvPr>
            <p:cNvSpPr/>
            <p:nvPr/>
          </p:nvSpPr>
          <p:spPr>
            <a:xfrm>
              <a:off x="1898029" y="2738306"/>
              <a:ext cx="8368610" cy="287297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8EC23E1-F950-4251-AD84-D795AF0182BE}"/>
                </a:ext>
              </a:extLst>
            </p:cNvPr>
            <p:cNvCxnSpPr/>
            <p:nvPr/>
          </p:nvCxnSpPr>
          <p:spPr>
            <a:xfrm>
              <a:off x="1898029" y="2714171"/>
              <a:ext cx="834127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B759A34-AC7D-4F83-BBDB-14C868A6991B}"/>
                </a:ext>
              </a:extLst>
            </p:cNvPr>
            <p:cNvCxnSpPr/>
            <p:nvPr/>
          </p:nvCxnSpPr>
          <p:spPr>
            <a:xfrm>
              <a:off x="1898029" y="3429000"/>
              <a:ext cx="834127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1EE6CB9-521D-463F-8269-137FFA0393C3}"/>
                </a:ext>
              </a:extLst>
            </p:cNvPr>
            <p:cNvCxnSpPr/>
            <p:nvPr/>
          </p:nvCxnSpPr>
          <p:spPr>
            <a:xfrm>
              <a:off x="1898029" y="4147457"/>
              <a:ext cx="834127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C88AB68-24DF-464B-8C78-74B851B881F7}"/>
                </a:ext>
              </a:extLst>
            </p:cNvPr>
            <p:cNvCxnSpPr/>
            <p:nvPr/>
          </p:nvCxnSpPr>
          <p:spPr>
            <a:xfrm>
              <a:off x="1925361" y="4880429"/>
              <a:ext cx="834127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BA65C1C-A6EE-4D21-B574-A04586E464A8}"/>
                </a:ext>
              </a:extLst>
            </p:cNvPr>
            <p:cNvSpPr txBox="1"/>
            <p:nvPr/>
          </p:nvSpPr>
          <p:spPr>
            <a:xfrm>
              <a:off x="1925361" y="2714171"/>
              <a:ext cx="80271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MY" sz="2000" dirty="0">
                  <a:solidFill>
                    <a:schemeClr val="tx1"/>
                  </a:solidFill>
                  <a:latin typeface="Hey Comic" pitchFamily="2" charset="0"/>
                </a:rPr>
                <a:t>Put your contents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E15F63E-FC7E-41B7-8D25-18D8933F2DED}"/>
                </a:ext>
              </a:extLst>
            </p:cNvPr>
            <p:cNvSpPr txBox="1"/>
            <p:nvPr/>
          </p:nvSpPr>
          <p:spPr>
            <a:xfrm>
              <a:off x="4164807" y="2996260"/>
              <a:ext cx="58150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MY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y Comic" pitchFamily="2" charset="0"/>
                </a:rPr>
                <a:t>Put your contents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7ED56C8-8A12-43DF-A128-6782AB071E81}"/>
                </a:ext>
              </a:extLst>
            </p:cNvPr>
            <p:cNvSpPr txBox="1"/>
            <p:nvPr/>
          </p:nvSpPr>
          <p:spPr>
            <a:xfrm>
              <a:off x="1952693" y="3429967"/>
              <a:ext cx="80271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MY" sz="2000" dirty="0">
                  <a:solidFill>
                    <a:schemeClr val="tx1"/>
                  </a:solidFill>
                  <a:latin typeface="Hey Comic" pitchFamily="2" charset="0"/>
                </a:rPr>
                <a:t>Put your contents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BDAB586-7D2C-4492-9F42-706335480569}"/>
                </a:ext>
              </a:extLst>
            </p:cNvPr>
            <p:cNvSpPr txBox="1"/>
            <p:nvPr/>
          </p:nvSpPr>
          <p:spPr>
            <a:xfrm>
              <a:off x="4192139" y="3712056"/>
              <a:ext cx="58150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MY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y Comic" pitchFamily="2" charset="0"/>
                </a:rPr>
                <a:t>Put your contents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BF17808-A792-426A-9B00-7F0896E20F8E}"/>
                </a:ext>
              </a:extLst>
            </p:cNvPr>
            <p:cNvSpPr txBox="1"/>
            <p:nvPr/>
          </p:nvSpPr>
          <p:spPr>
            <a:xfrm>
              <a:off x="1980025" y="4174792"/>
              <a:ext cx="80271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MY" sz="2000" dirty="0">
                  <a:solidFill>
                    <a:schemeClr val="tx1"/>
                  </a:solidFill>
                  <a:latin typeface="Hey Comic" pitchFamily="2" charset="0"/>
                </a:rPr>
                <a:t>Put your contents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66084B1-557B-4CF7-BF6C-97E273C4FBFA}"/>
                </a:ext>
              </a:extLst>
            </p:cNvPr>
            <p:cNvSpPr txBox="1"/>
            <p:nvPr/>
          </p:nvSpPr>
          <p:spPr>
            <a:xfrm>
              <a:off x="4219471" y="4456881"/>
              <a:ext cx="58150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MY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y Comic" pitchFamily="2" charset="0"/>
                </a:rPr>
                <a:t>Put your contents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7D0C977-684E-491C-B84F-7C00D8DE7CDC}"/>
                </a:ext>
              </a:extLst>
            </p:cNvPr>
            <p:cNvSpPr txBox="1"/>
            <p:nvPr/>
          </p:nvSpPr>
          <p:spPr>
            <a:xfrm>
              <a:off x="2007357" y="4894346"/>
              <a:ext cx="80271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MY" sz="2000" dirty="0">
                  <a:solidFill>
                    <a:schemeClr val="tx1"/>
                  </a:solidFill>
                  <a:latin typeface="Hey Comic" pitchFamily="2" charset="0"/>
                </a:rPr>
                <a:t>Put your contents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B172106-9E7D-4962-A525-85495CA6ADB0}"/>
                </a:ext>
              </a:extLst>
            </p:cNvPr>
            <p:cNvSpPr txBox="1"/>
            <p:nvPr/>
          </p:nvSpPr>
          <p:spPr>
            <a:xfrm>
              <a:off x="4246803" y="5176435"/>
              <a:ext cx="58150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MY" sz="2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y Comic" pitchFamily="2" charset="0"/>
                </a:rPr>
                <a:t>Put your contents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49F0C22-7912-4E0A-B7AD-E667B7676024}"/>
              </a:ext>
            </a:extLst>
          </p:cNvPr>
          <p:cNvGrpSpPr/>
          <p:nvPr/>
        </p:nvGrpSpPr>
        <p:grpSpPr>
          <a:xfrm>
            <a:off x="8983363" y="791512"/>
            <a:ext cx="2897837" cy="450166"/>
            <a:chOff x="8983363" y="791512"/>
            <a:chExt cx="2897837" cy="450166"/>
          </a:xfrm>
        </p:grpSpPr>
        <p:pic>
          <p:nvPicPr>
            <p:cNvPr id="1026" name="Picture 2" descr="Gallery, grid, nine, squares, thumbnails icon - Download on Iconfinder">
              <a:extLst>
                <a:ext uri="{FF2B5EF4-FFF2-40B4-BE49-F238E27FC236}">
                  <a16:creationId xmlns:a16="http://schemas.microsoft.com/office/drawing/2014/main" id="{C5EE10AE-6BE3-4711-B102-27FCD7CED9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015" y="832014"/>
              <a:ext cx="369223" cy="3692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1C339B3-1950-4853-B3AF-2FA48006F133}"/>
                </a:ext>
              </a:extLst>
            </p:cNvPr>
            <p:cNvSpPr/>
            <p:nvPr/>
          </p:nvSpPr>
          <p:spPr>
            <a:xfrm>
              <a:off x="11433464" y="791512"/>
              <a:ext cx="447736" cy="450166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6BB56914-966E-4FDB-8250-8D92777146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901" t="37489" r="4883" b="38428"/>
            <a:stretch/>
          </p:blipFill>
          <p:spPr>
            <a:xfrm>
              <a:off x="11441089" y="791512"/>
              <a:ext cx="432486" cy="404300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042AC71-B3AD-447E-BB1F-309D1C6089DC}"/>
                </a:ext>
              </a:extLst>
            </p:cNvPr>
            <p:cNvSpPr txBox="1"/>
            <p:nvPr/>
          </p:nvSpPr>
          <p:spPr>
            <a:xfrm>
              <a:off x="8983363" y="837773"/>
              <a:ext cx="1851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MY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y Comic" pitchFamily="2" charset="0"/>
                </a:rPr>
                <a:t>Gmail	Images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41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AC91964-8AA4-4B83-83C1-BB937536716E}"/>
              </a:ext>
            </a:extLst>
          </p:cNvPr>
          <p:cNvGrpSpPr/>
          <p:nvPr/>
        </p:nvGrpSpPr>
        <p:grpSpPr>
          <a:xfrm>
            <a:off x="3763877" y="201960"/>
            <a:ext cx="6623222" cy="6025109"/>
            <a:chOff x="2755557" y="876301"/>
            <a:chExt cx="5251621" cy="4894304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7EF73006-B0F2-4B68-A9F0-AEC562A9545F}"/>
                </a:ext>
              </a:extLst>
            </p:cNvPr>
            <p:cNvSpPr/>
            <p:nvPr/>
          </p:nvSpPr>
          <p:spPr>
            <a:xfrm>
              <a:off x="2755557" y="876301"/>
              <a:ext cx="5251621" cy="640492"/>
            </a:xfrm>
            <a:prstGeom prst="roundRect">
              <a:avLst>
                <a:gd name="adj" fmla="val 2982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A7E4FC-D360-4EBD-8472-1B3FB8F97AF8}"/>
                </a:ext>
              </a:extLst>
            </p:cNvPr>
            <p:cNvSpPr/>
            <p:nvPr/>
          </p:nvSpPr>
          <p:spPr>
            <a:xfrm>
              <a:off x="2755557" y="1383957"/>
              <a:ext cx="5251621" cy="438664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B84C671-7C8A-4239-AD19-6D6F79850096}"/>
                </a:ext>
              </a:extLst>
            </p:cNvPr>
            <p:cNvSpPr/>
            <p:nvPr/>
          </p:nvSpPr>
          <p:spPr>
            <a:xfrm>
              <a:off x="2928551" y="1013254"/>
              <a:ext cx="185351" cy="19770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5D7DB91-A686-4744-81FF-30C9E5E42539}"/>
                </a:ext>
              </a:extLst>
            </p:cNvPr>
            <p:cNvSpPr/>
            <p:nvPr/>
          </p:nvSpPr>
          <p:spPr>
            <a:xfrm>
              <a:off x="3260123" y="1010165"/>
              <a:ext cx="185351" cy="19770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01B71F-A65E-4D3A-B1D1-B9A84B56CDCF}"/>
                </a:ext>
              </a:extLst>
            </p:cNvPr>
            <p:cNvSpPr/>
            <p:nvPr/>
          </p:nvSpPr>
          <p:spPr>
            <a:xfrm>
              <a:off x="3591696" y="1010165"/>
              <a:ext cx="185351" cy="19770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572F7BA-63E9-4BA0-9EC5-0A7A98646C01}"/>
              </a:ext>
            </a:extLst>
          </p:cNvPr>
          <p:cNvGrpSpPr/>
          <p:nvPr/>
        </p:nvGrpSpPr>
        <p:grpSpPr>
          <a:xfrm>
            <a:off x="2681159" y="611377"/>
            <a:ext cx="6623222" cy="6025109"/>
            <a:chOff x="2755557" y="876301"/>
            <a:chExt cx="5251621" cy="4894304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F3D69AD-3D20-470C-A9F1-14260431A2C5}"/>
                </a:ext>
              </a:extLst>
            </p:cNvPr>
            <p:cNvSpPr/>
            <p:nvPr/>
          </p:nvSpPr>
          <p:spPr>
            <a:xfrm>
              <a:off x="2755557" y="876301"/>
              <a:ext cx="5251621" cy="640492"/>
            </a:xfrm>
            <a:prstGeom prst="roundRect">
              <a:avLst>
                <a:gd name="adj" fmla="val 2982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7EC9C39-BD90-4A9E-A36D-AC7166F9284F}"/>
                </a:ext>
              </a:extLst>
            </p:cNvPr>
            <p:cNvSpPr/>
            <p:nvPr/>
          </p:nvSpPr>
          <p:spPr>
            <a:xfrm>
              <a:off x="2755557" y="1383957"/>
              <a:ext cx="5251621" cy="438664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BFB9273-F32E-48F2-9C91-D62EEE2A9FF4}"/>
                </a:ext>
              </a:extLst>
            </p:cNvPr>
            <p:cNvSpPr/>
            <p:nvPr/>
          </p:nvSpPr>
          <p:spPr>
            <a:xfrm>
              <a:off x="2928551" y="1013254"/>
              <a:ext cx="185351" cy="19770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5F3C339-DDD5-48C4-82D2-4AFFC15D3BA5}"/>
                </a:ext>
              </a:extLst>
            </p:cNvPr>
            <p:cNvSpPr/>
            <p:nvPr/>
          </p:nvSpPr>
          <p:spPr>
            <a:xfrm>
              <a:off x="3260123" y="1010165"/>
              <a:ext cx="185351" cy="19770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3956A78-BB51-43BB-A686-1CBC356E7AA3}"/>
                </a:ext>
              </a:extLst>
            </p:cNvPr>
            <p:cNvSpPr/>
            <p:nvPr/>
          </p:nvSpPr>
          <p:spPr>
            <a:xfrm>
              <a:off x="3591696" y="1010165"/>
              <a:ext cx="185351" cy="19770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D213CCD2-7784-4355-901A-49AD99292229}"/>
              </a:ext>
            </a:extLst>
          </p:cNvPr>
          <p:cNvSpPr/>
          <p:nvPr/>
        </p:nvSpPr>
        <p:spPr>
          <a:xfrm>
            <a:off x="7683500" y="1443986"/>
            <a:ext cx="1408771" cy="481330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Title 3">
            <a:extLst>
              <a:ext uri="{FF2B5EF4-FFF2-40B4-BE49-F238E27FC236}">
                <a16:creationId xmlns:a16="http://schemas.microsoft.com/office/drawing/2014/main" id="{F4F4F3AB-1F15-4FC1-9C61-45A6D009D249}"/>
              </a:ext>
            </a:extLst>
          </p:cNvPr>
          <p:cNvSpPr txBox="1">
            <a:spLocks/>
          </p:cNvSpPr>
          <p:nvPr/>
        </p:nvSpPr>
        <p:spPr>
          <a:xfrm>
            <a:off x="2895400" y="1740627"/>
            <a:ext cx="4739817" cy="318928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buClrTx/>
              <a:buFontTx/>
            </a:pPr>
            <a:r>
              <a:rPr lang="en-MY" sz="4000" spc="300" dirty="0">
                <a:latin typeface="Hey Comic" pitchFamily="2" charset="0"/>
              </a:rPr>
              <a:t>Title </a:t>
            </a:r>
          </a:p>
          <a:p>
            <a:pPr algn="ctr">
              <a:lnSpc>
                <a:spcPct val="100000"/>
              </a:lnSpc>
              <a:buClrTx/>
              <a:buFontTx/>
            </a:pPr>
            <a:r>
              <a:rPr lang="en-MY" sz="4000" spc="300" dirty="0">
                <a:solidFill>
                  <a:schemeClr val="bg1">
                    <a:lumMod val="50000"/>
                  </a:schemeClr>
                </a:solidFill>
                <a:latin typeface="Hey Comic" pitchFamily="2" charset="0"/>
              </a:rPr>
              <a:t>Of</a:t>
            </a:r>
          </a:p>
          <a:p>
            <a:pPr algn="ctr">
              <a:lnSpc>
                <a:spcPct val="100000"/>
              </a:lnSpc>
              <a:buClrTx/>
              <a:buFontTx/>
            </a:pPr>
            <a:r>
              <a:rPr lang="en-MY" sz="4000" spc="300" dirty="0">
                <a:solidFill>
                  <a:schemeClr val="bg1">
                    <a:lumMod val="50000"/>
                  </a:schemeClr>
                </a:solidFill>
                <a:latin typeface="Hey Comic" pitchFamily="2" charset="0"/>
              </a:rPr>
              <a:t>The</a:t>
            </a:r>
          </a:p>
          <a:p>
            <a:pPr algn="ctr">
              <a:lnSpc>
                <a:spcPct val="100000"/>
              </a:lnSpc>
              <a:buClrTx/>
              <a:buFontTx/>
            </a:pPr>
            <a:r>
              <a:rPr lang="en-MY" sz="4000" spc="300" dirty="0">
                <a:solidFill>
                  <a:schemeClr val="bg1">
                    <a:lumMod val="50000"/>
                  </a:schemeClr>
                </a:solidFill>
                <a:latin typeface="Hey Comic" pitchFamily="2" charset="0"/>
              </a:rPr>
              <a:t>Contents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9E2F08F-A3F0-439E-9B79-2A99B4E7158D}"/>
              </a:ext>
            </a:extLst>
          </p:cNvPr>
          <p:cNvSpPr/>
          <p:nvPr/>
        </p:nvSpPr>
        <p:spPr>
          <a:xfrm>
            <a:off x="5374617" y="5268375"/>
            <a:ext cx="1700871" cy="46990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7257C8-F48E-41A8-BD07-3F92336C549B}"/>
              </a:ext>
            </a:extLst>
          </p:cNvPr>
          <p:cNvSpPr txBox="1"/>
          <p:nvPr/>
        </p:nvSpPr>
        <p:spPr>
          <a:xfrm>
            <a:off x="5374617" y="5334048"/>
            <a:ext cx="1700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600" dirty="0">
                <a:latin typeface="Hey Comic" pitchFamily="2" charset="0"/>
              </a:rPr>
              <a:t>next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54AC282B-7422-4C85-ABCD-3F18CCF96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6889" y1="55111" x2="77333" y2="77778"/>
                        <a14:foregroundMark x1="50222" y1="58222" x2="45778" y2="46222"/>
                        <a14:foregroundMark x1="75556" y1="78667" x2="86667" y2="86667"/>
                        <a14:foregroundMark x1="11556" y1="52444" x2="16444" y2="47556"/>
                        <a14:foregroundMark x1="5333" y1="32000" x2="12444" y2="34222"/>
                        <a14:foregroundMark x1="16889" y1="18222" x2="16000" y2="14667"/>
                        <a14:foregroundMark x1="32444" y1="5778" x2="32444" y2="10667"/>
                        <a14:foregroundMark x1="49778" y1="14667" x2="45778" y2="17333"/>
                        <a14:foregroundMark x1="42222" y1="49778" x2="77333" y2="57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626" y="5350865"/>
            <a:ext cx="643473" cy="6434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BEE0751-6653-4421-BE46-CA094DC17F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846" y="3286987"/>
            <a:ext cx="925031" cy="10948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E4C57E-5B04-415E-AE08-9C92D4433A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828" y="1761779"/>
            <a:ext cx="1094843" cy="10948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FB1C18-F081-4191-9DCA-9E69B159CF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474" y="4852837"/>
            <a:ext cx="996056" cy="996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883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CEB4525-7547-42AF-A239-454134942F25}"/>
              </a:ext>
            </a:extLst>
          </p:cNvPr>
          <p:cNvGrpSpPr/>
          <p:nvPr/>
        </p:nvGrpSpPr>
        <p:grpSpPr>
          <a:xfrm>
            <a:off x="1695278" y="166473"/>
            <a:ext cx="8064843" cy="2311399"/>
            <a:chOff x="2755557" y="621684"/>
            <a:chExt cx="5251621" cy="5148921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FE58FF48-BFF6-4FC5-A9CB-8DA9362C35FF}"/>
                </a:ext>
              </a:extLst>
            </p:cNvPr>
            <p:cNvSpPr/>
            <p:nvPr/>
          </p:nvSpPr>
          <p:spPr>
            <a:xfrm>
              <a:off x="2755557" y="621684"/>
              <a:ext cx="5251621" cy="979984"/>
            </a:xfrm>
            <a:prstGeom prst="roundRect">
              <a:avLst>
                <a:gd name="adj" fmla="val 29828"/>
              </a:avLst>
            </a:prstGeom>
            <a:solidFill>
              <a:srgbClr val="FF99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7F05372-08C2-4DE8-B262-7460D6A8A9A9}"/>
                </a:ext>
              </a:extLst>
            </p:cNvPr>
            <p:cNvSpPr/>
            <p:nvPr/>
          </p:nvSpPr>
          <p:spPr>
            <a:xfrm>
              <a:off x="2755557" y="1383957"/>
              <a:ext cx="5251621" cy="438664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3B3EC87-AB5E-4B1C-8E54-050E05E5B2AA}"/>
              </a:ext>
            </a:extLst>
          </p:cNvPr>
          <p:cNvGrpSpPr/>
          <p:nvPr/>
        </p:nvGrpSpPr>
        <p:grpSpPr>
          <a:xfrm>
            <a:off x="3428657" y="1542695"/>
            <a:ext cx="7506043" cy="2311399"/>
            <a:chOff x="2755557" y="621684"/>
            <a:chExt cx="5251621" cy="5148921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815225BB-5545-4353-A86F-57E4AB44B818}"/>
                </a:ext>
              </a:extLst>
            </p:cNvPr>
            <p:cNvSpPr/>
            <p:nvPr/>
          </p:nvSpPr>
          <p:spPr>
            <a:xfrm>
              <a:off x="2755557" y="621684"/>
              <a:ext cx="5251621" cy="979984"/>
            </a:xfrm>
            <a:prstGeom prst="roundRect">
              <a:avLst>
                <a:gd name="adj" fmla="val 29828"/>
              </a:avLst>
            </a:prstGeom>
            <a:solidFill>
              <a:srgbClr val="FF99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0925447-9E56-4FE4-A7DA-B338EA3B736E}"/>
                </a:ext>
              </a:extLst>
            </p:cNvPr>
            <p:cNvSpPr/>
            <p:nvPr/>
          </p:nvSpPr>
          <p:spPr>
            <a:xfrm>
              <a:off x="2755557" y="1383957"/>
              <a:ext cx="5251621" cy="438664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DE081B4-EA92-4455-836D-6945FA243080}"/>
              </a:ext>
            </a:extLst>
          </p:cNvPr>
          <p:cNvGrpSpPr/>
          <p:nvPr/>
        </p:nvGrpSpPr>
        <p:grpSpPr>
          <a:xfrm>
            <a:off x="4076357" y="3642341"/>
            <a:ext cx="7506043" cy="2999759"/>
            <a:chOff x="2755557" y="836247"/>
            <a:chExt cx="5251621" cy="4934358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194D573-A5AC-42BE-A821-5516AA1D7616}"/>
                </a:ext>
              </a:extLst>
            </p:cNvPr>
            <p:cNvSpPr/>
            <p:nvPr/>
          </p:nvSpPr>
          <p:spPr>
            <a:xfrm>
              <a:off x="2755557" y="836247"/>
              <a:ext cx="5251621" cy="723639"/>
            </a:xfrm>
            <a:prstGeom prst="roundRect">
              <a:avLst>
                <a:gd name="adj" fmla="val 29828"/>
              </a:avLst>
            </a:prstGeom>
            <a:solidFill>
              <a:srgbClr val="FF99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2C9FAC9-D3AE-4B84-99CC-A3D807863B8A}"/>
                </a:ext>
              </a:extLst>
            </p:cNvPr>
            <p:cNvSpPr/>
            <p:nvPr/>
          </p:nvSpPr>
          <p:spPr>
            <a:xfrm>
              <a:off x="2755557" y="1383957"/>
              <a:ext cx="5251621" cy="438664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0B1DEFC5-2596-4FA0-BE89-8E23251CA024}"/>
              </a:ext>
            </a:extLst>
          </p:cNvPr>
          <p:cNvSpPr txBox="1"/>
          <p:nvPr/>
        </p:nvSpPr>
        <p:spPr>
          <a:xfrm>
            <a:off x="2431879" y="684994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MY" sz="2000" dirty="0">
                <a:latin typeface="Hey Comic" pitchFamily="2" charset="0"/>
              </a:rPr>
              <a:t>Just put whatever you want to put here</a:t>
            </a:r>
            <a:endParaRPr lang="en-MY" sz="2000" dirty="0">
              <a:solidFill>
                <a:schemeClr val="bg1">
                  <a:lumMod val="50000"/>
                </a:schemeClr>
              </a:solidFill>
              <a:latin typeface="Hey Comic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6B4F11C-08C4-4D69-9083-CAF9C65E34B4}"/>
              </a:ext>
            </a:extLst>
          </p:cNvPr>
          <p:cNvSpPr/>
          <p:nvPr/>
        </p:nvSpPr>
        <p:spPr>
          <a:xfrm>
            <a:off x="1444031" y="5773212"/>
            <a:ext cx="2124669" cy="5335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4CC90A-119F-4FB8-A6DD-777D1D5EBC57}"/>
              </a:ext>
            </a:extLst>
          </p:cNvPr>
          <p:cNvSpPr txBox="1"/>
          <p:nvPr/>
        </p:nvSpPr>
        <p:spPr>
          <a:xfrm>
            <a:off x="1444031" y="5838886"/>
            <a:ext cx="2124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000" dirty="0">
                <a:latin typeface="Hey Comic" pitchFamily="2" charset="0"/>
              </a:rPr>
              <a:t>title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2FBF82F-2A8E-4C7F-8251-810BCAD75E03}"/>
              </a:ext>
            </a:extLst>
          </p:cNvPr>
          <p:cNvSpPr/>
          <p:nvPr/>
        </p:nvSpPr>
        <p:spPr>
          <a:xfrm>
            <a:off x="1879599" y="308373"/>
            <a:ext cx="188324" cy="18198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889E870-5E59-45EB-ABD4-4E5CECE25C08}"/>
              </a:ext>
            </a:extLst>
          </p:cNvPr>
          <p:cNvSpPr/>
          <p:nvPr/>
        </p:nvSpPr>
        <p:spPr>
          <a:xfrm>
            <a:off x="2261687" y="304799"/>
            <a:ext cx="188324" cy="18198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91380A2-7243-41FF-8DC3-7EE59141563B}"/>
              </a:ext>
            </a:extLst>
          </p:cNvPr>
          <p:cNvSpPr/>
          <p:nvPr/>
        </p:nvSpPr>
        <p:spPr>
          <a:xfrm>
            <a:off x="2643776" y="304799"/>
            <a:ext cx="188324" cy="18198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840EB5D-E461-4455-BA9E-CDE6BA1FEFFC}"/>
              </a:ext>
            </a:extLst>
          </p:cNvPr>
          <p:cNvSpPr/>
          <p:nvPr/>
        </p:nvSpPr>
        <p:spPr>
          <a:xfrm>
            <a:off x="3604455" y="1615500"/>
            <a:ext cx="188324" cy="18198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BBC7323-AC96-46FB-801E-B222B86C86E8}"/>
              </a:ext>
            </a:extLst>
          </p:cNvPr>
          <p:cNvSpPr/>
          <p:nvPr/>
        </p:nvSpPr>
        <p:spPr>
          <a:xfrm>
            <a:off x="3986543" y="1611926"/>
            <a:ext cx="188324" cy="18198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8E5B5E6-02A5-4740-96C3-832C1AF875BC}"/>
              </a:ext>
            </a:extLst>
          </p:cNvPr>
          <p:cNvSpPr/>
          <p:nvPr/>
        </p:nvSpPr>
        <p:spPr>
          <a:xfrm>
            <a:off x="4368632" y="1611926"/>
            <a:ext cx="188324" cy="18198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47B8265-746F-491E-B1BC-C19BAF7A3BFB}"/>
              </a:ext>
            </a:extLst>
          </p:cNvPr>
          <p:cNvSpPr/>
          <p:nvPr/>
        </p:nvSpPr>
        <p:spPr>
          <a:xfrm>
            <a:off x="4314399" y="3710193"/>
            <a:ext cx="188324" cy="18198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A90FFAB-84BC-446A-85EF-3FA61DB81E24}"/>
              </a:ext>
            </a:extLst>
          </p:cNvPr>
          <p:cNvSpPr/>
          <p:nvPr/>
        </p:nvSpPr>
        <p:spPr>
          <a:xfrm>
            <a:off x="4696487" y="3706619"/>
            <a:ext cx="188324" cy="18198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984456B-7260-4B6E-9492-8A7EABBDAC17}"/>
              </a:ext>
            </a:extLst>
          </p:cNvPr>
          <p:cNvSpPr/>
          <p:nvPr/>
        </p:nvSpPr>
        <p:spPr>
          <a:xfrm>
            <a:off x="5078576" y="3706619"/>
            <a:ext cx="188324" cy="18198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1E2F725-A2AD-44FC-BC7A-8AC494880692}"/>
              </a:ext>
            </a:extLst>
          </p:cNvPr>
          <p:cNvSpPr txBox="1"/>
          <p:nvPr/>
        </p:nvSpPr>
        <p:spPr>
          <a:xfrm>
            <a:off x="4076357" y="2492498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MY" sz="2000" dirty="0">
                <a:latin typeface="Hey Comic" pitchFamily="2" charset="0"/>
              </a:rPr>
              <a:t>Just put whatever you want to put here</a:t>
            </a:r>
            <a:endParaRPr lang="en-MY" sz="2000" dirty="0">
              <a:solidFill>
                <a:schemeClr val="bg1">
                  <a:lumMod val="50000"/>
                </a:schemeClr>
              </a:solidFill>
              <a:latin typeface="Hey Comic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61B1927-E7EB-4734-B375-4378CC46353C}"/>
              </a:ext>
            </a:extLst>
          </p:cNvPr>
          <p:cNvSpPr txBox="1"/>
          <p:nvPr/>
        </p:nvSpPr>
        <p:spPr>
          <a:xfrm>
            <a:off x="4556956" y="4933956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MY" sz="2000" dirty="0">
                <a:latin typeface="Hey Comic" pitchFamily="2" charset="0"/>
              </a:rPr>
              <a:t>Just put whatever you want to put here</a:t>
            </a:r>
            <a:endParaRPr lang="en-MY" sz="2000" dirty="0">
              <a:solidFill>
                <a:schemeClr val="bg1">
                  <a:lumMod val="50000"/>
                </a:schemeClr>
              </a:solidFill>
              <a:latin typeface="Hey Comic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049A78-DE16-4006-889C-FF12C735C2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61" y="3429000"/>
            <a:ext cx="2059154" cy="205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795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122367BF-D9C6-4883-B656-951476E76B64}"/>
              </a:ext>
            </a:extLst>
          </p:cNvPr>
          <p:cNvGrpSpPr/>
          <p:nvPr/>
        </p:nvGrpSpPr>
        <p:grpSpPr>
          <a:xfrm>
            <a:off x="6248400" y="1841458"/>
            <a:ext cx="5251621" cy="4894304"/>
            <a:chOff x="2755557" y="876301"/>
            <a:chExt cx="5251621" cy="4894304"/>
          </a:xfrm>
          <a:solidFill>
            <a:schemeClr val="tx1"/>
          </a:solidFill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1A4E053C-6B45-4317-9925-3F6708A325D2}"/>
                </a:ext>
              </a:extLst>
            </p:cNvPr>
            <p:cNvSpPr/>
            <p:nvPr/>
          </p:nvSpPr>
          <p:spPr>
            <a:xfrm>
              <a:off x="2755557" y="876301"/>
              <a:ext cx="5251621" cy="640492"/>
            </a:xfrm>
            <a:prstGeom prst="roundRect">
              <a:avLst>
                <a:gd name="adj" fmla="val 29828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7FFB48E-95CA-4D76-B9E9-D35C345CCF24}"/>
                </a:ext>
              </a:extLst>
            </p:cNvPr>
            <p:cNvSpPr/>
            <p:nvPr/>
          </p:nvSpPr>
          <p:spPr>
            <a:xfrm>
              <a:off x="2755557" y="1383957"/>
              <a:ext cx="5251621" cy="4386648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88238F9-746C-401E-868E-0A265CA40DFF}"/>
                </a:ext>
              </a:extLst>
            </p:cNvPr>
            <p:cNvSpPr/>
            <p:nvPr/>
          </p:nvSpPr>
          <p:spPr>
            <a:xfrm>
              <a:off x="2928551" y="1013254"/>
              <a:ext cx="185351" cy="1977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9D22D2E1-5D9A-45B9-8988-EDEDAB5FD81C}"/>
                </a:ext>
              </a:extLst>
            </p:cNvPr>
            <p:cNvSpPr/>
            <p:nvPr/>
          </p:nvSpPr>
          <p:spPr>
            <a:xfrm>
              <a:off x="3260123" y="1010165"/>
              <a:ext cx="185351" cy="1977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0D542C8-7511-4DC7-9499-F04AD636C5EC}"/>
                </a:ext>
              </a:extLst>
            </p:cNvPr>
            <p:cNvSpPr/>
            <p:nvPr/>
          </p:nvSpPr>
          <p:spPr>
            <a:xfrm>
              <a:off x="3591696" y="1010165"/>
              <a:ext cx="185351" cy="1977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E223529-0F6C-46D5-871F-D5E931E580AC}"/>
              </a:ext>
            </a:extLst>
          </p:cNvPr>
          <p:cNvGrpSpPr/>
          <p:nvPr/>
        </p:nvGrpSpPr>
        <p:grpSpPr>
          <a:xfrm>
            <a:off x="609600" y="1841458"/>
            <a:ext cx="5251621" cy="4894304"/>
            <a:chOff x="2755557" y="876301"/>
            <a:chExt cx="5251621" cy="4894304"/>
          </a:xfrm>
          <a:solidFill>
            <a:schemeClr val="tx1"/>
          </a:solidFill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56FF58FF-27C4-4BAD-A253-2E41EDE833EA}"/>
                </a:ext>
              </a:extLst>
            </p:cNvPr>
            <p:cNvSpPr/>
            <p:nvPr/>
          </p:nvSpPr>
          <p:spPr>
            <a:xfrm>
              <a:off x="2755557" y="876301"/>
              <a:ext cx="5251621" cy="640492"/>
            </a:xfrm>
            <a:prstGeom prst="roundRect">
              <a:avLst>
                <a:gd name="adj" fmla="val 29828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FF445E2-6470-448D-BD3A-4B746E5B69EE}"/>
                </a:ext>
              </a:extLst>
            </p:cNvPr>
            <p:cNvSpPr/>
            <p:nvPr/>
          </p:nvSpPr>
          <p:spPr>
            <a:xfrm>
              <a:off x="2755557" y="1383957"/>
              <a:ext cx="5251621" cy="4386648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450DED8-EB47-4D9B-B7F0-16C40F76EBD1}"/>
                </a:ext>
              </a:extLst>
            </p:cNvPr>
            <p:cNvSpPr/>
            <p:nvPr/>
          </p:nvSpPr>
          <p:spPr>
            <a:xfrm>
              <a:off x="2928551" y="1013254"/>
              <a:ext cx="185351" cy="1977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729D685-7C27-4B41-B03D-5263F80C10EA}"/>
                </a:ext>
              </a:extLst>
            </p:cNvPr>
            <p:cNvSpPr/>
            <p:nvPr/>
          </p:nvSpPr>
          <p:spPr>
            <a:xfrm>
              <a:off x="3260123" y="1010165"/>
              <a:ext cx="185351" cy="1977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A90FCC9-C94A-483A-A4BA-7ECE335AE70A}"/>
                </a:ext>
              </a:extLst>
            </p:cNvPr>
            <p:cNvSpPr/>
            <p:nvPr/>
          </p:nvSpPr>
          <p:spPr>
            <a:xfrm>
              <a:off x="3591696" y="1010165"/>
              <a:ext cx="185351" cy="1977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2" name="Title 4">
            <a:extLst>
              <a:ext uri="{FF2B5EF4-FFF2-40B4-BE49-F238E27FC236}">
                <a16:creationId xmlns:a16="http://schemas.microsoft.com/office/drawing/2014/main" id="{8ED13641-D8A1-4642-9C66-332ABFB7222C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112395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Tx/>
              <a:buFontTx/>
            </a:pPr>
            <a:r>
              <a:rPr lang="en-MY" sz="2400" dirty="0">
                <a:latin typeface="Hey Comic" pitchFamily="2" charset="0"/>
              </a:rPr>
              <a:t>Contents </a:t>
            </a:r>
            <a:r>
              <a:rPr lang="en-MY" sz="2400" dirty="0" err="1">
                <a:latin typeface="Hey Comic" pitchFamily="2" charset="0"/>
              </a:rPr>
              <a:t>contents</a:t>
            </a:r>
            <a:r>
              <a:rPr lang="en-MY" sz="2400" dirty="0">
                <a:latin typeface="Hey Comic" pitchFamily="2" charset="0"/>
              </a:rPr>
              <a:t> </a:t>
            </a:r>
            <a:r>
              <a:rPr lang="en-MY" sz="2400" dirty="0" err="1">
                <a:latin typeface="Hey Comic" pitchFamily="2" charset="0"/>
              </a:rPr>
              <a:t>contents</a:t>
            </a:r>
            <a:r>
              <a:rPr lang="en-MY" sz="2400" dirty="0">
                <a:latin typeface="Hey Comic" pitchFamily="2" charset="0"/>
              </a:rPr>
              <a:t> </a:t>
            </a:r>
            <a:r>
              <a:rPr lang="en-MY" sz="2400" dirty="0" err="1">
                <a:latin typeface="Hey Comic" pitchFamily="2" charset="0"/>
              </a:rPr>
              <a:t>Contents</a:t>
            </a:r>
            <a:r>
              <a:rPr lang="en-MY" sz="2400" dirty="0">
                <a:latin typeface="Hey Comic" pitchFamily="2" charset="0"/>
              </a:rPr>
              <a:t> </a:t>
            </a:r>
            <a:r>
              <a:rPr lang="en-MY" sz="2400" dirty="0" err="1">
                <a:latin typeface="Hey Comic" pitchFamily="2" charset="0"/>
              </a:rPr>
              <a:t>contents</a:t>
            </a:r>
            <a:r>
              <a:rPr lang="en-MY" sz="2400" dirty="0">
                <a:latin typeface="Hey Comic" pitchFamily="2" charset="0"/>
              </a:rPr>
              <a:t> </a:t>
            </a:r>
            <a:r>
              <a:rPr lang="en-MY" sz="2400" dirty="0" err="1">
                <a:latin typeface="Hey Comic" pitchFamily="2" charset="0"/>
              </a:rPr>
              <a:t>contents</a:t>
            </a:r>
            <a:r>
              <a:rPr lang="en-MY" sz="2400" dirty="0">
                <a:latin typeface="Hey Comic" pitchFamily="2" charset="0"/>
              </a:rPr>
              <a:t> </a:t>
            </a:r>
            <a:r>
              <a:rPr lang="en-MY" sz="2400" dirty="0" err="1">
                <a:latin typeface="Hey Comic" pitchFamily="2" charset="0"/>
              </a:rPr>
              <a:t>Contents</a:t>
            </a:r>
            <a:r>
              <a:rPr lang="en-MY" sz="2400" dirty="0">
                <a:latin typeface="Hey Comic" pitchFamily="2" charset="0"/>
              </a:rPr>
              <a:t> </a:t>
            </a:r>
            <a:r>
              <a:rPr lang="en-MY" sz="2400" dirty="0" err="1">
                <a:latin typeface="Hey Comic" pitchFamily="2" charset="0"/>
              </a:rPr>
              <a:t>contents</a:t>
            </a:r>
            <a:r>
              <a:rPr lang="en-MY" sz="2400" dirty="0">
                <a:latin typeface="Hey Comic" pitchFamily="2" charset="0"/>
              </a:rPr>
              <a:t> </a:t>
            </a:r>
            <a:r>
              <a:rPr lang="en-MY" sz="2400" dirty="0" err="1">
                <a:latin typeface="Hey Comic" pitchFamily="2" charset="0"/>
              </a:rPr>
              <a:t>contents</a:t>
            </a:r>
            <a:r>
              <a:rPr lang="en-MY" sz="2400" dirty="0">
                <a:latin typeface="Hey Comic" pitchFamily="2" charset="0"/>
              </a:rPr>
              <a:t> </a:t>
            </a:r>
            <a:r>
              <a:rPr lang="en-MY" sz="2400" dirty="0" err="1">
                <a:latin typeface="Hey Comic" pitchFamily="2" charset="0"/>
              </a:rPr>
              <a:t>Contents</a:t>
            </a:r>
            <a:r>
              <a:rPr lang="en-MY" sz="2400" dirty="0">
                <a:latin typeface="Hey Comic" pitchFamily="2" charset="0"/>
              </a:rPr>
              <a:t> </a:t>
            </a:r>
            <a:r>
              <a:rPr lang="en-MY" sz="2400" dirty="0" err="1">
                <a:latin typeface="Hey Comic" pitchFamily="2" charset="0"/>
              </a:rPr>
              <a:t>contents</a:t>
            </a:r>
            <a:r>
              <a:rPr lang="en-MY" sz="2400" dirty="0">
                <a:latin typeface="Hey Comic" pitchFamily="2" charset="0"/>
              </a:rPr>
              <a:t> </a:t>
            </a:r>
            <a:r>
              <a:rPr lang="en-MY" sz="2400" dirty="0" err="1">
                <a:latin typeface="Hey Comic" pitchFamily="2" charset="0"/>
              </a:rPr>
              <a:t>contents</a:t>
            </a:r>
            <a:r>
              <a:rPr lang="en-MY" sz="2400" dirty="0">
                <a:solidFill>
                  <a:schemeClr val="bg1">
                    <a:lumMod val="50000"/>
                  </a:schemeClr>
                </a:solidFill>
                <a:latin typeface="Hey Comic" pitchFamily="2" charset="0"/>
              </a:rPr>
              <a:t>;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993A596-90FB-40BA-B86C-BEA21CB527EE}"/>
              </a:ext>
            </a:extLst>
          </p:cNvPr>
          <p:cNvGrpSpPr/>
          <p:nvPr/>
        </p:nvGrpSpPr>
        <p:grpSpPr>
          <a:xfrm>
            <a:off x="457200" y="1689058"/>
            <a:ext cx="5251621" cy="4894304"/>
            <a:chOff x="2755557" y="876301"/>
            <a:chExt cx="5251621" cy="489430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B264AB6D-C820-4A5A-BB9C-F534F4638C7F}"/>
                </a:ext>
              </a:extLst>
            </p:cNvPr>
            <p:cNvSpPr/>
            <p:nvPr/>
          </p:nvSpPr>
          <p:spPr>
            <a:xfrm>
              <a:off x="2755557" y="876301"/>
              <a:ext cx="5251621" cy="640492"/>
            </a:xfrm>
            <a:prstGeom prst="roundRect">
              <a:avLst>
                <a:gd name="adj" fmla="val 2982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3C50EAB-A922-429D-A86C-032A83F3991F}"/>
                </a:ext>
              </a:extLst>
            </p:cNvPr>
            <p:cNvSpPr/>
            <p:nvPr/>
          </p:nvSpPr>
          <p:spPr>
            <a:xfrm>
              <a:off x="2755557" y="1383957"/>
              <a:ext cx="5251621" cy="438664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3627EA4-1460-4C92-9E44-801B1907C940}"/>
                </a:ext>
              </a:extLst>
            </p:cNvPr>
            <p:cNvSpPr/>
            <p:nvPr/>
          </p:nvSpPr>
          <p:spPr>
            <a:xfrm>
              <a:off x="2928551" y="1013254"/>
              <a:ext cx="185351" cy="19770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3C6574E-4569-4F7D-8201-F0EF8A8D5F94}"/>
                </a:ext>
              </a:extLst>
            </p:cNvPr>
            <p:cNvSpPr/>
            <p:nvPr/>
          </p:nvSpPr>
          <p:spPr>
            <a:xfrm>
              <a:off x="3260123" y="1010165"/>
              <a:ext cx="185351" cy="19770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F2E7B2-0636-44D2-8264-49133B4AF2C6}"/>
                </a:ext>
              </a:extLst>
            </p:cNvPr>
            <p:cNvSpPr/>
            <p:nvPr/>
          </p:nvSpPr>
          <p:spPr>
            <a:xfrm>
              <a:off x="3591696" y="1010165"/>
              <a:ext cx="185351" cy="19770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1D281F2-EACF-4221-94B8-0290614EC3B5}"/>
              </a:ext>
            </a:extLst>
          </p:cNvPr>
          <p:cNvGrpSpPr/>
          <p:nvPr/>
        </p:nvGrpSpPr>
        <p:grpSpPr>
          <a:xfrm>
            <a:off x="6096000" y="1689058"/>
            <a:ext cx="5251621" cy="4894304"/>
            <a:chOff x="2755557" y="876301"/>
            <a:chExt cx="5251621" cy="4894304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AE1C1D30-D3E8-4804-ABDC-72837AF9CB04}"/>
                </a:ext>
              </a:extLst>
            </p:cNvPr>
            <p:cNvSpPr/>
            <p:nvPr/>
          </p:nvSpPr>
          <p:spPr>
            <a:xfrm>
              <a:off x="2755557" y="876301"/>
              <a:ext cx="5251621" cy="640492"/>
            </a:xfrm>
            <a:prstGeom prst="roundRect">
              <a:avLst>
                <a:gd name="adj" fmla="val 2982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7FEE366-FDA9-42A6-9259-8F2672D9D2BF}"/>
                </a:ext>
              </a:extLst>
            </p:cNvPr>
            <p:cNvSpPr/>
            <p:nvPr/>
          </p:nvSpPr>
          <p:spPr>
            <a:xfrm>
              <a:off x="2755557" y="1383957"/>
              <a:ext cx="5251621" cy="438664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0371907-BA56-4662-9AB5-894A07570DB7}"/>
                </a:ext>
              </a:extLst>
            </p:cNvPr>
            <p:cNvSpPr/>
            <p:nvPr/>
          </p:nvSpPr>
          <p:spPr>
            <a:xfrm>
              <a:off x="2928551" y="1013254"/>
              <a:ext cx="185351" cy="19770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75FCA8F-6D4B-4E22-A57A-0CB2FCEBD71C}"/>
                </a:ext>
              </a:extLst>
            </p:cNvPr>
            <p:cNvSpPr/>
            <p:nvPr/>
          </p:nvSpPr>
          <p:spPr>
            <a:xfrm>
              <a:off x="3260123" y="1010165"/>
              <a:ext cx="185351" cy="19770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C3B307D-5E8F-4EF0-839C-212809E91DF5}"/>
                </a:ext>
              </a:extLst>
            </p:cNvPr>
            <p:cNvSpPr/>
            <p:nvPr/>
          </p:nvSpPr>
          <p:spPr>
            <a:xfrm>
              <a:off x="3591696" y="1010165"/>
              <a:ext cx="185351" cy="19770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9751CD62-3E79-442F-9B83-D27DAF623D95}"/>
              </a:ext>
            </a:extLst>
          </p:cNvPr>
          <p:cNvSpPr txBox="1"/>
          <p:nvPr/>
        </p:nvSpPr>
        <p:spPr>
          <a:xfrm>
            <a:off x="1243568" y="2298047"/>
            <a:ext cx="36788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MY" sz="2400" dirty="0">
                <a:latin typeface="Hey Comic" pitchFamily="2" charset="0"/>
              </a:rPr>
              <a:t>Contents </a:t>
            </a:r>
            <a:r>
              <a:rPr lang="en-MY" sz="2400" dirty="0" err="1">
                <a:latin typeface="Hey Comic" pitchFamily="2" charset="0"/>
              </a:rPr>
              <a:t>contents</a:t>
            </a:r>
            <a:r>
              <a:rPr lang="en-MY" sz="2400" dirty="0">
                <a:latin typeface="Hey Comic" pitchFamily="2" charset="0"/>
              </a:rPr>
              <a:t> </a:t>
            </a:r>
            <a:r>
              <a:rPr lang="en-MY" sz="2400" dirty="0" err="1">
                <a:latin typeface="Hey Comic" pitchFamily="2" charset="0"/>
              </a:rPr>
              <a:t>contents</a:t>
            </a:r>
            <a:endParaRPr lang="en-MY" sz="2400" dirty="0">
              <a:solidFill>
                <a:schemeClr val="bg1">
                  <a:lumMod val="50000"/>
                </a:schemeClr>
              </a:solidFill>
              <a:latin typeface="Hey Comic" pitchFamily="2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C92448B-18D6-4927-81F4-10344FC94059}"/>
              </a:ext>
            </a:extLst>
          </p:cNvPr>
          <p:cNvGrpSpPr/>
          <p:nvPr/>
        </p:nvGrpSpPr>
        <p:grpSpPr>
          <a:xfrm>
            <a:off x="931733" y="3230379"/>
            <a:ext cx="4302554" cy="3096762"/>
            <a:chOff x="400329" y="1357788"/>
            <a:chExt cx="3169681" cy="2941875"/>
          </a:xfrm>
          <a:solidFill>
            <a:srgbClr val="FF7C80"/>
          </a:solidFill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D8CAAD2F-EC05-453C-885F-94BDBC78F41F}"/>
                </a:ext>
              </a:extLst>
            </p:cNvPr>
            <p:cNvSpPr/>
            <p:nvPr/>
          </p:nvSpPr>
          <p:spPr>
            <a:xfrm>
              <a:off x="400329" y="1357788"/>
              <a:ext cx="3169681" cy="294187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: Rounded Corners 4">
              <a:extLst>
                <a:ext uri="{FF2B5EF4-FFF2-40B4-BE49-F238E27FC236}">
                  <a16:creationId xmlns:a16="http://schemas.microsoft.com/office/drawing/2014/main" id="{2EF8028E-DA79-4254-AC3F-AA0760E27DB2}"/>
                </a:ext>
              </a:extLst>
            </p:cNvPr>
            <p:cNvSpPr txBox="1"/>
            <p:nvPr/>
          </p:nvSpPr>
          <p:spPr>
            <a:xfrm>
              <a:off x="486494" y="1443953"/>
              <a:ext cx="2997351" cy="27695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34290" rIns="45720" bIns="3429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MY" sz="2000" dirty="0">
                  <a:latin typeface="Hey Comic" pitchFamily="2" charset="0"/>
                </a:rPr>
                <a:t>Contents </a:t>
              </a:r>
              <a:r>
                <a:rPr lang="en-MY" sz="2000" dirty="0" err="1">
                  <a:latin typeface="Hey Comic" pitchFamily="2" charset="0"/>
                </a:rPr>
                <a:t>contents</a:t>
              </a:r>
              <a:r>
                <a:rPr lang="en-MY" sz="2000" dirty="0">
                  <a:latin typeface="Hey Comic" pitchFamily="2" charset="0"/>
                </a:rPr>
                <a:t> </a:t>
              </a:r>
              <a:r>
                <a:rPr lang="en-MY" sz="2000" dirty="0" err="1">
                  <a:latin typeface="Hey Comic" pitchFamily="2" charset="0"/>
                </a:rPr>
                <a:t>contents</a:t>
              </a:r>
              <a:endParaRPr lang="en-MY" sz="2000" kern="1200" dirty="0">
                <a:solidFill>
                  <a:schemeClr val="bg1">
                    <a:lumMod val="85000"/>
                  </a:schemeClr>
                </a:solidFill>
                <a:latin typeface="Hey Comic" pitchFamily="2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AC2F309-FC42-4FE2-BD4E-E353C593E723}"/>
              </a:ext>
            </a:extLst>
          </p:cNvPr>
          <p:cNvGrpSpPr/>
          <p:nvPr/>
        </p:nvGrpSpPr>
        <p:grpSpPr>
          <a:xfrm>
            <a:off x="6301945" y="3230380"/>
            <a:ext cx="4805148" cy="1222893"/>
            <a:chOff x="4659589" y="1358717"/>
            <a:chExt cx="3169681" cy="1222893"/>
          </a:xfrm>
          <a:solidFill>
            <a:srgbClr val="FF7C80"/>
          </a:solidFill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E525857B-D6D8-41D2-8B83-4C61C3EF5ECB}"/>
                </a:ext>
              </a:extLst>
            </p:cNvPr>
            <p:cNvSpPr/>
            <p:nvPr/>
          </p:nvSpPr>
          <p:spPr>
            <a:xfrm>
              <a:off x="4659589" y="1358717"/>
              <a:ext cx="3169681" cy="122289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2000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</p:sp>
        <p:sp>
          <p:nvSpPr>
            <p:cNvPr id="25" name="Rectangle: Rounded Corners 4">
              <a:extLst>
                <a:ext uri="{FF2B5EF4-FFF2-40B4-BE49-F238E27FC236}">
                  <a16:creationId xmlns:a16="http://schemas.microsoft.com/office/drawing/2014/main" id="{9D0670E6-2D46-4DE8-A158-17DF41313F89}"/>
                </a:ext>
              </a:extLst>
            </p:cNvPr>
            <p:cNvSpPr txBox="1"/>
            <p:nvPr/>
          </p:nvSpPr>
          <p:spPr>
            <a:xfrm>
              <a:off x="4695406" y="1394534"/>
              <a:ext cx="3098047" cy="115125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MY" sz="1800" dirty="0">
                  <a:latin typeface="Hey Comic" pitchFamily="2" charset="0"/>
                </a:rPr>
                <a:t>Contents </a:t>
              </a:r>
              <a:r>
                <a:rPr lang="en-MY" sz="1800" dirty="0" err="1">
                  <a:latin typeface="Hey Comic" pitchFamily="2" charset="0"/>
                </a:rPr>
                <a:t>contents</a:t>
              </a:r>
              <a:r>
                <a:rPr lang="en-MY" sz="1800" dirty="0">
                  <a:latin typeface="Hey Comic" pitchFamily="2" charset="0"/>
                </a:rPr>
                <a:t> </a:t>
              </a:r>
              <a:r>
                <a:rPr lang="en-MY" sz="1800" dirty="0" err="1">
                  <a:latin typeface="Hey Comic" pitchFamily="2" charset="0"/>
                </a:rPr>
                <a:t>contents</a:t>
              </a:r>
              <a:endParaRPr lang="en-MY" sz="1800" kern="1200" dirty="0">
                <a:solidFill>
                  <a:schemeClr val="bg1">
                    <a:lumMod val="85000"/>
                  </a:schemeClr>
                </a:solidFill>
                <a:latin typeface="Hey Comic" pitchFamily="2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7BE9D54-2BDB-482B-B75F-CEE9E0E02008}"/>
              </a:ext>
            </a:extLst>
          </p:cNvPr>
          <p:cNvGrpSpPr/>
          <p:nvPr/>
        </p:nvGrpSpPr>
        <p:grpSpPr>
          <a:xfrm>
            <a:off x="6301945" y="4590451"/>
            <a:ext cx="4805148" cy="1794777"/>
            <a:chOff x="4659589" y="2810560"/>
            <a:chExt cx="3169681" cy="1531762"/>
          </a:xfrm>
          <a:solidFill>
            <a:srgbClr val="FF7C80"/>
          </a:solidFill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E29B274A-092F-41E5-81C2-AF1E96A849E5}"/>
                </a:ext>
              </a:extLst>
            </p:cNvPr>
            <p:cNvSpPr/>
            <p:nvPr/>
          </p:nvSpPr>
          <p:spPr>
            <a:xfrm>
              <a:off x="4659589" y="2810560"/>
              <a:ext cx="3169681" cy="148817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23" name="Rectangle: Rounded Corners 6">
              <a:extLst>
                <a:ext uri="{FF2B5EF4-FFF2-40B4-BE49-F238E27FC236}">
                  <a16:creationId xmlns:a16="http://schemas.microsoft.com/office/drawing/2014/main" id="{7B412779-DB14-41BF-BA61-5D7C3AB3CE00}"/>
                </a:ext>
              </a:extLst>
            </p:cNvPr>
            <p:cNvSpPr txBox="1"/>
            <p:nvPr/>
          </p:nvSpPr>
          <p:spPr>
            <a:xfrm>
              <a:off x="4703176" y="2854147"/>
              <a:ext cx="3082507" cy="148817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26670" rIns="35560" bIns="2667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MY" sz="1600" dirty="0">
                  <a:latin typeface="Hey Comic" pitchFamily="2" charset="0"/>
                </a:rPr>
                <a:t>Contents </a:t>
              </a:r>
              <a:r>
                <a:rPr lang="en-MY" sz="1600" dirty="0" err="1">
                  <a:latin typeface="Hey Comic" pitchFamily="2" charset="0"/>
                </a:rPr>
                <a:t>contents</a:t>
              </a:r>
              <a:r>
                <a:rPr lang="en-MY" sz="1600" dirty="0">
                  <a:latin typeface="Hey Comic" pitchFamily="2" charset="0"/>
                </a:rPr>
                <a:t> </a:t>
              </a:r>
              <a:r>
                <a:rPr lang="en-MY" sz="1600" dirty="0" err="1">
                  <a:latin typeface="Hey Comic" pitchFamily="2" charset="0"/>
                </a:rPr>
                <a:t>contents</a:t>
              </a:r>
              <a:endParaRPr lang="en-MY" sz="1600" kern="1200" dirty="0">
                <a:solidFill>
                  <a:schemeClr val="bg1">
                    <a:lumMod val="85000"/>
                  </a:schemeClr>
                </a:solidFill>
                <a:latin typeface="Hey Comic" pitchFamily="2" charset="0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2A124E80-A2EA-4855-B698-3D3D19236EE2}"/>
              </a:ext>
            </a:extLst>
          </p:cNvPr>
          <p:cNvSpPr txBox="1"/>
          <p:nvPr/>
        </p:nvSpPr>
        <p:spPr>
          <a:xfrm>
            <a:off x="6600566" y="2298047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MY" sz="2400" dirty="0">
                <a:latin typeface="Hey Comic" pitchFamily="2" charset="0"/>
              </a:rPr>
              <a:t>Contents </a:t>
            </a:r>
            <a:r>
              <a:rPr lang="en-MY" sz="2400" dirty="0" err="1">
                <a:latin typeface="Hey Comic" pitchFamily="2" charset="0"/>
              </a:rPr>
              <a:t>contents</a:t>
            </a:r>
            <a:r>
              <a:rPr lang="en-MY" sz="2400" dirty="0">
                <a:latin typeface="Hey Comic" pitchFamily="2" charset="0"/>
              </a:rPr>
              <a:t> </a:t>
            </a:r>
            <a:r>
              <a:rPr lang="en-MY" sz="2400" dirty="0" err="1">
                <a:latin typeface="Hey Comic" pitchFamily="2" charset="0"/>
              </a:rPr>
              <a:t>contents</a:t>
            </a:r>
            <a:endParaRPr lang="en-MY" sz="2400" dirty="0">
              <a:solidFill>
                <a:schemeClr val="bg1">
                  <a:lumMod val="50000"/>
                </a:schemeClr>
              </a:solidFill>
              <a:latin typeface="Hey Com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95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64F2545F-8AFE-4661-99F3-5716C4355516}"/>
              </a:ext>
            </a:extLst>
          </p:cNvPr>
          <p:cNvSpPr/>
          <p:nvPr/>
        </p:nvSpPr>
        <p:spPr>
          <a:xfrm>
            <a:off x="713054" y="1174239"/>
            <a:ext cx="11260832" cy="558341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2D7F2F9-579D-42EE-A7D4-D42970F6FF04}"/>
              </a:ext>
            </a:extLst>
          </p:cNvPr>
          <p:cNvGrpSpPr/>
          <p:nvPr/>
        </p:nvGrpSpPr>
        <p:grpSpPr>
          <a:xfrm>
            <a:off x="564025" y="175923"/>
            <a:ext cx="11269361" cy="6478017"/>
            <a:chOff x="650791" y="342900"/>
            <a:chExt cx="10882182" cy="6274267"/>
          </a:xfrm>
        </p:grpSpPr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3BA42427-29BA-4F26-9129-BD39BCA1048E}"/>
                </a:ext>
              </a:extLst>
            </p:cNvPr>
            <p:cNvSpPr/>
            <p:nvPr/>
          </p:nvSpPr>
          <p:spPr>
            <a:xfrm>
              <a:off x="2356021" y="345989"/>
              <a:ext cx="1522852" cy="432486"/>
            </a:xfrm>
            <a:prstGeom prst="trapezoid">
              <a:avLst>
                <a:gd name="adj" fmla="val 27857"/>
              </a:avLst>
            </a:prstGeom>
            <a:solidFill>
              <a:srgbClr val="FF7C8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780379C-4EE6-460C-BB21-B08805B0F210}"/>
                </a:ext>
              </a:extLst>
            </p:cNvPr>
            <p:cNvSpPr/>
            <p:nvPr/>
          </p:nvSpPr>
          <p:spPr>
            <a:xfrm>
              <a:off x="659027" y="1309816"/>
              <a:ext cx="10873946" cy="500448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8BC4228-EB7A-44A0-AA74-7439DA2FCEB1}"/>
                </a:ext>
              </a:extLst>
            </p:cNvPr>
            <p:cNvSpPr/>
            <p:nvPr/>
          </p:nvSpPr>
          <p:spPr>
            <a:xfrm>
              <a:off x="659027" y="778475"/>
              <a:ext cx="10873945" cy="531341"/>
            </a:xfrm>
            <a:prstGeom prst="rect">
              <a:avLst/>
            </a:prstGeom>
            <a:solidFill>
              <a:srgbClr val="FF7C8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10" name="Trapezoid 9">
              <a:extLst>
                <a:ext uri="{FF2B5EF4-FFF2-40B4-BE49-F238E27FC236}">
                  <a16:creationId xmlns:a16="http://schemas.microsoft.com/office/drawing/2014/main" id="{86F171CF-C1BD-44C1-B9BE-5294ECA7F076}"/>
                </a:ext>
              </a:extLst>
            </p:cNvPr>
            <p:cNvSpPr/>
            <p:nvPr/>
          </p:nvSpPr>
          <p:spPr>
            <a:xfrm>
              <a:off x="659026" y="342900"/>
              <a:ext cx="2693773" cy="432486"/>
            </a:xfrm>
            <a:prstGeom prst="trapezoid">
              <a:avLst>
                <a:gd name="adj" fmla="val 27857"/>
              </a:avLst>
            </a:prstGeom>
            <a:solidFill>
              <a:srgbClr val="FF7C8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7CCF7602-E621-41A0-9C0A-108AB061399D}"/>
                </a:ext>
              </a:extLst>
            </p:cNvPr>
            <p:cNvSpPr/>
            <p:nvPr/>
          </p:nvSpPr>
          <p:spPr>
            <a:xfrm>
              <a:off x="666647" y="390783"/>
              <a:ext cx="2686153" cy="403142"/>
            </a:xfrm>
            <a:prstGeom prst="trapezoid">
              <a:avLst>
                <a:gd name="adj" fmla="val 27857"/>
              </a:avLst>
            </a:prstGeom>
            <a:solidFill>
              <a:srgbClr val="FF7C8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19E9134-1141-4B14-BB52-12817B16A8C5}"/>
                </a:ext>
              </a:extLst>
            </p:cNvPr>
            <p:cNvSpPr/>
            <p:nvPr/>
          </p:nvSpPr>
          <p:spPr>
            <a:xfrm>
              <a:off x="650791" y="6308124"/>
              <a:ext cx="10882181" cy="309043"/>
            </a:xfrm>
            <a:prstGeom prst="rect">
              <a:avLst/>
            </a:prstGeom>
            <a:solidFill>
              <a:srgbClr val="FF7C8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D22D164-2928-45E1-A1E4-BA94055BE26C}"/>
              </a:ext>
            </a:extLst>
          </p:cNvPr>
          <p:cNvSpPr/>
          <p:nvPr/>
        </p:nvSpPr>
        <p:spPr>
          <a:xfrm>
            <a:off x="1756452" y="767625"/>
            <a:ext cx="8884508" cy="29038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MY" dirty="0">
                <a:solidFill>
                  <a:schemeClr val="tx1"/>
                </a:solidFill>
                <a:latin typeface="Hey Comic" pitchFamily="2" charset="0"/>
              </a:rPr>
              <a:t>www.justputanything.edu.my</a:t>
            </a:r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75A34541-B022-499B-8717-BFB441265219}"/>
              </a:ext>
            </a:extLst>
          </p:cNvPr>
          <p:cNvSpPr/>
          <p:nvPr/>
        </p:nvSpPr>
        <p:spPr>
          <a:xfrm>
            <a:off x="751588" y="813965"/>
            <a:ext cx="275146" cy="213155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9A0FDDA4-DF6E-44C6-9E37-EFAC09F0E7D5}"/>
              </a:ext>
            </a:extLst>
          </p:cNvPr>
          <p:cNvSpPr/>
          <p:nvPr/>
        </p:nvSpPr>
        <p:spPr>
          <a:xfrm flipH="1">
            <a:off x="1226449" y="806240"/>
            <a:ext cx="275146" cy="213155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BDDF38EC-C8A8-4687-8C2A-B37EE40CC952}"/>
              </a:ext>
            </a:extLst>
          </p:cNvPr>
          <p:cNvSpPr/>
          <p:nvPr/>
        </p:nvSpPr>
        <p:spPr>
          <a:xfrm>
            <a:off x="10895817" y="798521"/>
            <a:ext cx="243840" cy="244043"/>
          </a:xfrm>
          <a:prstGeom prst="hear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A3F9AD8-D4E5-49FC-8C26-EF44D41C8E78}"/>
              </a:ext>
            </a:extLst>
          </p:cNvPr>
          <p:cNvGrpSpPr/>
          <p:nvPr/>
        </p:nvGrpSpPr>
        <p:grpSpPr>
          <a:xfrm>
            <a:off x="432053" y="1618615"/>
            <a:ext cx="9433416" cy="4097208"/>
            <a:chOff x="-1266275" y="452596"/>
            <a:chExt cx="9433416" cy="4097208"/>
          </a:xfrm>
          <a:noFill/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B7A7BA2-88AC-49BF-9FFB-4B20E7956974}"/>
                </a:ext>
              </a:extLst>
            </p:cNvPr>
            <p:cNvSpPr/>
            <p:nvPr/>
          </p:nvSpPr>
          <p:spPr>
            <a:xfrm>
              <a:off x="628203" y="452596"/>
              <a:ext cx="7538938" cy="9051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79614E7-0BD7-448F-80D2-19B0B833F834}"/>
                </a:ext>
              </a:extLst>
            </p:cNvPr>
            <p:cNvSpPr txBox="1"/>
            <p:nvPr/>
          </p:nvSpPr>
          <p:spPr>
            <a:xfrm>
              <a:off x="-1266275" y="3644612"/>
              <a:ext cx="3474905" cy="90519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8497" tIns="58420" rIns="58420" bIns="58420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MY" sz="2300" kern="1200" dirty="0">
                  <a:latin typeface="Hey Comic" pitchFamily="2" charset="0"/>
                </a:rPr>
                <a:t>Examples </a:t>
              </a:r>
              <a:r>
                <a:rPr lang="en-MY" sz="2300" kern="1200" dirty="0" err="1">
                  <a:latin typeface="Hey Comic" pitchFamily="2" charset="0"/>
                </a:rPr>
                <a:t>examples</a:t>
              </a:r>
              <a:r>
                <a:rPr lang="en-MY" sz="2300" kern="1200" dirty="0">
                  <a:latin typeface="Hey Comic" pitchFamily="2" charset="0"/>
                </a:rPr>
                <a:t> </a:t>
              </a:r>
              <a:r>
                <a:rPr lang="en-MY" sz="2300" kern="1200" dirty="0" err="1">
                  <a:latin typeface="Hey Comic" pitchFamily="2" charset="0"/>
                </a:rPr>
                <a:t>examples</a:t>
              </a:r>
              <a:endParaRPr lang="en-MY" sz="2300" kern="1200" dirty="0">
                <a:solidFill>
                  <a:schemeClr val="bg1">
                    <a:lumMod val="50000"/>
                  </a:schemeClr>
                </a:solidFill>
                <a:latin typeface="Hey Comic" pitchFamily="2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85EC687-2F9F-499D-9DD0-75700A407649}"/>
              </a:ext>
            </a:extLst>
          </p:cNvPr>
          <p:cNvGrpSpPr/>
          <p:nvPr/>
        </p:nvGrpSpPr>
        <p:grpSpPr>
          <a:xfrm>
            <a:off x="2655569" y="2976404"/>
            <a:ext cx="7209900" cy="2809861"/>
            <a:chOff x="957241" y="1810385"/>
            <a:chExt cx="7209900" cy="2809861"/>
          </a:xfrm>
          <a:noFill/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A3C959A-1597-4DA6-BFE7-87BBC72508D4}"/>
                </a:ext>
              </a:extLst>
            </p:cNvPr>
            <p:cNvSpPr/>
            <p:nvPr/>
          </p:nvSpPr>
          <p:spPr>
            <a:xfrm>
              <a:off x="957241" y="1810385"/>
              <a:ext cx="7209900" cy="9051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01464E9-2A01-4AEF-89E0-09A7AFB29D4C}"/>
                </a:ext>
              </a:extLst>
            </p:cNvPr>
            <p:cNvSpPr txBox="1"/>
            <p:nvPr/>
          </p:nvSpPr>
          <p:spPr>
            <a:xfrm>
              <a:off x="1723163" y="3715054"/>
              <a:ext cx="4045240" cy="90519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8497" tIns="58420" rIns="58420" bIns="58420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MY" sz="2300" kern="1200" dirty="0">
                  <a:latin typeface="Hey Comic" pitchFamily="2" charset="0"/>
                </a:rPr>
                <a:t>Examples </a:t>
              </a:r>
              <a:r>
                <a:rPr lang="en-MY" sz="2300" kern="1200" dirty="0" err="1">
                  <a:latin typeface="Hey Comic" pitchFamily="2" charset="0"/>
                </a:rPr>
                <a:t>examples</a:t>
              </a:r>
              <a:r>
                <a:rPr lang="en-MY" sz="2300" kern="1200" dirty="0">
                  <a:latin typeface="Hey Comic" pitchFamily="2" charset="0"/>
                </a:rPr>
                <a:t> </a:t>
              </a:r>
              <a:r>
                <a:rPr lang="en-MY" sz="2300" kern="1200" dirty="0" err="1">
                  <a:latin typeface="Hey Comic" pitchFamily="2" charset="0"/>
                </a:rPr>
                <a:t>examples</a:t>
              </a:r>
              <a:endParaRPr lang="en-MY" sz="2300" kern="1200" dirty="0">
                <a:solidFill>
                  <a:schemeClr val="bg1">
                    <a:lumMod val="50000"/>
                  </a:schemeClr>
                </a:solidFill>
                <a:latin typeface="Hey Comic" pitchFamily="2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2B05B2E9-9898-4BF2-BA1C-7AD498E92D3D}"/>
              </a:ext>
            </a:extLst>
          </p:cNvPr>
          <p:cNvSpPr txBox="1"/>
          <p:nvPr/>
        </p:nvSpPr>
        <p:spPr>
          <a:xfrm>
            <a:off x="7241364" y="4884351"/>
            <a:ext cx="4045240" cy="9051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8497" tIns="58420" rIns="58420" bIns="58420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MY" sz="2300" kern="1200" dirty="0">
                <a:latin typeface="Hey Comic" pitchFamily="2" charset="0"/>
              </a:rPr>
              <a:t>Examples </a:t>
            </a:r>
            <a:r>
              <a:rPr lang="en-MY" sz="2300" kern="1200" dirty="0" err="1">
                <a:latin typeface="Hey Comic" pitchFamily="2" charset="0"/>
              </a:rPr>
              <a:t>examples</a:t>
            </a:r>
            <a:r>
              <a:rPr lang="en-MY" sz="2300" kern="1200" dirty="0">
                <a:latin typeface="Hey Comic" pitchFamily="2" charset="0"/>
              </a:rPr>
              <a:t> </a:t>
            </a:r>
            <a:r>
              <a:rPr lang="en-MY" sz="2300" kern="1200" dirty="0" err="1">
                <a:latin typeface="Hey Comic" pitchFamily="2" charset="0"/>
              </a:rPr>
              <a:t>examples</a:t>
            </a:r>
            <a:endParaRPr lang="en-MY" sz="2300" kern="1200" dirty="0">
              <a:solidFill>
                <a:schemeClr val="bg1">
                  <a:lumMod val="50000"/>
                </a:schemeClr>
              </a:solidFill>
              <a:latin typeface="Hey Comic" pitchFamily="2" charset="0"/>
            </a:endParaRPr>
          </a:p>
        </p:txBody>
      </p:sp>
      <p:pic>
        <p:nvPicPr>
          <p:cNvPr id="26" name="Picture 2" descr="Google icon - Free download on Iconfinder">
            <a:extLst>
              <a:ext uri="{FF2B5EF4-FFF2-40B4-BE49-F238E27FC236}">
                <a16:creationId xmlns:a16="http://schemas.microsoft.com/office/drawing/2014/main" id="{726ADABF-01B7-4E66-ADDD-714EAFCBC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92" y="288735"/>
            <a:ext cx="292218" cy="29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X icon - CoreUI Icons">
            <a:extLst>
              <a:ext uri="{FF2B5EF4-FFF2-40B4-BE49-F238E27FC236}">
                <a16:creationId xmlns:a16="http://schemas.microsoft.com/office/drawing/2014/main" id="{417E6A42-8093-4122-B179-0F6AA8A52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465" y="242750"/>
            <a:ext cx="298838" cy="29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X icon - CoreUI Icons">
            <a:extLst>
              <a:ext uri="{FF2B5EF4-FFF2-40B4-BE49-F238E27FC236}">
                <a16:creationId xmlns:a16="http://schemas.microsoft.com/office/drawing/2014/main" id="{08F86C9A-2231-4ACB-90D7-0C6FEA81B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06656">
            <a:off x="3396936" y="261736"/>
            <a:ext cx="298838" cy="29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E78965FD-64DD-4C8A-B72A-BD84A4B2E0E9}"/>
              </a:ext>
            </a:extLst>
          </p:cNvPr>
          <p:cNvSpPr txBox="1"/>
          <p:nvPr/>
        </p:nvSpPr>
        <p:spPr>
          <a:xfrm>
            <a:off x="1174866" y="250729"/>
            <a:ext cx="185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latin typeface="Hey Comic" pitchFamily="2" charset="0"/>
              </a:rPr>
              <a:t>Web pink - google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863BF465-91A2-4CFA-9E55-30F600C0581F}"/>
              </a:ext>
            </a:extLst>
          </p:cNvPr>
          <p:cNvSpPr txBox="1">
            <a:spLocks/>
          </p:cNvSpPr>
          <p:nvPr/>
        </p:nvSpPr>
        <p:spPr>
          <a:xfrm>
            <a:off x="1271696" y="1442242"/>
            <a:ext cx="9334339" cy="1233581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Tx/>
              <a:buFontTx/>
            </a:pPr>
            <a:r>
              <a:rPr lang="en-MY" dirty="0">
                <a:latin typeface="Hey Comic" pitchFamily="2" charset="0"/>
              </a:rPr>
              <a:t>Heading</a:t>
            </a:r>
          </a:p>
          <a:p>
            <a:pPr algn="ctr">
              <a:buClrTx/>
              <a:buFontTx/>
            </a:pPr>
            <a:r>
              <a:rPr lang="en-MY" dirty="0">
                <a:solidFill>
                  <a:schemeClr val="bg1">
                    <a:lumMod val="50000"/>
                  </a:schemeClr>
                </a:solidFill>
                <a:latin typeface="Hey Comic" pitchFamily="2" charset="0"/>
              </a:rPr>
              <a:t>Sub heading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3879A60-1DCF-4D07-B006-DED8367F8FF4}"/>
              </a:ext>
            </a:extLst>
          </p:cNvPr>
          <p:cNvGrpSpPr/>
          <p:nvPr/>
        </p:nvGrpSpPr>
        <p:grpSpPr>
          <a:xfrm>
            <a:off x="8735477" y="1388345"/>
            <a:ext cx="2897837" cy="450166"/>
            <a:chOff x="8983363" y="791512"/>
            <a:chExt cx="2897837" cy="450166"/>
          </a:xfrm>
        </p:grpSpPr>
        <p:pic>
          <p:nvPicPr>
            <p:cNvPr id="38" name="Picture 2" descr="Gallery, grid, nine, squares, thumbnails icon - Download on Iconfinder">
              <a:extLst>
                <a:ext uri="{FF2B5EF4-FFF2-40B4-BE49-F238E27FC236}">
                  <a16:creationId xmlns:a16="http://schemas.microsoft.com/office/drawing/2014/main" id="{A765375A-3BF5-4BB8-99A9-CF846EBE20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015" y="832014"/>
              <a:ext cx="369223" cy="3692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9E0D2EE4-922F-4FFE-9920-5819A1380BF9}"/>
                </a:ext>
              </a:extLst>
            </p:cNvPr>
            <p:cNvSpPr/>
            <p:nvPr/>
          </p:nvSpPr>
          <p:spPr>
            <a:xfrm>
              <a:off x="11433464" y="791512"/>
              <a:ext cx="447736" cy="450166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77E86A8A-D046-4ADF-90F7-99100A1365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901" t="37489" r="4883" b="38428"/>
            <a:stretch/>
          </p:blipFill>
          <p:spPr>
            <a:xfrm>
              <a:off x="11441089" y="791512"/>
              <a:ext cx="432486" cy="404300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0EFBECC-FB83-4A43-994A-85CE5D1C1EE7}"/>
                </a:ext>
              </a:extLst>
            </p:cNvPr>
            <p:cNvSpPr txBox="1"/>
            <p:nvPr/>
          </p:nvSpPr>
          <p:spPr>
            <a:xfrm>
              <a:off x="8983363" y="837773"/>
              <a:ext cx="1851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MY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y Comic" pitchFamily="2" charset="0"/>
                </a:rPr>
                <a:t>Gmail	Images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947C3A30-8C54-464E-8A67-A03217CB373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83" t="66676"/>
          <a:stretch/>
        </p:blipFill>
        <p:spPr>
          <a:xfrm>
            <a:off x="1568855" y="2939580"/>
            <a:ext cx="1852636" cy="179018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071985CF-465C-4D0B-A68E-B57A703E0CF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92" t="-323" r="34391" b="66999"/>
          <a:stretch/>
        </p:blipFill>
        <p:spPr>
          <a:xfrm>
            <a:off x="4868042" y="2973126"/>
            <a:ext cx="1852636" cy="179018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615277D9-E2D9-421C-9D05-7C182B8CEA2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82" t="34096" r="33201" b="32580"/>
          <a:stretch/>
        </p:blipFill>
        <p:spPr>
          <a:xfrm>
            <a:off x="8658910" y="2990452"/>
            <a:ext cx="1852636" cy="179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716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3AE3E6D-E1F9-4F49-8BD6-6B6599ED7118}"/>
              </a:ext>
            </a:extLst>
          </p:cNvPr>
          <p:cNvGrpSpPr/>
          <p:nvPr/>
        </p:nvGrpSpPr>
        <p:grpSpPr>
          <a:xfrm>
            <a:off x="461319" y="189991"/>
            <a:ext cx="11269361" cy="6478017"/>
            <a:chOff x="650791" y="342900"/>
            <a:chExt cx="10882182" cy="6274267"/>
          </a:xfrm>
        </p:grpSpPr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64990B08-B17A-4618-8412-027EAEAC20AD}"/>
                </a:ext>
              </a:extLst>
            </p:cNvPr>
            <p:cNvSpPr/>
            <p:nvPr/>
          </p:nvSpPr>
          <p:spPr>
            <a:xfrm>
              <a:off x="2356020" y="345989"/>
              <a:ext cx="1476695" cy="432486"/>
            </a:xfrm>
            <a:prstGeom prst="trapezoid">
              <a:avLst>
                <a:gd name="adj" fmla="val 27857"/>
              </a:avLst>
            </a:prstGeom>
            <a:solidFill>
              <a:srgbClr val="FF7C8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8DFEC52-8D05-4BC8-9626-796A442CECD9}"/>
                </a:ext>
              </a:extLst>
            </p:cNvPr>
            <p:cNvSpPr/>
            <p:nvPr/>
          </p:nvSpPr>
          <p:spPr>
            <a:xfrm>
              <a:off x="659027" y="1309816"/>
              <a:ext cx="10873946" cy="500448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DA6F860-E945-46F0-90A6-B50BB0250EB1}"/>
                </a:ext>
              </a:extLst>
            </p:cNvPr>
            <p:cNvSpPr/>
            <p:nvPr/>
          </p:nvSpPr>
          <p:spPr>
            <a:xfrm>
              <a:off x="659027" y="778475"/>
              <a:ext cx="10873945" cy="531341"/>
            </a:xfrm>
            <a:prstGeom prst="rect">
              <a:avLst/>
            </a:prstGeom>
            <a:solidFill>
              <a:srgbClr val="FF7C8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6" name="Trapezoid 5">
              <a:extLst>
                <a:ext uri="{FF2B5EF4-FFF2-40B4-BE49-F238E27FC236}">
                  <a16:creationId xmlns:a16="http://schemas.microsoft.com/office/drawing/2014/main" id="{B5DD705E-76AE-40A7-8058-D991F0D20739}"/>
                </a:ext>
              </a:extLst>
            </p:cNvPr>
            <p:cNvSpPr/>
            <p:nvPr/>
          </p:nvSpPr>
          <p:spPr>
            <a:xfrm>
              <a:off x="659026" y="342900"/>
              <a:ext cx="2693773" cy="432486"/>
            </a:xfrm>
            <a:prstGeom prst="trapezoid">
              <a:avLst>
                <a:gd name="adj" fmla="val 27857"/>
              </a:avLst>
            </a:prstGeom>
            <a:solidFill>
              <a:srgbClr val="FF7C8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C1E58602-5F9B-4321-AD82-1BB1422B6143}"/>
                </a:ext>
              </a:extLst>
            </p:cNvPr>
            <p:cNvSpPr/>
            <p:nvPr/>
          </p:nvSpPr>
          <p:spPr>
            <a:xfrm>
              <a:off x="666647" y="390783"/>
              <a:ext cx="2686153" cy="403142"/>
            </a:xfrm>
            <a:prstGeom prst="trapezoid">
              <a:avLst>
                <a:gd name="adj" fmla="val 27857"/>
              </a:avLst>
            </a:prstGeom>
            <a:solidFill>
              <a:srgbClr val="FF7C8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690549-5FCD-4290-835E-2A0503C2FCDB}"/>
                </a:ext>
              </a:extLst>
            </p:cNvPr>
            <p:cNvSpPr/>
            <p:nvPr/>
          </p:nvSpPr>
          <p:spPr>
            <a:xfrm>
              <a:off x="650791" y="6308124"/>
              <a:ext cx="10882181" cy="309043"/>
            </a:xfrm>
            <a:prstGeom prst="rect">
              <a:avLst/>
            </a:prstGeom>
            <a:solidFill>
              <a:srgbClr val="FF7C8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02362AC-40ED-446F-9AA6-B0F09E30A6FE}"/>
              </a:ext>
            </a:extLst>
          </p:cNvPr>
          <p:cNvSpPr/>
          <p:nvPr/>
        </p:nvSpPr>
        <p:spPr>
          <a:xfrm>
            <a:off x="1756452" y="767625"/>
            <a:ext cx="8884508" cy="29038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MY" dirty="0">
                <a:solidFill>
                  <a:schemeClr val="tx1"/>
                </a:solidFill>
                <a:latin typeface="Hey Comic" pitchFamily="2" charset="0"/>
              </a:rPr>
              <a:t>www.justputanythingyouwant.edu.my</a:t>
            </a: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F9B4D143-B37C-4D59-8707-7B7BEF1798D0}"/>
              </a:ext>
            </a:extLst>
          </p:cNvPr>
          <p:cNvSpPr/>
          <p:nvPr/>
        </p:nvSpPr>
        <p:spPr>
          <a:xfrm>
            <a:off x="751588" y="813965"/>
            <a:ext cx="275146" cy="213155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D3C4B117-2156-47CB-B33E-E0922C354984}"/>
              </a:ext>
            </a:extLst>
          </p:cNvPr>
          <p:cNvSpPr/>
          <p:nvPr/>
        </p:nvSpPr>
        <p:spPr>
          <a:xfrm flipH="1">
            <a:off x="1226449" y="806240"/>
            <a:ext cx="275146" cy="213155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CB2EFCCF-8BE6-4865-BE5E-E6962AF3F99B}"/>
              </a:ext>
            </a:extLst>
          </p:cNvPr>
          <p:cNvSpPr/>
          <p:nvPr/>
        </p:nvSpPr>
        <p:spPr>
          <a:xfrm>
            <a:off x="10895817" y="798521"/>
            <a:ext cx="243840" cy="244043"/>
          </a:xfrm>
          <a:prstGeom prst="hear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D364B91-4969-4CE3-980F-780A4D3CB5BE}"/>
              </a:ext>
            </a:extLst>
          </p:cNvPr>
          <p:cNvSpPr txBox="1">
            <a:spLocks/>
          </p:cNvSpPr>
          <p:nvPr/>
        </p:nvSpPr>
        <p:spPr>
          <a:xfrm>
            <a:off x="1271696" y="1442242"/>
            <a:ext cx="9334339" cy="1233581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Tx/>
              <a:buFontTx/>
            </a:pPr>
            <a:r>
              <a:rPr lang="en-MY" dirty="0">
                <a:latin typeface="Hey Comic" pitchFamily="2" charset="0"/>
              </a:rPr>
              <a:t>Heading</a:t>
            </a:r>
          </a:p>
          <a:p>
            <a:pPr algn="ctr">
              <a:buClrTx/>
              <a:buFontTx/>
            </a:pPr>
            <a:r>
              <a:rPr lang="en-MY" dirty="0">
                <a:solidFill>
                  <a:schemeClr val="bg1">
                    <a:lumMod val="50000"/>
                  </a:schemeClr>
                </a:solidFill>
                <a:latin typeface="Hey Comic" pitchFamily="2" charset="0"/>
              </a:rPr>
              <a:t>Sub heading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4963FBB-34F1-4A77-B4C7-42ED90B9BD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962" y="2759652"/>
            <a:ext cx="1338695" cy="133869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29F6A4F-4F41-4BCA-9DF6-161B5489A0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074" y="2830888"/>
            <a:ext cx="1338695" cy="133869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9343F18-D159-46A7-9AF0-944520FCC8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458" y="3262446"/>
            <a:ext cx="1338695" cy="133869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79D1759-461B-4532-BC9B-38749DEF6B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548" y="2830888"/>
            <a:ext cx="1338695" cy="1338695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AB240909-DEB4-4365-86A2-8BBAECAC44B4}"/>
              </a:ext>
            </a:extLst>
          </p:cNvPr>
          <p:cNvGrpSpPr/>
          <p:nvPr/>
        </p:nvGrpSpPr>
        <p:grpSpPr>
          <a:xfrm>
            <a:off x="807830" y="4297033"/>
            <a:ext cx="1897244" cy="1543050"/>
            <a:chOff x="0" y="591343"/>
            <a:chExt cx="2571749" cy="1543050"/>
          </a:xfrm>
          <a:solidFill>
            <a:srgbClr val="FF9999"/>
          </a:solidFill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FA098EC-9AEB-4592-8507-81C3F84FF170}"/>
                </a:ext>
              </a:extLst>
            </p:cNvPr>
            <p:cNvSpPr/>
            <p:nvPr/>
          </p:nvSpPr>
          <p:spPr>
            <a:xfrm>
              <a:off x="0" y="591343"/>
              <a:ext cx="2571749" cy="154305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D5F69FD-F17D-4D12-8526-ACED41815CFF}"/>
                </a:ext>
              </a:extLst>
            </p:cNvPr>
            <p:cNvSpPr txBox="1"/>
            <p:nvPr/>
          </p:nvSpPr>
          <p:spPr>
            <a:xfrm>
              <a:off x="0" y="591343"/>
              <a:ext cx="2571749" cy="154305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MY" sz="2200" kern="1200" dirty="0">
                  <a:latin typeface="Hey Comic" pitchFamily="2" charset="0"/>
                </a:rPr>
                <a:t>examples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F3F632F-7AE9-4765-824D-C6E621931C8F}"/>
              </a:ext>
            </a:extLst>
          </p:cNvPr>
          <p:cNvGrpSpPr/>
          <p:nvPr/>
        </p:nvGrpSpPr>
        <p:grpSpPr>
          <a:xfrm>
            <a:off x="2945184" y="4666291"/>
            <a:ext cx="1897244" cy="1543050"/>
            <a:chOff x="2828925" y="591343"/>
            <a:chExt cx="2571749" cy="1543050"/>
          </a:xfrm>
          <a:solidFill>
            <a:srgbClr val="FF9999"/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4E2D8DF-7FDB-46B9-9481-B6DB06B34A41}"/>
                </a:ext>
              </a:extLst>
            </p:cNvPr>
            <p:cNvSpPr/>
            <p:nvPr/>
          </p:nvSpPr>
          <p:spPr>
            <a:xfrm>
              <a:off x="2828925" y="591343"/>
              <a:ext cx="2571749" cy="154305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368FCD9-578B-4469-97AB-9B2DA9386220}"/>
                </a:ext>
              </a:extLst>
            </p:cNvPr>
            <p:cNvSpPr txBox="1"/>
            <p:nvPr/>
          </p:nvSpPr>
          <p:spPr>
            <a:xfrm>
              <a:off x="2828925" y="591343"/>
              <a:ext cx="2571749" cy="154305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MY" sz="2200" kern="1200" dirty="0">
                  <a:latin typeface="Hey Comic" pitchFamily="2" charset="0"/>
                </a:rPr>
                <a:t>examples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6850383-1BF1-4783-8B32-2285DF25B0AC}"/>
              </a:ext>
            </a:extLst>
          </p:cNvPr>
          <p:cNvGrpSpPr/>
          <p:nvPr/>
        </p:nvGrpSpPr>
        <p:grpSpPr>
          <a:xfrm>
            <a:off x="5254914" y="4271757"/>
            <a:ext cx="1897244" cy="1543050"/>
            <a:chOff x="5657849" y="591343"/>
            <a:chExt cx="2571749" cy="1543050"/>
          </a:xfrm>
          <a:solidFill>
            <a:srgbClr val="FF9999"/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326F4F5-57D0-4665-A19A-17A3A2497C88}"/>
                </a:ext>
              </a:extLst>
            </p:cNvPr>
            <p:cNvSpPr/>
            <p:nvPr/>
          </p:nvSpPr>
          <p:spPr>
            <a:xfrm>
              <a:off x="5657849" y="591343"/>
              <a:ext cx="2571749" cy="154305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171B606-4A8B-4739-82B0-9C2AFD81308B}"/>
                </a:ext>
              </a:extLst>
            </p:cNvPr>
            <p:cNvSpPr txBox="1"/>
            <p:nvPr/>
          </p:nvSpPr>
          <p:spPr>
            <a:xfrm>
              <a:off x="5657849" y="591343"/>
              <a:ext cx="2571749" cy="154305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MY" sz="2200" kern="1200" dirty="0">
                  <a:latin typeface="Hey Comic" pitchFamily="2" charset="0"/>
                </a:rPr>
                <a:t>examples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B8C6EA2-AEE2-492D-9958-86A26B672D79}"/>
              </a:ext>
            </a:extLst>
          </p:cNvPr>
          <p:cNvGrpSpPr/>
          <p:nvPr/>
        </p:nvGrpSpPr>
        <p:grpSpPr>
          <a:xfrm>
            <a:off x="7381875" y="4648113"/>
            <a:ext cx="1897244" cy="1543050"/>
            <a:chOff x="1414462" y="2391569"/>
            <a:chExt cx="2571749" cy="1543050"/>
          </a:xfrm>
          <a:solidFill>
            <a:srgbClr val="FF9999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B3CA6FC-1CB1-4A74-AACB-AE43BE539F2B}"/>
                </a:ext>
              </a:extLst>
            </p:cNvPr>
            <p:cNvSpPr/>
            <p:nvPr/>
          </p:nvSpPr>
          <p:spPr>
            <a:xfrm>
              <a:off x="1414462" y="2391569"/>
              <a:ext cx="2571749" cy="154305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FD4B605-49BE-4AF2-82B3-AEA6F2B3FE4D}"/>
                </a:ext>
              </a:extLst>
            </p:cNvPr>
            <p:cNvSpPr txBox="1"/>
            <p:nvPr/>
          </p:nvSpPr>
          <p:spPr>
            <a:xfrm>
              <a:off x="1414462" y="2391569"/>
              <a:ext cx="2571749" cy="154305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MY" sz="2200" kern="1200" dirty="0">
                  <a:latin typeface="Hey Comic" pitchFamily="2" charset="0"/>
                </a:rPr>
                <a:t>examples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431FE9D-9C4A-4F33-9EAA-E8CD589915E5}"/>
              </a:ext>
            </a:extLst>
          </p:cNvPr>
          <p:cNvGrpSpPr/>
          <p:nvPr/>
        </p:nvGrpSpPr>
        <p:grpSpPr>
          <a:xfrm>
            <a:off x="9521687" y="4329113"/>
            <a:ext cx="1897244" cy="1543050"/>
            <a:chOff x="4243387" y="2391569"/>
            <a:chExt cx="2571749" cy="1543050"/>
          </a:xfrm>
          <a:solidFill>
            <a:srgbClr val="FF9999"/>
          </a:solidFill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DA5E5D5-8262-46EB-BAEB-21E95A287540}"/>
                </a:ext>
              </a:extLst>
            </p:cNvPr>
            <p:cNvSpPr/>
            <p:nvPr/>
          </p:nvSpPr>
          <p:spPr>
            <a:xfrm>
              <a:off x="4243387" y="2391569"/>
              <a:ext cx="2571749" cy="154305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89866BD-2368-415A-9481-5C8F4197034E}"/>
                </a:ext>
              </a:extLst>
            </p:cNvPr>
            <p:cNvSpPr txBox="1"/>
            <p:nvPr/>
          </p:nvSpPr>
          <p:spPr>
            <a:xfrm>
              <a:off x="4243387" y="2391569"/>
              <a:ext cx="2571749" cy="154305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MY" sz="2200" kern="1200" dirty="0">
                  <a:latin typeface="Hey Comic" pitchFamily="2" charset="0"/>
                </a:rPr>
                <a:t>examples</a:t>
              </a:r>
            </a:p>
          </p:txBody>
        </p:sp>
      </p:grpSp>
      <p:pic>
        <p:nvPicPr>
          <p:cNvPr id="39" name="Picture 2" descr="Google icon - Free download on Iconfinder">
            <a:extLst>
              <a:ext uri="{FF2B5EF4-FFF2-40B4-BE49-F238E27FC236}">
                <a16:creationId xmlns:a16="http://schemas.microsoft.com/office/drawing/2014/main" id="{4CA992E6-EAF8-404D-8342-562688174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0" y="300411"/>
            <a:ext cx="292218" cy="29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X icon - CoreUI Icons">
            <a:extLst>
              <a:ext uri="{FF2B5EF4-FFF2-40B4-BE49-F238E27FC236}">
                <a16:creationId xmlns:a16="http://schemas.microsoft.com/office/drawing/2014/main" id="{72E02F88-D0AE-4E6E-98CA-CBE4DD2C9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833" y="254426"/>
            <a:ext cx="298838" cy="29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X icon - CoreUI Icons">
            <a:extLst>
              <a:ext uri="{FF2B5EF4-FFF2-40B4-BE49-F238E27FC236}">
                <a16:creationId xmlns:a16="http://schemas.microsoft.com/office/drawing/2014/main" id="{1E7B06DF-D455-46C3-810C-AA19648FF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06656">
            <a:off x="3270596" y="257983"/>
            <a:ext cx="298838" cy="29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BF7025CF-B680-4496-969B-961830318A61}"/>
              </a:ext>
            </a:extLst>
          </p:cNvPr>
          <p:cNvSpPr txBox="1"/>
          <p:nvPr/>
        </p:nvSpPr>
        <p:spPr>
          <a:xfrm>
            <a:off x="1089234" y="262405"/>
            <a:ext cx="185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latin typeface="Hey Comic" pitchFamily="2" charset="0"/>
              </a:rPr>
              <a:t>Web pink - google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230713C-2801-4854-8788-5CA88C4624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757" y="3224419"/>
            <a:ext cx="1216331" cy="1216331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1EC52539-D17A-4007-9760-203A0620CAC9}"/>
              </a:ext>
            </a:extLst>
          </p:cNvPr>
          <p:cNvGrpSpPr/>
          <p:nvPr/>
        </p:nvGrpSpPr>
        <p:grpSpPr>
          <a:xfrm>
            <a:off x="8510046" y="1395670"/>
            <a:ext cx="2897837" cy="450166"/>
            <a:chOff x="8983363" y="791512"/>
            <a:chExt cx="2897837" cy="450166"/>
          </a:xfrm>
        </p:grpSpPr>
        <p:pic>
          <p:nvPicPr>
            <p:cNvPr id="44" name="Picture 2" descr="Gallery, grid, nine, squares, thumbnails icon - Download on Iconfinder">
              <a:extLst>
                <a:ext uri="{FF2B5EF4-FFF2-40B4-BE49-F238E27FC236}">
                  <a16:creationId xmlns:a16="http://schemas.microsoft.com/office/drawing/2014/main" id="{0AFC3448-3960-48B2-B461-02B4876E4D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1015" y="832014"/>
              <a:ext cx="369223" cy="3692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9A87F83-E31F-47EA-BBE7-A8D608107970}"/>
                </a:ext>
              </a:extLst>
            </p:cNvPr>
            <p:cNvSpPr/>
            <p:nvPr/>
          </p:nvSpPr>
          <p:spPr>
            <a:xfrm>
              <a:off x="11433464" y="791512"/>
              <a:ext cx="447736" cy="450166"/>
            </a:xfrm>
            <a:prstGeom prst="ellipse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E25EF39C-C78E-4BB9-8A76-54124E857B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901" t="37489" r="4883" b="38428"/>
            <a:stretch/>
          </p:blipFill>
          <p:spPr>
            <a:xfrm>
              <a:off x="11441089" y="791512"/>
              <a:ext cx="432486" cy="404300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3355F9D-EBEB-4E17-928D-7703BACF7904}"/>
                </a:ext>
              </a:extLst>
            </p:cNvPr>
            <p:cNvSpPr txBox="1"/>
            <p:nvPr/>
          </p:nvSpPr>
          <p:spPr>
            <a:xfrm>
              <a:off x="8983363" y="837773"/>
              <a:ext cx="1851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MY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y Comic" pitchFamily="2" charset="0"/>
                </a:rPr>
                <a:t>Gmail	Images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5845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AEB57F8-DC34-4165-8701-18D3B4D534F9}"/>
              </a:ext>
            </a:extLst>
          </p:cNvPr>
          <p:cNvGrpSpPr/>
          <p:nvPr/>
        </p:nvGrpSpPr>
        <p:grpSpPr>
          <a:xfrm>
            <a:off x="461319" y="189991"/>
            <a:ext cx="11269361" cy="6478017"/>
            <a:chOff x="650791" y="342900"/>
            <a:chExt cx="10882182" cy="6274267"/>
          </a:xfrm>
        </p:grpSpPr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88337827-202B-4F92-8465-B7CE1A0A36F5}"/>
                </a:ext>
              </a:extLst>
            </p:cNvPr>
            <p:cNvSpPr/>
            <p:nvPr/>
          </p:nvSpPr>
          <p:spPr>
            <a:xfrm>
              <a:off x="2356020" y="345989"/>
              <a:ext cx="1500560" cy="432486"/>
            </a:xfrm>
            <a:prstGeom prst="trapezoid">
              <a:avLst>
                <a:gd name="adj" fmla="val 27857"/>
              </a:avLst>
            </a:prstGeom>
            <a:solidFill>
              <a:srgbClr val="FF7C8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BA6FF40-6420-46EB-9F94-4F8353214954}"/>
                </a:ext>
              </a:extLst>
            </p:cNvPr>
            <p:cNvSpPr/>
            <p:nvPr/>
          </p:nvSpPr>
          <p:spPr>
            <a:xfrm>
              <a:off x="659027" y="1309816"/>
              <a:ext cx="10873946" cy="500448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556EA3B-EC12-47DE-85BD-EADF03084506}"/>
                </a:ext>
              </a:extLst>
            </p:cNvPr>
            <p:cNvSpPr/>
            <p:nvPr/>
          </p:nvSpPr>
          <p:spPr>
            <a:xfrm>
              <a:off x="659027" y="778475"/>
              <a:ext cx="10873945" cy="531341"/>
            </a:xfrm>
            <a:prstGeom prst="rect">
              <a:avLst/>
            </a:prstGeom>
            <a:solidFill>
              <a:srgbClr val="FF7C8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6" name="Trapezoid 5">
              <a:extLst>
                <a:ext uri="{FF2B5EF4-FFF2-40B4-BE49-F238E27FC236}">
                  <a16:creationId xmlns:a16="http://schemas.microsoft.com/office/drawing/2014/main" id="{640D3CDB-95DD-42E5-8C8F-09BDA55B297A}"/>
                </a:ext>
              </a:extLst>
            </p:cNvPr>
            <p:cNvSpPr/>
            <p:nvPr/>
          </p:nvSpPr>
          <p:spPr>
            <a:xfrm>
              <a:off x="659026" y="342900"/>
              <a:ext cx="2693773" cy="432486"/>
            </a:xfrm>
            <a:prstGeom prst="trapezoid">
              <a:avLst>
                <a:gd name="adj" fmla="val 27857"/>
              </a:avLst>
            </a:prstGeom>
            <a:solidFill>
              <a:srgbClr val="FF7C8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90774BFE-6420-47AD-8B3D-F93215156415}"/>
                </a:ext>
              </a:extLst>
            </p:cNvPr>
            <p:cNvSpPr/>
            <p:nvPr/>
          </p:nvSpPr>
          <p:spPr>
            <a:xfrm>
              <a:off x="666647" y="390783"/>
              <a:ext cx="2686153" cy="403142"/>
            </a:xfrm>
            <a:prstGeom prst="trapezoid">
              <a:avLst>
                <a:gd name="adj" fmla="val 27857"/>
              </a:avLst>
            </a:prstGeom>
            <a:solidFill>
              <a:srgbClr val="FF7C8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04A1534-EF00-4A86-9593-508D124FEA7C}"/>
                </a:ext>
              </a:extLst>
            </p:cNvPr>
            <p:cNvSpPr/>
            <p:nvPr/>
          </p:nvSpPr>
          <p:spPr>
            <a:xfrm>
              <a:off x="650791" y="6308124"/>
              <a:ext cx="10882181" cy="309043"/>
            </a:xfrm>
            <a:prstGeom prst="rect">
              <a:avLst/>
            </a:prstGeom>
            <a:solidFill>
              <a:srgbClr val="FF7C8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179275B5-7158-4A1F-AA74-BE6CBEFA7A22}"/>
              </a:ext>
            </a:extLst>
          </p:cNvPr>
          <p:cNvSpPr/>
          <p:nvPr/>
        </p:nvSpPr>
        <p:spPr>
          <a:xfrm>
            <a:off x="1756452" y="767625"/>
            <a:ext cx="8884508" cy="29038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MY" dirty="0">
                <a:solidFill>
                  <a:schemeClr val="tx1"/>
                </a:solidFill>
                <a:latin typeface="Hey Comic" pitchFamily="2" charset="0"/>
              </a:rPr>
              <a:t>www.whateverjustputanything.edu.my</a:t>
            </a:r>
          </a:p>
        </p:txBody>
      </p:sp>
      <p:sp>
        <p:nvSpPr>
          <p:cNvPr id="26" name="Arrow: Left 25">
            <a:extLst>
              <a:ext uri="{FF2B5EF4-FFF2-40B4-BE49-F238E27FC236}">
                <a16:creationId xmlns:a16="http://schemas.microsoft.com/office/drawing/2014/main" id="{1F8B25C2-C995-446C-B984-00533E118F9E}"/>
              </a:ext>
            </a:extLst>
          </p:cNvPr>
          <p:cNvSpPr/>
          <p:nvPr/>
        </p:nvSpPr>
        <p:spPr>
          <a:xfrm>
            <a:off x="751588" y="813965"/>
            <a:ext cx="275146" cy="213155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Arrow: Left 26">
            <a:extLst>
              <a:ext uri="{FF2B5EF4-FFF2-40B4-BE49-F238E27FC236}">
                <a16:creationId xmlns:a16="http://schemas.microsoft.com/office/drawing/2014/main" id="{38DAC86C-CD15-4977-9554-A8D8AC7C2366}"/>
              </a:ext>
            </a:extLst>
          </p:cNvPr>
          <p:cNvSpPr/>
          <p:nvPr/>
        </p:nvSpPr>
        <p:spPr>
          <a:xfrm flipH="1">
            <a:off x="1226449" y="806240"/>
            <a:ext cx="275146" cy="213155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8EEEEEAC-7D04-4501-B30B-CC4118983BC4}"/>
              </a:ext>
            </a:extLst>
          </p:cNvPr>
          <p:cNvSpPr/>
          <p:nvPr/>
        </p:nvSpPr>
        <p:spPr>
          <a:xfrm>
            <a:off x="10895817" y="798521"/>
            <a:ext cx="243840" cy="244043"/>
          </a:xfrm>
          <a:prstGeom prst="hear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89C9EF7-B749-4DE1-ADFC-5450628225DB}"/>
              </a:ext>
            </a:extLst>
          </p:cNvPr>
          <p:cNvGrpSpPr/>
          <p:nvPr/>
        </p:nvGrpSpPr>
        <p:grpSpPr>
          <a:xfrm>
            <a:off x="5403678" y="923054"/>
            <a:ext cx="6051722" cy="5663511"/>
            <a:chOff x="2755557" y="876301"/>
            <a:chExt cx="5251621" cy="4894304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EFD3ADB-A359-436E-819C-30FE6CABEEEA}"/>
                </a:ext>
              </a:extLst>
            </p:cNvPr>
            <p:cNvSpPr/>
            <p:nvPr/>
          </p:nvSpPr>
          <p:spPr>
            <a:xfrm>
              <a:off x="2755557" y="876301"/>
              <a:ext cx="5251621" cy="640492"/>
            </a:xfrm>
            <a:prstGeom prst="roundRect">
              <a:avLst>
                <a:gd name="adj" fmla="val 2982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B47B9D5-3303-4738-8129-AE36539F46A7}"/>
                </a:ext>
              </a:extLst>
            </p:cNvPr>
            <p:cNvSpPr/>
            <p:nvPr/>
          </p:nvSpPr>
          <p:spPr>
            <a:xfrm>
              <a:off x="2755557" y="1383957"/>
              <a:ext cx="5251621" cy="438664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66FD873-71B8-4899-AB58-4F02215C9D54}"/>
                </a:ext>
              </a:extLst>
            </p:cNvPr>
            <p:cNvSpPr/>
            <p:nvPr/>
          </p:nvSpPr>
          <p:spPr>
            <a:xfrm>
              <a:off x="2928551" y="1013254"/>
              <a:ext cx="185351" cy="19770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0A4BF10-326E-4752-A94D-5539B2C4BF07}"/>
                </a:ext>
              </a:extLst>
            </p:cNvPr>
            <p:cNvSpPr/>
            <p:nvPr/>
          </p:nvSpPr>
          <p:spPr>
            <a:xfrm>
              <a:off x="3260123" y="1010165"/>
              <a:ext cx="185351" cy="19770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C661554-4E23-4CEB-809A-89EB5FF4EAD8}"/>
                </a:ext>
              </a:extLst>
            </p:cNvPr>
            <p:cNvSpPr/>
            <p:nvPr/>
          </p:nvSpPr>
          <p:spPr>
            <a:xfrm>
              <a:off x="3591696" y="1010165"/>
              <a:ext cx="185351" cy="19770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  <p:sp>
        <p:nvSpPr>
          <p:cNvPr id="21" name="Subtitle 2">
            <a:extLst>
              <a:ext uri="{FF2B5EF4-FFF2-40B4-BE49-F238E27FC236}">
                <a16:creationId xmlns:a16="http://schemas.microsoft.com/office/drawing/2014/main" id="{065802D2-446B-4DC4-9672-A2DCB7B0EB47}"/>
              </a:ext>
            </a:extLst>
          </p:cNvPr>
          <p:cNvSpPr txBox="1">
            <a:spLocks/>
          </p:cNvSpPr>
          <p:nvPr/>
        </p:nvSpPr>
        <p:spPr>
          <a:xfrm>
            <a:off x="6780144" y="992114"/>
            <a:ext cx="4185634" cy="596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en-MY" dirty="0">
                <a:latin typeface="Hey Comic" pitchFamily="2" charset="0"/>
              </a:rPr>
              <a:t>Title of contents</a:t>
            </a:r>
            <a:endParaRPr lang="en-MY" i="1" dirty="0">
              <a:solidFill>
                <a:schemeClr val="tx1">
                  <a:lumMod val="65000"/>
                  <a:lumOff val="35000"/>
                </a:schemeClr>
              </a:solidFill>
              <a:latin typeface="Hey Comic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806F71E-FB00-43BB-8955-AA0570B88329}"/>
              </a:ext>
            </a:extLst>
          </p:cNvPr>
          <p:cNvSpPr txBox="1"/>
          <p:nvPr/>
        </p:nvSpPr>
        <p:spPr>
          <a:xfrm>
            <a:off x="5604539" y="1842956"/>
            <a:ext cx="58829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MY" sz="1800" dirty="0">
                <a:latin typeface="Hey Comic" pitchFamily="2" charset="0"/>
              </a:rPr>
              <a:t>elaboration</a:t>
            </a:r>
            <a:endParaRPr lang="en-MY" sz="1800" dirty="0">
              <a:solidFill>
                <a:schemeClr val="tx1">
                  <a:lumMod val="65000"/>
                  <a:lumOff val="35000"/>
                </a:schemeClr>
              </a:solidFill>
              <a:latin typeface="Hey Comic" pitchFamily="2" charset="0"/>
            </a:endParaRPr>
          </a:p>
          <a:p>
            <a:endParaRPr lang="en-MY" sz="1800" dirty="0">
              <a:solidFill>
                <a:schemeClr val="tx1">
                  <a:lumMod val="65000"/>
                  <a:lumOff val="35000"/>
                </a:schemeClr>
              </a:solidFill>
              <a:latin typeface="Hey Comic" pitchFamily="2" charset="0"/>
            </a:endParaRPr>
          </a:p>
          <a:p>
            <a:pPr marL="285750" indent="-285750">
              <a:buFontTx/>
              <a:buChar char="-"/>
            </a:pPr>
            <a:r>
              <a:rPr lang="en-MY" sz="1800" dirty="0">
                <a:latin typeface="Hey Comic" pitchFamily="2" charset="0"/>
              </a:rPr>
              <a:t> elaboration</a:t>
            </a:r>
            <a:endParaRPr lang="en-MY" sz="1800" dirty="0">
              <a:solidFill>
                <a:schemeClr val="tx1">
                  <a:lumMod val="65000"/>
                  <a:lumOff val="35000"/>
                </a:schemeClr>
              </a:solidFill>
              <a:latin typeface="Hey Comic" pitchFamily="2" charset="0"/>
            </a:endParaRPr>
          </a:p>
          <a:p>
            <a:endParaRPr lang="en-MY" sz="1800" dirty="0">
              <a:solidFill>
                <a:schemeClr val="tx1">
                  <a:lumMod val="65000"/>
                  <a:lumOff val="35000"/>
                </a:schemeClr>
              </a:solidFill>
              <a:latin typeface="Hey Comic" pitchFamily="2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MY" sz="1800" dirty="0">
                <a:latin typeface="Hey Comic" pitchFamily="2" charset="0"/>
              </a:rPr>
              <a:t>Title: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MY" sz="1800" dirty="0">
                <a:latin typeface="Hey Comic" pitchFamily="2" charset="0"/>
              </a:rPr>
              <a:t>The explanation and elaboration</a:t>
            </a:r>
            <a:endParaRPr lang="en-MY" sz="2000" dirty="0">
              <a:solidFill>
                <a:schemeClr val="tx1">
                  <a:lumMod val="65000"/>
                  <a:lumOff val="35000"/>
                </a:schemeClr>
              </a:solidFill>
              <a:latin typeface="Hey Comic" pitchFamily="2" charset="0"/>
            </a:endParaRPr>
          </a:p>
          <a:p>
            <a:endParaRPr lang="en-MY" sz="1800" dirty="0">
              <a:latin typeface="Hey Comic" pitchFamily="2" charset="0"/>
            </a:endParaRPr>
          </a:p>
          <a:p>
            <a:r>
              <a:rPr lang="en-MY" sz="1800" dirty="0">
                <a:latin typeface="Hey Comic" pitchFamily="2" charset="0"/>
              </a:rPr>
              <a:t>b) Title 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MY" sz="1800" dirty="0">
                <a:latin typeface="Hey Comic" pitchFamily="2" charset="0"/>
              </a:rPr>
              <a:t>The explanation and elaboration</a:t>
            </a:r>
            <a:endParaRPr lang="en-MY" sz="2000" dirty="0">
              <a:solidFill>
                <a:schemeClr val="tx1">
                  <a:lumMod val="65000"/>
                  <a:lumOff val="35000"/>
                </a:schemeClr>
              </a:solidFill>
              <a:latin typeface="Hey Comic" pitchFamily="2" charset="0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DDF31BC5-F9D8-48B6-890D-66E2D2BB7E55}"/>
              </a:ext>
            </a:extLst>
          </p:cNvPr>
          <p:cNvSpPr txBox="1">
            <a:spLocks/>
          </p:cNvSpPr>
          <p:nvPr/>
        </p:nvSpPr>
        <p:spPr>
          <a:xfrm>
            <a:off x="704535" y="1627733"/>
            <a:ext cx="4615438" cy="36102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Tx/>
              <a:buFontTx/>
            </a:pPr>
            <a:r>
              <a:rPr lang="en-MY" sz="4000" dirty="0">
                <a:latin typeface="Hey Comic" pitchFamily="2" charset="0"/>
              </a:rPr>
              <a:t>CONTENTS </a:t>
            </a:r>
            <a:r>
              <a:rPr lang="en-MY" sz="4000" dirty="0" err="1">
                <a:latin typeface="Hey Comic" pitchFamily="2" charset="0"/>
              </a:rPr>
              <a:t>CONTENTS</a:t>
            </a:r>
            <a:r>
              <a:rPr lang="en-MY" sz="4000" dirty="0">
                <a:latin typeface="Hey Comic" pitchFamily="2" charset="0"/>
              </a:rPr>
              <a:t> </a:t>
            </a:r>
            <a:r>
              <a:rPr lang="en-MY" sz="4000" dirty="0" err="1">
                <a:latin typeface="Hey Comic" pitchFamily="2" charset="0"/>
              </a:rPr>
              <a:t>CONTENTS</a:t>
            </a:r>
            <a:endParaRPr lang="en-MY" sz="4000" dirty="0">
              <a:latin typeface="Hey Comic" pitchFamily="2" charset="0"/>
            </a:endParaRPr>
          </a:p>
          <a:p>
            <a:pPr>
              <a:buClrTx/>
            </a:pPr>
            <a:r>
              <a:rPr lang="en-MY" sz="4000" dirty="0">
                <a:latin typeface="Hey Comic" pitchFamily="2" charset="0"/>
              </a:rPr>
              <a:t>CONTENTS </a:t>
            </a:r>
            <a:r>
              <a:rPr lang="en-MY" sz="4000" dirty="0" err="1">
                <a:latin typeface="Hey Comic" pitchFamily="2" charset="0"/>
              </a:rPr>
              <a:t>CONTENTS</a:t>
            </a:r>
            <a:r>
              <a:rPr lang="en-MY" sz="4000" dirty="0">
                <a:latin typeface="Hey Comic" pitchFamily="2" charset="0"/>
              </a:rPr>
              <a:t> </a:t>
            </a:r>
            <a:r>
              <a:rPr lang="en-MY" sz="4000" dirty="0" err="1">
                <a:latin typeface="Hey Comic" pitchFamily="2" charset="0"/>
              </a:rPr>
              <a:t>CONTENTS</a:t>
            </a:r>
            <a:endParaRPr lang="en-MY" sz="4000" dirty="0">
              <a:latin typeface="Hey Comic" pitchFamily="2" charset="0"/>
            </a:endParaRPr>
          </a:p>
          <a:p>
            <a:pPr>
              <a:buClrTx/>
              <a:buFontTx/>
            </a:pPr>
            <a:endParaRPr lang="en-MY" sz="4000" dirty="0">
              <a:latin typeface="Hey Comic" pitchFamily="2" charset="0"/>
            </a:endParaRPr>
          </a:p>
        </p:txBody>
      </p:sp>
      <p:pic>
        <p:nvPicPr>
          <p:cNvPr id="29" name="Picture 2" descr="Google icon - Free download on Iconfinder">
            <a:extLst>
              <a:ext uri="{FF2B5EF4-FFF2-40B4-BE49-F238E27FC236}">
                <a16:creationId xmlns:a16="http://schemas.microsoft.com/office/drawing/2014/main" id="{253C7A3A-C63D-4337-8CB0-EE7684D17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0" y="300411"/>
            <a:ext cx="292218" cy="29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X icon - CoreUI Icons">
            <a:extLst>
              <a:ext uri="{FF2B5EF4-FFF2-40B4-BE49-F238E27FC236}">
                <a16:creationId xmlns:a16="http://schemas.microsoft.com/office/drawing/2014/main" id="{2A477FF3-AFAC-4EC2-8847-CC3813800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833" y="254426"/>
            <a:ext cx="298838" cy="29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X icon - CoreUI Icons">
            <a:extLst>
              <a:ext uri="{FF2B5EF4-FFF2-40B4-BE49-F238E27FC236}">
                <a16:creationId xmlns:a16="http://schemas.microsoft.com/office/drawing/2014/main" id="{582FE869-2FB5-46BF-AB42-6969557F2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06656">
            <a:off x="3270596" y="257983"/>
            <a:ext cx="298838" cy="29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1BE2B4ED-1F52-41CC-9906-A64B4E6CAA36}"/>
              </a:ext>
            </a:extLst>
          </p:cNvPr>
          <p:cNvSpPr txBox="1"/>
          <p:nvPr/>
        </p:nvSpPr>
        <p:spPr>
          <a:xfrm>
            <a:off x="1089234" y="262405"/>
            <a:ext cx="185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latin typeface="Hey Comic" pitchFamily="2" charset="0"/>
              </a:rPr>
              <a:t>Web pink - google</a:t>
            </a:r>
          </a:p>
        </p:txBody>
      </p:sp>
    </p:spTree>
    <p:extLst>
      <p:ext uri="{BB962C8B-B14F-4D97-AF65-F5344CB8AC3E}">
        <p14:creationId xmlns:p14="http://schemas.microsoft.com/office/powerpoint/2010/main" val="381975999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Simple Ligh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DD5C"/>
      </a:accent1>
      <a:accent2>
        <a:srgbClr val="EEDA36"/>
      </a:accent2>
      <a:accent3>
        <a:srgbClr val="DB7294"/>
      </a:accent3>
      <a:accent4>
        <a:srgbClr val="672ED6"/>
      </a:accent4>
      <a:accent5>
        <a:srgbClr val="B4AAF9"/>
      </a:accent5>
      <a:accent6>
        <a:srgbClr val="F47AB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5" id="{9A7DEC8C-F6D8-4B8F-8DFD-40E7EEE8C8F1}" vid="{F7A58CDB-697D-44AB-A3A1-134868ABA7A2}"/>
    </a:ext>
  </a:extLst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Theme5</Template>
  <TotalTime>375</TotalTime>
  <Words>247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Calibri Light</vt:lpstr>
      <vt:lpstr>Fredoka One</vt:lpstr>
      <vt:lpstr>Hey Comic</vt:lpstr>
      <vt:lpstr>Muli</vt:lpstr>
      <vt:lpstr>Proxima Nova</vt:lpstr>
      <vt:lpstr>Proxima Nova Semibold</vt:lpstr>
      <vt:lpstr>Wingdings</vt:lpstr>
      <vt:lpstr>Theme5</vt:lpstr>
      <vt:lpstr>Slidesgo Final Pages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Fatin Razali</dc:creator>
  <cp:lastModifiedBy>Fatin Razali</cp:lastModifiedBy>
  <cp:revision>36</cp:revision>
  <dcterms:created xsi:type="dcterms:W3CDTF">2020-11-22T03:42:46Z</dcterms:created>
  <dcterms:modified xsi:type="dcterms:W3CDTF">2020-12-01T11:54:57Z</dcterms:modified>
</cp:coreProperties>
</file>